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5" r:id="rId6"/>
    <p:sldId id="263" r:id="rId7"/>
    <p:sldId id="264" r:id="rId8"/>
    <p:sldId id="267" r:id="rId9"/>
    <p:sldId id="266" r:id="rId10"/>
    <p:sldId id="268" r:id="rId11"/>
    <p:sldId id="269" r:id="rId12"/>
    <p:sldId id="258" r:id="rId13"/>
    <p:sldId id="270" r:id="rId14"/>
    <p:sldId id="271" r:id="rId15"/>
    <p:sldId id="272" r:id="rId16"/>
    <p:sldId id="276" r:id="rId17"/>
    <p:sldId id="273" r:id="rId18"/>
    <p:sldId id="259" r:id="rId19"/>
    <p:sldId id="260" r:id="rId20"/>
    <p:sldId id="274" r:id="rId21"/>
    <p:sldId id="275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B59B12-BF1A-4305-BF12-0E4FC13E9821}" type="datetimeFigureOut">
              <a:rPr lang="tr-TR" smtClean="0"/>
              <a:t>23.05.2012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114145F-CD5D-47C3-B69F-0F22C2423D2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dergi.sdu.edu.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sdu.edu.t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kp.sfu.ca/?q=ojs" TargetMode="External"/><Relationship Id="rId2" Type="http://schemas.openxmlformats.org/officeDocument/2006/relationships/hyperlink" Target="http://pkp.sfu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kp.sfu.ca/tutorials" TargetMode="External"/><Relationship Id="rId4" Type="http://schemas.openxmlformats.org/officeDocument/2006/relationships/hyperlink" Target="http://pkp.sfu.ca/ojs_document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utuphane.sdu.edu.tr/" TargetMode="External"/><Relationship Id="rId2" Type="http://schemas.openxmlformats.org/officeDocument/2006/relationships/hyperlink" Target="mailto:ugurbulgan@sdu.edu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Open </a:t>
            </a:r>
            <a:r>
              <a:rPr lang="tr-TR" sz="2800" dirty="0" err="1" smtClean="0"/>
              <a:t>journal</a:t>
            </a:r>
            <a:r>
              <a:rPr lang="tr-TR" sz="2800" dirty="0" smtClean="0"/>
              <a:t> </a:t>
            </a:r>
            <a:r>
              <a:rPr lang="tr-TR" sz="2800" dirty="0" err="1" smtClean="0"/>
              <a:t>systems</a:t>
            </a:r>
            <a:r>
              <a:rPr lang="tr-TR" sz="2800" dirty="0" smtClean="0"/>
              <a:t> </a:t>
            </a:r>
            <a:br>
              <a:rPr lang="tr-TR" sz="2800" dirty="0" smtClean="0"/>
            </a:br>
            <a:r>
              <a:rPr lang="tr-TR" sz="1600" dirty="0" smtClean="0"/>
              <a:t>ve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 err="1" smtClean="0"/>
              <a:t>Türkİye'de</a:t>
            </a:r>
            <a:r>
              <a:rPr lang="tr-TR" sz="2800" dirty="0" smtClean="0"/>
              <a:t> KULLANIMI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b="1" dirty="0" smtClean="0"/>
              <a:t>Uğur BULGAN</a:t>
            </a:r>
          </a:p>
          <a:p>
            <a:pPr algn="ctr"/>
            <a:r>
              <a:rPr lang="tr-TR" sz="1800" dirty="0" smtClean="0"/>
              <a:t>Kütüphane ve Dokümantasyon Daire Başkanı</a:t>
            </a:r>
          </a:p>
          <a:p>
            <a:pPr algn="ctr"/>
            <a:r>
              <a:rPr lang="tr-TR" sz="1800" dirty="0" smtClean="0"/>
              <a:t>Süleyman Demirel Üniversitesi</a:t>
            </a:r>
          </a:p>
          <a:p>
            <a:pPr algn="ctr"/>
            <a:endParaRPr lang="tr-TR" sz="1800" dirty="0"/>
          </a:p>
          <a:p>
            <a:pPr algn="ctr"/>
            <a:r>
              <a:rPr lang="tr-TR" sz="1800" dirty="0">
                <a:solidFill>
                  <a:schemeClr val="tx2"/>
                </a:solidFill>
              </a:rPr>
              <a:t>TÜBİTAK ULAKBİM EKUAL VIII. Yıllık Toplantısı</a:t>
            </a:r>
          </a:p>
          <a:p>
            <a:pPr algn="ctr"/>
            <a:r>
              <a:rPr lang="tr-TR" sz="1800" dirty="0">
                <a:solidFill>
                  <a:schemeClr val="tx2"/>
                </a:solidFill>
              </a:rPr>
              <a:t>28-30 Mayıs 2012</a:t>
            </a:r>
          </a:p>
          <a:p>
            <a:pPr algn="ctr"/>
            <a:r>
              <a:rPr lang="tr-TR" sz="1800" dirty="0">
                <a:solidFill>
                  <a:schemeClr val="tx2"/>
                </a:solidFill>
              </a:rPr>
              <a:t>Antalya</a:t>
            </a:r>
          </a:p>
        </p:txBody>
      </p:sp>
    </p:spTree>
    <p:extLst>
      <p:ext uri="{BB962C8B-B14F-4D97-AF65-F5344CB8AC3E}">
        <p14:creationId xmlns:p14="http://schemas.microsoft.com/office/powerpoint/2010/main" val="17206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Open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smtClean="0"/>
              <a:t>– </a:t>
            </a:r>
            <a:r>
              <a:rPr lang="tr-TR" dirty="0" err="1" smtClean="0"/>
              <a:t>Harvest</a:t>
            </a:r>
            <a:r>
              <a:rPr lang="tr-TR" dirty="0" smtClean="0"/>
              <a:t> </a:t>
            </a:r>
            <a:r>
              <a:rPr lang="tr-TR" dirty="0" err="1" smtClean="0"/>
              <a:t>WorldCat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047644" cy="4876800"/>
          </a:xfrm>
        </p:spPr>
      </p:pic>
    </p:spTree>
    <p:extLst>
      <p:ext uri="{BB962C8B-B14F-4D97-AF65-F5344CB8AC3E}">
        <p14:creationId xmlns:p14="http://schemas.microsoft.com/office/powerpoint/2010/main" val="21794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Open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smtClean="0"/>
              <a:t>– Google </a:t>
            </a:r>
            <a:r>
              <a:rPr lang="tr-TR" dirty="0" err="1" smtClean="0"/>
              <a:t>Analytics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481798" cy="4876800"/>
          </a:xfrm>
        </p:spPr>
      </p:pic>
    </p:spTree>
    <p:extLst>
      <p:ext uri="{BB962C8B-B14F-4D97-AF65-F5344CB8AC3E}">
        <p14:creationId xmlns:p14="http://schemas.microsoft.com/office/powerpoint/2010/main" val="29139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SDÜ Elektronik Dergi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13 Kasım 2008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21 Dergi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2.1.1.0 sürümü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Linux </a:t>
            </a:r>
            <a:r>
              <a:rPr lang="tr-TR" dirty="0" err="1" smtClean="0"/>
              <a:t>CentOS</a:t>
            </a:r>
            <a:r>
              <a:rPr lang="tr-TR" dirty="0" smtClean="0"/>
              <a:t> </a:t>
            </a:r>
            <a:r>
              <a:rPr lang="tr-TR" dirty="0" err="1" smtClean="0"/>
              <a:t>Php</a:t>
            </a:r>
            <a:r>
              <a:rPr lang="tr-TR" dirty="0" smtClean="0"/>
              <a:t> &amp; </a:t>
            </a:r>
            <a:r>
              <a:rPr lang="tr-TR" dirty="0" err="1" smtClean="0"/>
              <a:t>Mysql</a:t>
            </a:r>
            <a:r>
              <a:rPr lang="tr-TR" dirty="0" smtClean="0"/>
              <a:t> &amp; </a:t>
            </a:r>
            <a:r>
              <a:rPr lang="tr-TR" dirty="0" err="1" smtClean="0"/>
              <a:t>Apache</a:t>
            </a:r>
            <a:endParaRPr lang="tr-TR" dirty="0" smtClean="0"/>
          </a:p>
          <a:p>
            <a:endParaRPr lang="tr-TR" dirty="0"/>
          </a:p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edergi.sdu.edu.tr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89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32" y="44624"/>
            <a:ext cx="6916530" cy="6813376"/>
          </a:xfrm>
        </p:spPr>
      </p:pic>
    </p:spTree>
    <p:extLst>
      <p:ext uri="{BB962C8B-B14F-4D97-AF65-F5344CB8AC3E}">
        <p14:creationId xmlns:p14="http://schemas.microsoft.com/office/powerpoint/2010/main" val="42734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01" y="44624"/>
            <a:ext cx="6607567" cy="6696744"/>
          </a:xfrm>
        </p:spPr>
      </p:pic>
    </p:spTree>
    <p:extLst>
      <p:ext uri="{BB962C8B-B14F-4D97-AF65-F5344CB8AC3E}">
        <p14:creationId xmlns:p14="http://schemas.microsoft.com/office/powerpoint/2010/main" val="707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12010"/>
            <a:ext cx="7763294" cy="68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1" y="0"/>
            <a:ext cx="7198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1" y="0"/>
            <a:ext cx="727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OJS – SDÜ Bilgi Merkezi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DUYURU (Resmi yazı, eposta, web sitesi)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Dergilerin yayın kurullarında bilgilendirme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Editör ve dergi yöneticileri ile eğitim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Yüz yüze, eposta ve telefon yolu ile sorun çözme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Site Yöneticisi (SDÜ Bilgi Merkezi)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Diğer eğitim toplantıları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741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SDÜ Bilgi Merkezi’nde Kullanılan Diğer Açık Kaynak Kodlu Yazılımlar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b="1" dirty="0" err="1" smtClean="0"/>
              <a:t>Koha</a:t>
            </a:r>
            <a:r>
              <a:rPr lang="tr-TR" dirty="0" smtClean="0"/>
              <a:t> 3.8 (Kütüphane Otomasyon Programı)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err="1" smtClean="0"/>
              <a:t>Vufind</a:t>
            </a:r>
            <a:r>
              <a:rPr lang="tr-TR" dirty="0" smtClean="0"/>
              <a:t> 1.3 (Katalog Tarama </a:t>
            </a:r>
            <a:r>
              <a:rPr lang="tr-TR" dirty="0" err="1" smtClean="0"/>
              <a:t>Arayüzü</a:t>
            </a:r>
            <a:r>
              <a:rPr lang="tr-TR" dirty="0" smtClean="0"/>
              <a:t> &amp; </a:t>
            </a:r>
            <a:r>
              <a:rPr lang="tr-TR" dirty="0" err="1" smtClean="0"/>
              <a:t>Discovery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err="1" smtClean="0"/>
              <a:t>Eprints</a:t>
            </a:r>
            <a:r>
              <a:rPr lang="tr-TR" dirty="0" smtClean="0"/>
              <a:t> 3.2.8 (Açık Erişim Arşivi) </a:t>
            </a:r>
            <a:r>
              <a:rPr lang="tr-TR" dirty="0" smtClean="0">
                <a:hlinkClick r:id="rId2"/>
              </a:rPr>
              <a:t>http://eprints.sdu.edu.tr</a:t>
            </a:r>
            <a:r>
              <a:rPr lang="tr-TR" dirty="0" smtClean="0"/>
              <a:t> 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Open </a:t>
            </a:r>
            <a:r>
              <a:rPr lang="tr-TR" b="1" dirty="0" err="1" smtClean="0"/>
              <a:t>Harvester</a:t>
            </a:r>
            <a:r>
              <a:rPr lang="tr-TR" b="1" dirty="0" smtClean="0"/>
              <a:t> </a:t>
            </a:r>
            <a:r>
              <a:rPr lang="tr-TR" b="1" dirty="0" err="1" smtClean="0"/>
              <a:t>Systems</a:t>
            </a:r>
            <a:r>
              <a:rPr lang="tr-TR" b="1" dirty="0" smtClean="0"/>
              <a:t> </a:t>
            </a:r>
            <a:r>
              <a:rPr lang="tr-TR" dirty="0" smtClean="0"/>
              <a:t>(Açık Arşiv Veri Tabanı)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err="1" smtClean="0"/>
              <a:t>MarcEdit</a:t>
            </a:r>
            <a:r>
              <a:rPr lang="tr-TR" dirty="0" smtClean="0"/>
              <a:t> 5.8 (Kataloglama)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b="1" dirty="0" err="1" smtClean="0"/>
              <a:t>PhpSchedulelt</a:t>
            </a:r>
            <a:r>
              <a:rPr lang="tr-TR" dirty="0" smtClean="0"/>
              <a:t> (</a:t>
            </a:r>
            <a:r>
              <a:rPr lang="tr-TR" dirty="0" err="1" smtClean="0"/>
              <a:t>Karel</a:t>
            </a:r>
            <a:r>
              <a:rPr lang="tr-TR" dirty="0" smtClean="0"/>
              <a:t>, oda rezervasyonu)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35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Open </a:t>
            </a:r>
            <a:r>
              <a:rPr lang="tr-TR" dirty="0" err="1" smtClean="0"/>
              <a:t>Journal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SDÜ Elektronik Dergi Sistemi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OJS – SDÜ Bilgi Merkezi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Açık Kaynak Kodlu Yazılımlar (SDÜ Bilgi Merkezi)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318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 – Web Sitesi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PKP </a:t>
            </a:r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pkp.sfu.ca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OJS </a:t>
            </a:r>
            <a:r>
              <a:rPr lang="tr-TR" dirty="0">
                <a:hlinkClick r:id="rId3"/>
              </a:rPr>
              <a:t>http://pkp.sfu.ca/?</a:t>
            </a:r>
            <a:r>
              <a:rPr lang="tr-TR" dirty="0" smtClean="0">
                <a:hlinkClick r:id="rId3"/>
              </a:rPr>
              <a:t>q=ojs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OJS Dokümanları </a:t>
            </a:r>
            <a:r>
              <a:rPr lang="tr-TR" dirty="0">
                <a:hlinkClick r:id="rId4"/>
              </a:rPr>
              <a:t>http://</a:t>
            </a:r>
            <a:r>
              <a:rPr lang="tr-TR" dirty="0" smtClean="0">
                <a:hlinkClick r:id="rId4"/>
              </a:rPr>
              <a:t>pkp.sfu.ca/ojs_documentation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OJS </a:t>
            </a:r>
            <a:r>
              <a:rPr lang="tr-TR" dirty="0"/>
              <a:t>Eğitim Videoları </a:t>
            </a:r>
            <a:r>
              <a:rPr lang="tr-TR" dirty="0">
                <a:hlinkClick r:id="rId5"/>
              </a:rPr>
              <a:t>http://</a:t>
            </a:r>
            <a:r>
              <a:rPr lang="tr-TR" dirty="0" smtClean="0">
                <a:hlinkClick r:id="rId5"/>
              </a:rPr>
              <a:t>pkp.sfu.ca/tutorials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41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UĞUR BULGAN </a:t>
            </a:r>
          </a:p>
          <a:p>
            <a:pPr marL="0" indent="0" algn="ctr">
              <a:buNone/>
            </a:pPr>
            <a:r>
              <a:rPr lang="tr-TR" dirty="0" smtClean="0"/>
              <a:t>Süleyman Demirel Üniversitesi</a:t>
            </a:r>
          </a:p>
          <a:p>
            <a:pPr marL="0" indent="0" algn="ctr">
              <a:buNone/>
            </a:pPr>
            <a:r>
              <a:rPr lang="tr-TR" dirty="0" smtClean="0"/>
              <a:t>Kütüphane ve Dokümantasyon Daire Başkalığı</a:t>
            </a:r>
          </a:p>
          <a:p>
            <a:pPr algn="ctr"/>
            <a:endParaRPr lang="tr-TR" dirty="0"/>
          </a:p>
          <a:p>
            <a:pPr marL="0" indent="0" algn="ctr">
              <a:buNone/>
            </a:pPr>
            <a:r>
              <a:rPr lang="tr-TR" dirty="0" smtClean="0">
                <a:hlinkClick r:id="rId2"/>
              </a:rPr>
              <a:t>ugurbulgan@sdu.edu.tr</a:t>
            </a: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kutuphane.sdu.edu.tr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90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Open </a:t>
            </a:r>
            <a:r>
              <a:rPr lang="tr-TR" dirty="0" err="1" smtClean="0"/>
              <a:t>Journal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 - PKP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1998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/>
              <a:t>Knowledge Project (PKP)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British </a:t>
            </a:r>
            <a:r>
              <a:rPr lang="tr-TR" dirty="0"/>
              <a:t>Columbia, </a:t>
            </a:r>
            <a:r>
              <a:rPr lang="tr-TR" dirty="0" err="1"/>
              <a:t>Simon</a:t>
            </a:r>
            <a:r>
              <a:rPr lang="tr-TR" dirty="0"/>
              <a:t> </a:t>
            </a:r>
            <a:r>
              <a:rPr lang="tr-TR" dirty="0" err="1"/>
              <a:t>Fraser</a:t>
            </a:r>
            <a:r>
              <a:rPr lang="tr-TR" dirty="0"/>
              <a:t> ve Stanford </a:t>
            </a:r>
            <a:r>
              <a:rPr lang="tr-TR" dirty="0" smtClean="0"/>
              <a:t>Üniversiteleri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en-US" dirty="0" smtClean="0"/>
              <a:t>Open</a:t>
            </a:r>
            <a:r>
              <a:rPr lang="tr-TR" dirty="0" smtClean="0"/>
              <a:t> </a:t>
            </a:r>
            <a:r>
              <a:rPr lang="en-US" dirty="0" smtClean="0"/>
              <a:t>Journal </a:t>
            </a:r>
            <a:r>
              <a:rPr lang="en-US" dirty="0" smtClean="0"/>
              <a:t>Systems</a:t>
            </a:r>
            <a:r>
              <a:rPr lang="tr-TR" dirty="0" smtClean="0"/>
              <a:t>, </a:t>
            </a:r>
            <a:r>
              <a:rPr lang="en-US" dirty="0" smtClean="0"/>
              <a:t>Open </a:t>
            </a:r>
            <a:r>
              <a:rPr lang="en-US" dirty="0"/>
              <a:t>Conference </a:t>
            </a:r>
            <a:r>
              <a:rPr lang="en-US" dirty="0" smtClean="0"/>
              <a:t>Systems</a:t>
            </a:r>
            <a:r>
              <a:rPr lang="tr-TR" dirty="0" smtClean="0"/>
              <a:t>, </a:t>
            </a:r>
            <a:r>
              <a:rPr lang="en-US" dirty="0" smtClean="0"/>
              <a:t>Open Harvester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, </a:t>
            </a:r>
            <a:r>
              <a:rPr lang="en-US" dirty="0" smtClean="0"/>
              <a:t>Lemon8-XML</a:t>
            </a:r>
            <a:r>
              <a:rPr lang="tr-TR" dirty="0"/>
              <a:t> </a:t>
            </a:r>
            <a:r>
              <a:rPr lang="tr-TR" dirty="0" smtClean="0"/>
              <a:t>ve Open </a:t>
            </a:r>
            <a:r>
              <a:rPr lang="tr-TR" dirty="0" err="1"/>
              <a:t>Monograph</a:t>
            </a:r>
            <a:r>
              <a:rPr lang="tr-TR" dirty="0"/>
              <a:t> </a:t>
            </a:r>
            <a:r>
              <a:rPr lang="tr-TR" dirty="0" err="1"/>
              <a:t>Press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17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Open </a:t>
            </a:r>
            <a:r>
              <a:rPr lang="tr-TR" dirty="0" err="1" smtClean="0"/>
              <a:t>Journal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 - Genel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GNU/GPL lisansı ile </a:t>
            </a:r>
            <a:r>
              <a:rPr lang="tr-TR" dirty="0" smtClean="0"/>
              <a:t>dağıtılan açık kaynak kodlu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Web tabanlı dergi yönetimi ve yayıncılık yazılımı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Aynı sunucuda birden fazla dergi yayını (kurumsal)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OAI-PMH Açık </a:t>
            </a:r>
            <a:r>
              <a:rPr lang="tr-TR" dirty="0"/>
              <a:t>kaynak veri değişimi </a:t>
            </a:r>
            <a:r>
              <a:rPr lang="tr-TR" dirty="0" smtClean="0"/>
              <a:t>protokolü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LOCKSS, Unicode desteği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Okuyucu araçları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9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smtClean="0"/>
              <a:t>- Genel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5589240"/>
          </a:xfrm>
        </p:spPr>
      </p:pic>
    </p:spTree>
    <p:extLst>
      <p:ext uri="{BB962C8B-B14F-4D97-AF65-F5344CB8AC3E}">
        <p14:creationId xmlns:p14="http://schemas.microsoft.com/office/powerpoint/2010/main" val="3761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 -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11.500 dergi (Aralık 2011)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2007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smtClean="0"/>
              <a:t>- Diller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6838950" cy="4857750"/>
          </a:xfrm>
        </p:spPr>
      </p:pic>
    </p:spTree>
    <p:extLst>
      <p:ext uri="{BB962C8B-B14F-4D97-AF65-F5344CB8AC3E}">
        <p14:creationId xmlns:p14="http://schemas.microsoft.com/office/powerpoint/2010/main" val="14221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smtClean="0"/>
              <a:t>– </a:t>
            </a:r>
            <a:r>
              <a:rPr lang="tr-TR" dirty="0" err="1" smtClean="0"/>
              <a:t>Harvest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647825"/>
            <a:ext cx="7677150" cy="4781550"/>
          </a:xfrm>
        </p:spPr>
      </p:pic>
    </p:spTree>
    <p:extLst>
      <p:ext uri="{BB962C8B-B14F-4D97-AF65-F5344CB8AC3E}">
        <p14:creationId xmlns:p14="http://schemas.microsoft.com/office/powerpoint/2010/main" val="2463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Open </a:t>
            </a:r>
            <a:r>
              <a:rPr lang="tr-TR" dirty="0" err="1"/>
              <a:t>Journal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smtClean="0"/>
              <a:t>- </a:t>
            </a:r>
            <a:r>
              <a:rPr lang="tr-TR" dirty="0" err="1" smtClean="0"/>
              <a:t>Harvest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677025" cy="4105275"/>
          </a:xfrm>
        </p:spPr>
      </p:pic>
    </p:spTree>
    <p:extLst>
      <p:ext uri="{BB962C8B-B14F-4D97-AF65-F5344CB8AC3E}">
        <p14:creationId xmlns:p14="http://schemas.microsoft.com/office/powerpoint/2010/main" val="28718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</TotalTime>
  <Words>331</Words>
  <Application>Microsoft Office PowerPoint</Application>
  <PresentationFormat>Ekran Gösterisi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Netlik</vt:lpstr>
      <vt:lpstr>Open journal systems  ve Türkİye'de KULLANIMI</vt:lpstr>
      <vt:lpstr>SUNUM</vt:lpstr>
      <vt:lpstr>Open Journal Systems - PKP</vt:lpstr>
      <vt:lpstr>Open Journal Systems - Genel</vt:lpstr>
      <vt:lpstr>Open Journal Systems - Genel</vt:lpstr>
      <vt:lpstr>Open Journal Systems - Kullanımı</vt:lpstr>
      <vt:lpstr>Open Journal Systems - Diller</vt:lpstr>
      <vt:lpstr>Open Journal Systems – Harvest</vt:lpstr>
      <vt:lpstr>Open Journal Systems - Harvest</vt:lpstr>
      <vt:lpstr>Open Journal Systems – Harvest WorldCat</vt:lpstr>
      <vt:lpstr>Open Journal Systems – Google Analytics</vt:lpstr>
      <vt:lpstr>SDÜ Elektronik Dergi Sistemi</vt:lpstr>
      <vt:lpstr>PowerPoint Sunusu</vt:lpstr>
      <vt:lpstr>PowerPoint Sunusu</vt:lpstr>
      <vt:lpstr>PowerPoint Sunusu</vt:lpstr>
      <vt:lpstr>PowerPoint Sunusu</vt:lpstr>
      <vt:lpstr>PowerPoint Sunusu</vt:lpstr>
      <vt:lpstr>OJS – SDÜ Bilgi Merkezi</vt:lpstr>
      <vt:lpstr>SDÜ Bilgi Merkezi’nde Kullanılan Diğer Açık Kaynak Kodlu Yazılımlar</vt:lpstr>
      <vt:lpstr>Open Journal Systems – Web Sitesi 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Süleyman Demirel ÜNİVERSİTESİ  ElektronİK DERGİ SİSTEMİ</dc:title>
  <dc:creator>ugur</dc:creator>
  <cp:lastModifiedBy>Windows User</cp:lastModifiedBy>
  <cp:revision>29</cp:revision>
  <dcterms:created xsi:type="dcterms:W3CDTF">2012-05-05T19:00:03Z</dcterms:created>
  <dcterms:modified xsi:type="dcterms:W3CDTF">2012-05-23T06:40:57Z</dcterms:modified>
</cp:coreProperties>
</file>