
<file path=[Content_Types].xml><?xml version="1.0" encoding="utf-8"?>
<Types xmlns="http://schemas.openxmlformats.org/package/2006/content-types">
  <Override PartName="/ppt/slides/slide12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22.xml" ContentType="application/vnd.openxmlformats-officedocument.presentationml.slide+xml"/>
  <Override PartName="/ppt/slides/slide28.xml" ContentType="application/vnd.openxmlformats-officedocument.presentationml.slide+xml"/>
  <Override PartName="/ppt/theme/theme2.xml" ContentType="application/vnd.openxmlformats-officedocument.theme+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s/slide30.xml" ContentType="application/vnd.openxmlformats-officedocument.presentationml.slide+xml"/>
  <Override PartName="/ppt/slides/slide35.xml" ContentType="application/vnd.openxmlformats-officedocument.presentationml.slide+xml"/>
  <Override PartName="/ppt/slides/slide42.xml" ContentType="application/vnd.openxmlformats-officedocument.presentationml.slide+xml"/>
  <Override PartName="/ppt/slides/slide36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26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ppt/slides/slide25.xml" ContentType="application/vnd.openxmlformats-officedocument.presentationml.slide+xml"/>
  <Override PartName="/ppt/slides/slide13.xml" ContentType="application/vnd.openxmlformats-officedocument.presentationml.slide+xml"/>
  <Override PartName="/ppt/slides/slide40.xml" ContentType="application/vnd.openxmlformats-officedocument.presentationml.slide+xml"/>
  <Override PartName="/ppt/slides/slide14.xml" ContentType="application/vnd.openxmlformats-officedocument.presentationml.slide+xml"/>
  <Override PartName="/ppt/slides/slide34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37.xml" ContentType="application/vnd.openxmlformats-officedocument.presentationml.slide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3.xml" ContentType="application/vnd.openxmlformats-officedocument.presentationml.slide+xml"/>
  <Override PartName="/ppt/presProps.xml" ContentType="application/vnd.openxmlformats-officedocument.presentationml.presProps+xml"/>
  <Default Extension="jpeg" ContentType="image/jpeg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7.xml" ContentType="application/vnd.openxmlformats-officedocument.presentationml.slide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8.xml" ContentType="application/vnd.openxmlformats-officedocument.presentationml.slide+xml"/>
  <Override PartName="/ppt/slides/slide31.xml" ContentType="application/vnd.openxmlformats-officedocument.presentationml.slide+xml"/>
  <Override PartName="/ppt/slides/slide15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24.xml" ContentType="application/vnd.openxmlformats-officedocument.presentationml.slide+xml"/>
  <Override PartName="/ppt/slides/slide39.xml" ContentType="application/vnd.openxmlformats-officedocument.presentationml.slide+xml"/>
  <Override PartName="/ppt/slides/slide32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38.xml" ContentType="application/vnd.openxmlformats-officedocument.presentationml.slide+xml"/>
  <Default Extension="pdf" ContentType="application/pdf"/>
  <Override PartName="/ppt/slides/slide19.xml" ContentType="application/vnd.openxmlformats-officedocument.presentationml.slide+xml"/>
  <Override PartName="/ppt/slides/slide41.xml" ContentType="application/vnd.openxmlformats-officedocument.presentationml.slide+xml"/>
  <Override PartName="/ppt/slides/slide2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notesMasterIdLst>
    <p:notesMasterId r:id="rId44"/>
  </p:notesMasterIdLst>
  <p:sldIdLst>
    <p:sldId id="256" r:id="rId2"/>
    <p:sldId id="257" r:id="rId3"/>
    <p:sldId id="262" r:id="rId4"/>
    <p:sldId id="260" r:id="rId5"/>
    <p:sldId id="259" r:id="rId6"/>
    <p:sldId id="263" r:id="rId7"/>
    <p:sldId id="264" r:id="rId8"/>
    <p:sldId id="267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 snapToObjects="1">
      <p:cViewPr varScale="1">
        <p:scale>
          <a:sx n="69" d="100"/>
          <a:sy n="69" d="100"/>
        </p:scale>
        <p:origin x="-4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9" Type="http://schemas.openxmlformats.org/officeDocument/2006/relationships/slide" Target="slides/slide38.xml"/><Relationship Id="rId7" Type="http://schemas.openxmlformats.org/officeDocument/2006/relationships/slide" Target="slides/slide6.xml"/><Relationship Id="rId43" Type="http://schemas.openxmlformats.org/officeDocument/2006/relationships/slide" Target="slides/slide42.xml"/><Relationship Id="rId25" Type="http://schemas.openxmlformats.org/officeDocument/2006/relationships/slide" Target="slides/slide24.xml"/><Relationship Id="rId10" Type="http://schemas.openxmlformats.org/officeDocument/2006/relationships/slide" Target="slides/slide9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27" Type="http://schemas.openxmlformats.org/officeDocument/2006/relationships/slide" Target="slides/slide26.xml"/><Relationship Id="rId14" Type="http://schemas.openxmlformats.org/officeDocument/2006/relationships/slide" Target="slides/slide13.xml"/><Relationship Id="rId4" Type="http://schemas.openxmlformats.org/officeDocument/2006/relationships/slide" Target="slides/slide3.xml"/><Relationship Id="rId28" Type="http://schemas.openxmlformats.org/officeDocument/2006/relationships/slide" Target="slides/slide27.xml"/><Relationship Id="rId45" Type="http://schemas.openxmlformats.org/officeDocument/2006/relationships/printerSettings" Target="printerSettings/printerSettings1.bin"/><Relationship Id="rId42" Type="http://schemas.openxmlformats.org/officeDocument/2006/relationships/slide" Target="slides/slide41.xml"/><Relationship Id="rId6" Type="http://schemas.openxmlformats.org/officeDocument/2006/relationships/slide" Target="slides/slide5.xml"/><Relationship Id="rId49" Type="http://schemas.openxmlformats.org/officeDocument/2006/relationships/tableStyles" Target="tableStyles.xml"/><Relationship Id="rId44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2" Type="http://schemas.openxmlformats.org/officeDocument/2006/relationships/slide" Target="slides/slide1.xml"/><Relationship Id="rId46" Type="http://schemas.openxmlformats.org/officeDocument/2006/relationships/presProps" Target="presProps.xml"/><Relationship Id="rId35" Type="http://schemas.openxmlformats.org/officeDocument/2006/relationships/slide" Target="slides/slide34.xml"/><Relationship Id="rId31" Type="http://schemas.openxmlformats.org/officeDocument/2006/relationships/slide" Target="slides/slide30.xml"/><Relationship Id="rId34" Type="http://schemas.openxmlformats.org/officeDocument/2006/relationships/slide" Target="slides/slide33.xml"/><Relationship Id="rId40" Type="http://schemas.openxmlformats.org/officeDocument/2006/relationships/slide" Target="slides/slide39.xml"/><Relationship Id="rId36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24" Type="http://schemas.openxmlformats.org/officeDocument/2006/relationships/slide" Target="slides/slide23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12" Type="http://schemas.openxmlformats.org/officeDocument/2006/relationships/slide" Target="slides/slide11.xml"/><Relationship Id="rId3" Type="http://schemas.openxmlformats.org/officeDocument/2006/relationships/slide" Target="slides/slide2.xml"/><Relationship Id="rId23" Type="http://schemas.openxmlformats.org/officeDocument/2006/relationships/slide" Target="slides/slide22.xml"/><Relationship Id="rId26" Type="http://schemas.openxmlformats.org/officeDocument/2006/relationships/slide" Target="slides/slide25.xml"/><Relationship Id="rId30" Type="http://schemas.openxmlformats.org/officeDocument/2006/relationships/slide" Target="slides/slide29.xml"/><Relationship Id="rId11" Type="http://schemas.openxmlformats.org/officeDocument/2006/relationships/slide" Target="slides/slide10.xml"/><Relationship Id="rId29" Type="http://schemas.openxmlformats.org/officeDocument/2006/relationships/slide" Target="slides/slide28.xml"/><Relationship Id="rId16" Type="http://schemas.openxmlformats.org/officeDocument/2006/relationships/slide" Target="slides/slide15.xml"/><Relationship Id="rId33" Type="http://schemas.openxmlformats.org/officeDocument/2006/relationships/slide" Target="slides/slide32.xml"/><Relationship Id="rId41" Type="http://schemas.openxmlformats.org/officeDocument/2006/relationships/slide" Target="slides/slide4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2" Type="http://schemas.openxmlformats.org/officeDocument/2006/relationships/slide" Target="slides/slide21.xml"/><Relationship Id="rId21" Type="http://schemas.openxmlformats.org/officeDocument/2006/relationships/slide" Target="slides/slide2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838E3A-574A-164A-9293-932D57B643CA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08D793-6DC2-664F-BFD0-AE9C156F2B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08D793-6DC2-664F-BFD0-AE9C156F2BF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CC962-7DFA-3244-B177-01A746E9C6C2}" type="datetimeFigureOut">
              <a:rPr lang="en-US" smtClean="0"/>
              <a:pPr/>
              <a:t>11/19/08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3B08C-1F53-2445-B43A-0122DE46088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df"/><Relationship Id="rId3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470025"/>
          </a:xfrm>
        </p:spPr>
        <p:txBody>
          <a:bodyPr>
            <a:no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Akademik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Yayıncılıkta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Elektronik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Ortama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Geçiş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09900"/>
            <a:ext cx="6400800" cy="2933700"/>
          </a:xfrm>
        </p:spPr>
        <p:txBody>
          <a:bodyPr>
            <a:normAutofit fontScale="77500" lnSpcReduction="20000"/>
          </a:bodyPr>
          <a:lstStyle/>
          <a:p>
            <a:r>
              <a:rPr lang="en-US" b="1" i="1" dirty="0">
                <a:solidFill>
                  <a:schemeClr val="tx1"/>
                </a:solidFill>
              </a:rPr>
              <a:t>Tamer </a:t>
            </a:r>
            <a:r>
              <a:rPr lang="en-US" b="1" i="1" dirty="0" err="1" smtClean="0">
                <a:solidFill>
                  <a:schemeClr val="tx1"/>
                </a:solidFill>
              </a:rPr>
              <a:t>Başar</a:t>
            </a:r>
            <a:endParaRPr lang="en-US" b="1" i="1" dirty="0" smtClean="0">
              <a:solidFill>
                <a:schemeClr val="tx1"/>
              </a:solidFill>
            </a:endParaRPr>
          </a:p>
          <a:p>
            <a:r>
              <a:rPr lang="en-US" b="1" i="1" dirty="0" err="1" smtClean="0">
                <a:solidFill>
                  <a:schemeClr val="tx1"/>
                </a:solidFill>
              </a:rPr>
              <a:t>Automatica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/>
              <a:t>Baş-Editörü</a:t>
            </a:r>
            <a:endParaRPr lang="en-US" b="1" i="1" dirty="0" smtClean="0"/>
          </a:p>
          <a:p>
            <a:r>
              <a:rPr lang="en-US" b="1" i="1" dirty="0" smtClean="0">
                <a:solidFill>
                  <a:schemeClr val="tx1"/>
                </a:solidFill>
              </a:rPr>
              <a:t>Beckman Institute, ECE, CAS, CSL, ITI</a:t>
            </a:r>
          </a:p>
          <a:p>
            <a:r>
              <a:rPr lang="en-US" b="1" i="1" dirty="0">
                <a:solidFill>
                  <a:schemeClr val="tx1"/>
                </a:solidFill>
              </a:rPr>
              <a:t>University of Illinois, Urbana, </a:t>
            </a:r>
            <a:r>
              <a:rPr lang="en-US" b="1" i="1" dirty="0" smtClean="0">
                <a:solidFill>
                  <a:schemeClr val="tx1"/>
                </a:solidFill>
              </a:rPr>
              <a:t>Illinois </a:t>
            </a:r>
            <a:r>
              <a:rPr lang="en-US" b="1" i="1" dirty="0">
                <a:solidFill>
                  <a:schemeClr val="tx1"/>
                </a:solidFill>
              </a:rPr>
              <a:t>A.B.D.</a:t>
            </a:r>
            <a:endParaRPr lang="en-US" b="1" i="1" dirty="0" smtClean="0">
              <a:solidFill>
                <a:schemeClr val="tx1"/>
              </a:solidFill>
            </a:endParaRPr>
          </a:p>
          <a:p>
            <a:endParaRPr lang="en-US" dirty="0" smtClean="0"/>
          </a:p>
          <a:p>
            <a:r>
              <a:rPr lang="en-US" b="1" dirty="0" err="1" smtClean="0">
                <a:solidFill>
                  <a:srgbClr val="FFFFFF"/>
                </a:solidFill>
              </a:rPr>
              <a:t>Ulusal</a:t>
            </a:r>
            <a:r>
              <a:rPr lang="en-US" b="1" dirty="0" smtClean="0">
                <a:solidFill>
                  <a:srgbClr val="FFFFFF"/>
                </a:solidFill>
              </a:rPr>
              <a:t> </a:t>
            </a:r>
            <a:r>
              <a:rPr lang="en-US" b="1" dirty="0" err="1" smtClean="0">
                <a:solidFill>
                  <a:srgbClr val="FFFFFF"/>
                </a:solidFill>
              </a:rPr>
              <a:t>Akademik</a:t>
            </a:r>
            <a:r>
              <a:rPr lang="en-US" b="1" dirty="0" smtClean="0">
                <a:solidFill>
                  <a:srgbClr val="FFFFFF"/>
                </a:solidFill>
              </a:rPr>
              <a:t> </a:t>
            </a:r>
            <a:r>
              <a:rPr lang="en-US" b="1" dirty="0" err="1" smtClean="0">
                <a:solidFill>
                  <a:srgbClr val="FFFFFF"/>
                </a:solidFill>
              </a:rPr>
              <a:t>Yayıncılık</a:t>
            </a:r>
            <a:r>
              <a:rPr lang="en-US" b="1" dirty="0" smtClean="0">
                <a:solidFill>
                  <a:srgbClr val="FFFFFF"/>
                </a:solidFill>
              </a:rPr>
              <a:t> 2008</a:t>
            </a:r>
          </a:p>
          <a:p>
            <a:r>
              <a:rPr lang="en-US" b="1" dirty="0" smtClean="0">
                <a:solidFill>
                  <a:srgbClr val="FFFFFF"/>
                </a:solidFill>
              </a:rPr>
              <a:t>21 </a:t>
            </a:r>
            <a:r>
              <a:rPr lang="en-US" b="1" dirty="0" err="1" smtClean="0">
                <a:solidFill>
                  <a:srgbClr val="FFFFFF"/>
                </a:solidFill>
              </a:rPr>
              <a:t>Kasım</a:t>
            </a:r>
            <a:r>
              <a:rPr lang="en-US" b="1" dirty="0" smtClean="0">
                <a:solidFill>
                  <a:srgbClr val="FFFFFF"/>
                </a:solidFill>
              </a:rPr>
              <a:t> 2008,  Ankara </a:t>
            </a:r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 smtClean="0">
                <a:solidFill>
                  <a:srgbClr val="FFFF00"/>
                </a:solidFill>
              </a:rPr>
              <a:t>Konuşmanın</a:t>
            </a:r>
            <a:r>
              <a:rPr lang="en-US" b="1" i="1" dirty="0" smtClean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içeriği</a:t>
            </a:r>
            <a:endParaRPr lang="en-US" b="1" i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Elektronik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ağ-tabanlı</a:t>
            </a:r>
            <a:r>
              <a:rPr lang="en-US" dirty="0" smtClean="0"/>
              <a:t> </a:t>
            </a:r>
            <a:r>
              <a:rPr lang="en-US" dirty="0" err="1" smtClean="0"/>
              <a:t>yayıncılığa</a:t>
            </a:r>
            <a:r>
              <a:rPr lang="en-US" dirty="0" smtClean="0"/>
              <a:t> </a:t>
            </a:r>
            <a:r>
              <a:rPr lang="en-US" dirty="0" err="1" smtClean="0"/>
              <a:t>geçiş</a:t>
            </a:r>
            <a:endParaRPr lang="en-US" dirty="0" smtClean="0"/>
          </a:p>
          <a:p>
            <a:r>
              <a:rPr lang="en-US" dirty="0" err="1" smtClean="0"/>
              <a:t>Kağıtsız</a:t>
            </a:r>
            <a:r>
              <a:rPr lang="en-US" dirty="0" smtClean="0"/>
              <a:t>, </a:t>
            </a:r>
            <a:r>
              <a:rPr lang="en-US" dirty="0" err="1" smtClean="0"/>
              <a:t>ağ-tabanlı</a:t>
            </a:r>
            <a:r>
              <a:rPr lang="en-US" dirty="0" smtClean="0"/>
              <a:t> </a:t>
            </a:r>
            <a:r>
              <a:rPr lang="en-US" dirty="0" err="1" smtClean="0"/>
              <a:t>hakem</a:t>
            </a:r>
            <a:r>
              <a:rPr lang="en-US" dirty="0" smtClean="0"/>
              <a:t> </a:t>
            </a:r>
            <a:r>
              <a:rPr lang="en-US" dirty="0" err="1" smtClean="0"/>
              <a:t>değerlendirmeleri</a:t>
            </a:r>
            <a:endParaRPr lang="en-US" dirty="0" smtClean="0"/>
          </a:p>
          <a:p>
            <a:r>
              <a:rPr lang="en-US" i="1" dirty="0" err="1" smtClean="0"/>
              <a:t>Automatica</a:t>
            </a:r>
            <a:r>
              <a:rPr lang="en-US" dirty="0" err="1" smtClean="0"/>
              <a:t>’nın</a:t>
            </a:r>
            <a:r>
              <a:rPr lang="en-US" dirty="0" smtClean="0"/>
              <a:t> </a:t>
            </a:r>
            <a:r>
              <a:rPr lang="en-US" i="1" dirty="0" err="1" smtClean="0"/>
              <a:t>Pampus</a:t>
            </a:r>
            <a:r>
              <a:rPr lang="en-US" dirty="0" smtClean="0"/>
              <a:t> </a:t>
            </a:r>
            <a:r>
              <a:rPr lang="en-US" dirty="0" err="1" smtClean="0"/>
              <a:t>çevrimiçi</a:t>
            </a:r>
            <a:r>
              <a:rPr lang="en-US" dirty="0" smtClean="0"/>
              <a:t> </a:t>
            </a:r>
            <a:r>
              <a:rPr lang="en-US" dirty="0" err="1" smtClean="0"/>
              <a:t>değerlendirme</a:t>
            </a:r>
            <a:r>
              <a:rPr lang="en-US" dirty="0" smtClean="0"/>
              <a:t> </a:t>
            </a:r>
            <a:r>
              <a:rPr lang="en-US" dirty="0" err="1" smtClean="0"/>
              <a:t>yönetim</a:t>
            </a:r>
            <a:r>
              <a:rPr lang="en-US" dirty="0" smtClean="0"/>
              <a:t> </a:t>
            </a:r>
            <a:r>
              <a:rPr lang="en-US" dirty="0" err="1" smtClean="0"/>
              <a:t>sistemi</a:t>
            </a:r>
            <a:endParaRPr lang="en-US" dirty="0" smtClean="0"/>
          </a:p>
          <a:p>
            <a:pPr lvl="1"/>
            <a:r>
              <a:rPr lang="en-US" b="1" dirty="0" err="1" smtClean="0"/>
              <a:t>Derginin</a:t>
            </a:r>
            <a:r>
              <a:rPr lang="en-US" b="1" dirty="0" smtClean="0"/>
              <a:t> </a:t>
            </a:r>
            <a:r>
              <a:rPr lang="en-US" b="1" dirty="0" err="1" smtClean="0"/>
              <a:t>Tanıtımı</a:t>
            </a:r>
            <a:endParaRPr lang="en-US" b="1" dirty="0" smtClean="0"/>
          </a:p>
          <a:p>
            <a:pPr lvl="1"/>
            <a:r>
              <a:rPr lang="en-US" b="1" dirty="0" err="1" smtClean="0"/>
              <a:t>Editörlük</a:t>
            </a:r>
            <a:r>
              <a:rPr lang="en-US" b="1" dirty="0" smtClean="0"/>
              <a:t> </a:t>
            </a:r>
            <a:r>
              <a:rPr lang="en-US" b="1" dirty="0" err="1" smtClean="0"/>
              <a:t>Yapısı</a:t>
            </a:r>
            <a:endParaRPr lang="en-US" b="1" dirty="0" smtClean="0"/>
          </a:p>
          <a:p>
            <a:pPr lvl="1"/>
            <a:r>
              <a:rPr lang="en-US" b="1" dirty="0" err="1" smtClean="0"/>
              <a:t>Pampus</a:t>
            </a:r>
            <a:r>
              <a:rPr lang="en-US" b="1" dirty="0" smtClean="0"/>
              <a:t> </a:t>
            </a:r>
            <a:r>
              <a:rPr lang="en-US" b="1" dirty="0" err="1" smtClean="0"/>
              <a:t>Özellikleri</a:t>
            </a:r>
            <a:r>
              <a:rPr lang="en-US" b="1" dirty="0" smtClean="0"/>
              <a:t> </a:t>
            </a:r>
          </a:p>
          <a:p>
            <a:r>
              <a:rPr lang="en-US" dirty="0" err="1" smtClean="0"/>
              <a:t>Edinilen</a:t>
            </a:r>
            <a:r>
              <a:rPr lang="en-US" dirty="0" smtClean="0"/>
              <a:t> </a:t>
            </a:r>
            <a:r>
              <a:rPr lang="en-US" dirty="0" err="1" smtClean="0"/>
              <a:t>Deneyimler</a:t>
            </a:r>
            <a:endParaRPr lang="en-US" dirty="0" smtClean="0"/>
          </a:p>
          <a:p>
            <a:r>
              <a:rPr lang="en-US" i="1" dirty="0" err="1" smtClean="0"/>
              <a:t>Pampus</a:t>
            </a:r>
            <a:r>
              <a:rPr lang="en-US" dirty="0" err="1" smtClean="0"/>
              <a:t>’tan</a:t>
            </a:r>
            <a:r>
              <a:rPr lang="en-US" b="1" dirty="0" smtClean="0"/>
              <a:t> </a:t>
            </a:r>
            <a:r>
              <a:rPr lang="en-US" dirty="0" err="1" smtClean="0"/>
              <a:t>Örnekler</a:t>
            </a:r>
            <a:r>
              <a:rPr lang="en-US" b="1" dirty="0" smtClean="0"/>
              <a:t>  </a:t>
            </a:r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FAC_RIL_080607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0"/>
            <a:ext cx="5299364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03060" y="228600"/>
            <a:ext cx="3840940" cy="7786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/>
              <a:buChar char="•"/>
            </a:pPr>
            <a:r>
              <a:rPr lang="en-US" sz="2800" dirty="0" smtClean="0"/>
              <a:t> </a:t>
            </a:r>
            <a:r>
              <a:rPr lang="en-US" sz="2400" dirty="0" err="1" smtClean="0"/>
              <a:t>Uluslararası</a:t>
            </a:r>
            <a:r>
              <a:rPr lang="en-US" sz="2400" dirty="0" smtClean="0"/>
              <a:t> </a:t>
            </a:r>
            <a:r>
              <a:rPr lang="en-US" sz="2400" dirty="0" err="1" smtClean="0"/>
              <a:t>Otomatik</a:t>
            </a:r>
            <a:r>
              <a:rPr lang="en-US" sz="2400" dirty="0" smtClean="0"/>
              <a:t> </a:t>
            </a:r>
          </a:p>
          <a:p>
            <a:r>
              <a:rPr lang="en-US" sz="2400" dirty="0" smtClean="0"/>
              <a:t>   </a:t>
            </a:r>
            <a:r>
              <a:rPr lang="en-US" sz="2400" dirty="0" err="1" smtClean="0"/>
              <a:t>Kontrol</a:t>
            </a:r>
            <a:r>
              <a:rPr lang="en-US" sz="2400" dirty="0" smtClean="0"/>
              <a:t> </a:t>
            </a:r>
            <a:r>
              <a:rPr lang="en-US" sz="2400" dirty="0" err="1" smtClean="0"/>
              <a:t>Federasyonu</a:t>
            </a:r>
            <a:r>
              <a:rPr lang="en-US" sz="2400" dirty="0" smtClean="0"/>
              <a:t> </a:t>
            </a:r>
          </a:p>
          <a:p>
            <a:r>
              <a:rPr lang="en-US" sz="2400" dirty="0" smtClean="0"/>
              <a:t>   </a:t>
            </a:r>
            <a:r>
              <a:rPr lang="en-US" sz="2400" dirty="0" err="1" smtClean="0"/>
              <a:t>IFAC’ın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dergisi</a:t>
            </a:r>
            <a:r>
              <a:rPr lang="en-US" sz="2400" dirty="0" smtClean="0"/>
              <a:t>; 44. </a:t>
            </a:r>
            <a:r>
              <a:rPr lang="en-US" sz="2400" dirty="0" err="1" smtClean="0"/>
              <a:t>yılı</a:t>
            </a:r>
            <a:r>
              <a:rPr lang="en-US" sz="2400" dirty="0" smtClean="0"/>
              <a:t> </a:t>
            </a:r>
            <a:endParaRPr lang="en-US" sz="2800" dirty="0" smtClean="0"/>
          </a:p>
          <a:p>
            <a:pPr>
              <a:buFont typeface="Arial"/>
              <a:buChar char="•"/>
            </a:pPr>
            <a:r>
              <a:rPr lang="en-US" sz="2800" dirty="0" smtClean="0"/>
              <a:t> </a:t>
            </a:r>
            <a:r>
              <a:rPr lang="en-US" sz="2400" dirty="0" err="1" smtClean="0"/>
              <a:t>Aylık</a:t>
            </a:r>
            <a:r>
              <a:rPr lang="en-US" sz="2400" dirty="0" smtClean="0"/>
              <a:t>, 3000 </a:t>
            </a:r>
            <a:r>
              <a:rPr lang="en-US" sz="2400" dirty="0" err="1" smtClean="0"/>
              <a:t>sayfa</a:t>
            </a:r>
            <a:r>
              <a:rPr lang="en-US" sz="2400" dirty="0" smtClean="0"/>
              <a:t>, </a:t>
            </a:r>
          </a:p>
          <a:p>
            <a:r>
              <a:rPr lang="en-US" sz="2400" dirty="0" smtClean="0"/>
              <a:t>  </a:t>
            </a:r>
            <a:r>
              <a:rPr lang="en-US" sz="2400" dirty="0" err="1" smtClean="0"/>
              <a:t>değişik</a:t>
            </a:r>
            <a:r>
              <a:rPr lang="en-US" sz="2400" dirty="0" smtClean="0"/>
              <a:t> </a:t>
            </a:r>
            <a:r>
              <a:rPr lang="en-US" sz="2400" dirty="0" err="1" smtClean="0"/>
              <a:t>kategorilerde</a:t>
            </a:r>
            <a:r>
              <a:rPr lang="en-US" sz="2400" dirty="0" smtClean="0"/>
              <a:t> </a:t>
            </a:r>
            <a:r>
              <a:rPr lang="en-US" sz="2400" dirty="0" err="1" smtClean="0"/>
              <a:t>yayın</a:t>
            </a:r>
            <a:endParaRPr lang="en-US" sz="2400" dirty="0" smtClean="0"/>
          </a:p>
          <a:p>
            <a:pPr>
              <a:buFont typeface="Arial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Tarama</a:t>
            </a:r>
            <a:r>
              <a:rPr lang="en-US" sz="2400" dirty="0" smtClean="0"/>
              <a:t> </a:t>
            </a:r>
            <a:r>
              <a:rPr lang="en-US" sz="2400" dirty="0" err="1" smtClean="0"/>
              <a:t>makaleleri</a:t>
            </a:r>
            <a:r>
              <a:rPr lang="en-US" sz="2400" dirty="0" smtClean="0"/>
              <a:t>, </a:t>
            </a:r>
          </a:p>
          <a:p>
            <a:r>
              <a:rPr lang="en-US" sz="2400" dirty="0" smtClean="0"/>
              <a:t>    tam </a:t>
            </a:r>
            <a:r>
              <a:rPr lang="en-US" sz="2400" dirty="0" err="1" smtClean="0"/>
              <a:t>makaleler</a:t>
            </a:r>
            <a:r>
              <a:rPr lang="en-US" sz="2400" dirty="0" smtClean="0"/>
              <a:t>, </a:t>
            </a:r>
          </a:p>
          <a:p>
            <a:r>
              <a:rPr lang="en-US" sz="2400" dirty="0" smtClean="0"/>
              <a:t>    </a:t>
            </a:r>
            <a:r>
              <a:rPr lang="en-US" sz="2400" dirty="0" err="1" smtClean="0"/>
              <a:t>kısa</a:t>
            </a:r>
            <a:r>
              <a:rPr lang="en-US" sz="2400" dirty="0" smtClean="0"/>
              <a:t> </a:t>
            </a:r>
            <a:r>
              <a:rPr lang="en-US" sz="2400" dirty="0" err="1" smtClean="0"/>
              <a:t>makaleler</a:t>
            </a:r>
            <a:r>
              <a:rPr lang="en-US" sz="2400" dirty="0" smtClean="0"/>
              <a:t>, </a:t>
            </a:r>
          </a:p>
          <a:p>
            <a:r>
              <a:rPr lang="en-US" sz="2400" dirty="0" smtClean="0"/>
              <a:t>    </a:t>
            </a:r>
            <a:r>
              <a:rPr lang="en-US" sz="2400" dirty="0" err="1" smtClean="0"/>
              <a:t>teknik</a:t>
            </a:r>
            <a:r>
              <a:rPr lang="en-US" sz="2400" dirty="0" smtClean="0"/>
              <a:t> </a:t>
            </a:r>
            <a:r>
              <a:rPr lang="en-US" sz="2400" dirty="0" err="1" smtClean="0"/>
              <a:t>bildiriler</a:t>
            </a:r>
            <a:r>
              <a:rPr lang="en-US" sz="2400" dirty="0" smtClean="0"/>
              <a:t>, </a:t>
            </a:r>
            <a:r>
              <a:rPr lang="en-US" sz="2400" dirty="0" err="1" smtClean="0"/>
              <a:t>yazışmalar</a:t>
            </a:r>
            <a:r>
              <a:rPr lang="en-US" sz="2400" dirty="0" smtClean="0"/>
              <a:t>,</a:t>
            </a:r>
          </a:p>
          <a:p>
            <a:r>
              <a:rPr lang="en-US" sz="2400" dirty="0" smtClean="0"/>
              <a:t>    </a:t>
            </a:r>
            <a:r>
              <a:rPr lang="en-US" sz="2400" dirty="0" err="1" smtClean="0"/>
              <a:t>kitap</a:t>
            </a:r>
            <a:r>
              <a:rPr lang="en-US" sz="2400" dirty="0" smtClean="0"/>
              <a:t> </a:t>
            </a:r>
            <a:r>
              <a:rPr lang="en-US" sz="2400" dirty="0" err="1" smtClean="0"/>
              <a:t>eleştirileri</a:t>
            </a:r>
            <a:r>
              <a:rPr lang="en-US" sz="2400" dirty="0" smtClean="0"/>
              <a:t>, </a:t>
            </a:r>
          </a:p>
          <a:p>
            <a:r>
              <a:rPr lang="en-US" sz="2400" dirty="0" smtClean="0"/>
              <a:t>    </a:t>
            </a:r>
            <a:r>
              <a:rPr lang="en-US" sz="2400" dirty="0" err="1" smtClean="0"/>
              <a:t>yazılım</a:t>
            </a:r>
            <a:r>
              <a:rPr lang="en-US" sz="2400" dirty="0" smtClean="0"/>
              <a:t> </a:t>
            </a:r>
            <a:r>
              <a:rPr lang="en-US" sz="2400" dirty="0" err="1" smtClean="0"/>
              <a:t>değerlendirmeleri</a:t>
            </a:r>
            <a:endParaRPr lang="en-US" sz="2400" dirty="0" smtClean="0"/>
          </a:p>
          <a:p>
            <a:pPr>
              <a:buFont typeface="Arial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Etki</a:t>
            </a:r>
            <a:r>
              <a:rPr lang="en-US" sz="2400" dirty="0" smtClean="0"/>
              <a:t> </a:t>
            </a:r>
            <a:r>
              <a:rPr lang="en-US" sz="2400" dirty="0" err="1" smtClean="0"/>
              <a:t>faktörü</a:t>
            </a:r>
            <a:r>
              <a:rPr lang="en-US" sz="2400" dirty="0" smtClean="0"/>
              <a:t> (IF) &gt; 2</a:t>
            </a:r>
          </a:p>
          <a:p>
            <a:pPr>
              <a:buFont typeface="Arial"/>
              <a:buChar char="•"/>
            </a:pPr>
            <a:r>
              <a:rPr lang="en-US" sz="2400" dirty="0" smtClean="0"/>
              <a:t> </a:t>
            </a:r>
            <a:r>
              <a:rPr lang="en-US" sz="2400" i="1" dirty="0" err="1" smtClean="0"/>
              <a:t>Baş-Editör</a:t>
            </a:r>
            <a:r>
              <a:rPr lang="en-US" sz="2400" i="1" dirty="0" smtClean="0"/>
              <a:t>, </a:t>
            </a:r>
          </a:p>
          <a:p>
            <a:r>
              <a:rPr lang="en-US" sz="2400" i="1" dirty="0" smtClean="0"/>
              <a:t>   </a:t>
            </a:r>
            <a:r>
              <a:rPr lang="en-US" sz="2400" i="1" dirty="0" err="1" smtClean="0"/>
              <a:t>Konu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Editörleri</a:t>
            </a:r>
            <a:r>
              <a:rPr lang="en-US" sz="2400" i="1" dirty="0" smtClean="0"/>
              <a:t> (11), </a:t>
            </a:r>
          </a:p>
          <a:p>
            <a:r>
              <a:rPr lang="en-US" sz="2400" i="1" dirty="0" smtClean="0"/>
              <a:t>   </a:t>
            </a:r>
            <a:r>
              <a:rPr lang="en-US" sz="2400" i="1" dirty="0" err="1" smtClean="0"/>
              <a:t>Yardımcı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Editörler</a:t>
            </a:r>
            <a:r>
              <a:rPr lang="en-US" sz="2400" i="1" dirty="0" smtClean="0"/>
              <a:t> (~70) </a:t>
            </a:r>
            <a:r>
              <a:rPr lang="en-US" sz="2400" dirty="0" smtClean="0"/>
              <a:t>    </a:t>
            </a:r>
          </a:p>
          <a:p>
            <a:pPr>
              <a:buFont typeface="Arial"/>
              <a:buChar char="•"/>
            </a:pPr>
            <a:endParaRPr lang="en-US" sz="2400" dirty="0" smtClean="0"/>
          </a:p>
          <a:p>
            <a:pPr>
              <a:buFont typeface="Arial"/>
              <a:buChar char="•"/>
            </a:pPr>
            <a:endParaRPr lang="en-US" sz="2400" dirty="0" smtClean="0"/>
          </a:p>
          <a:p>
            <a:pPr>
              <a:buFont typeface="Arial"/>
              <a:buChar char="•"/>
            </a:pPr>
            <a:endParaRPr lang="en-US" sz="2400" dirty="0" smtClean="0"/>
          </a:p>
          <a:p>
            <a:pPr>
              <a:buFont typeface="Arial"/>
              <a:buChar char="•"/>
            </a:pPr>
            <a:endParaRPr lang="en-US" sz="2800" dirty="0" smtClean="0"/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err="1" smtClean="0">
                <a:solidFill>
                  <a:srgbClr val="FFFF00"/>
                </a:solidFill>
              </a:rPr>
              <a:t>Automatica’da</a:t>
            </a:r>
            <a:r>
              <a:rPr lang="en-US" b="1" i="1" dirty="0" smtClean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Elektronik</a:t>
            </a:r>
            <a:r>
              <a:rPr lang="en-US" b="1" i="1" dirty="0" smtClean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makale</a:t>
            </a:r>
            <a:r>
              <a:rPr lang="en-US" b="1" i="1" dirty="0" smtClean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işlemindeki</a:t>
            </a:r>
            <a:r>
              <a:rPr lang="en-US" b="1" i="1" dirty="0" smtClean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aşamalar</a:t>
            </a:r>
            <a:endParaRPr lang="en-US" b="1" i="1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Yazar</a:t>
            </a:r>
            <a:r>
              <a:rPr lang="en-US" dirty="0" smtClean="0"/>
              <a:t> </a:t>
            </a:r>
            <a:r>
              <a:rPr lang="en-US" dirty="0" err="1" smtClean="0"/>
              <a:t>Automatica</a:t>
            </a:r>
            <a:r>
              <a:rPr lang="en-US" dirty="0" smtClean="0"/>
              <a:t> </a:t>
            </a:r>
            <a:r>
              <a:rPr lang="en-US" dirty="0" err="1" smtClean="0"/>
              <a:t>adresine</a:t>
            </a:r>
            <a:r>
              <a:rPr lang="en-US" dirty="0" smtClean="0"/>
              <a:t> (web </a:t>
            </a:r>
            <a:r>
              <a:rPr lang="en-US" dirty="0" err="1" smtClean="0"/>
              <a:t>sitesine</a:t>
            </a:r>
            <a:r>
              <a:rPr lang="en-US" dirty="0" smtClean="0"/>
              <a:t>) </a:t>
            </a:r>
            <a:r>
              <a:rPr lang="en-US" dirty="0" err="1" smtClean="0"/>
              <a:t>gider</a:t>
            </a:r>
            <a:r>
              <a:rPr lang="en-US" dirty="0" smtClean="0"/>
              <a:t>, </a:t>
            </a:r>
            <a:r>
              <a:rPr lang="en-US" dirty="0" err="1" smtClean="0"/>
              <a:t>sisteme</a:t>
            </a:r>
            <a:r>
              <a:rPr lang="en-US" dirty="0" smtClean="0"/>
              <a:t> </a:t>
            </a:r>
            <a:r>
              <a:rPr lang="en-US" dirty="0" err="1" smtClean="0"/>
              <a:t>girer</a:t>
            </a:r>
            <a:r>
              <a:rPr lang="en-US" dirty="0" smtClean="0"/>
              <a:t>,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oturum</a:t>
            </a:r>
            <a:r>
              <a:rPr lang="en-US" dirty="0" smtClean="0"/>
              <a:t> </a:t>
            </a:r>
            <a:r>
              <a:rPr lang="en-US" dirty="0" err="1" smtClean="0"/>
              <a:t>açar</a:t>
            </a:r>
            <a:r>
              <a:rPr lang="en-US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Yazar</a:t>
            </a:r>
            <a:r>
              <a:rPr lang="en-US" dirty="0" smtClean="0"/>
              <a:t> </a:t>
            </a:r>
            <a:r>
              <a:rPr lang="en-US" dirty="0" err="1" smtClean="0"/>
              <a:t>çevrimiçi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formu</a:t>
            </a:r>
            <a:r>
              <a:rPr lang="en-US" dirty="0" smtClean="0"/>
              <a:t> </a:t>
            </a:r>
            <a:r>
              <a:rPr lang="en-US" dirty="0" err="1" smtClean="0"/>
              <a:t>doldurur</a:t>
            </a:r>
            <a:r>
              <a:rPr lang="en-US" dirty="0" smtClean="0"/>
              <a:t>, </a:t>
            </a:r>
            <a:r>
              <a:rPr lang="en-US" dirty="0" err="1" smtClean="0"/>
              <a:t>makaleyi</a:t>
            </a:r>
            <a:r>
              <a:rPr lang="en-US" dirty="0" smtClean="0"/>
              <a:t> </a:t>
            </a:r>
            <a:r>
              <a:rPr lang="en-US" dirty="0" err="1" smtClean="0"/>
              <a:t>yükler</a:t>
            </a:r>
            <a:r>
              <a:rPr lang="en-US" dirty="0" smtClean="0"/>
              <a:t>, en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konu</a:t>
            </a:r>
            <a:r>
              <a:rPr lang="en-US" dirty="0" smtClean="0"/>
              <a:t> </a:t>
            </a:r>
            <a:r>
              <a:rPr lang="en-US" dirty="0" err="1" smtClean="0"/>
              <a:t>editörünü</a:t>
            </a:r>
            <a:r>
              <a:rPr lang="en-US" dirty="0" smtClean="0"/>
              <a:t> (</a:t>
            </a:r>
            <a:r>
              <a:rPr lang="en-US" i="1" dirty="0" smtClean="0"/>
              <a:t>E</a:t>
            </a:r>
            <a:r>
              <a:rPr lang="en-US" dirty="0" smtClean="0"/>
              <a:t>) </a:t>
            </a:r>
            <a:r>
              <a:rPr lang="en-US" dirty="0" err="1" smtClean="0"/>
              <a:t>seçer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i="1" dirty="0" smtClean="0"/>
              <a:t>E</a:t>
            </a:r>
            <a:r>
              <a:rPr lang="en-US" dirty="0" smtClean="0"/>
              <a:t> </a:t>
            </a:r>
            <a:r>
              <a:rPr lang="en-US" dirty="0" err="1" smtClean="0"/>
              <a:t>makaleyi</a:t>
            </a:r>
            <a:r>
              <a:rPr lang="en-US" dirty="0" smtClean="0"/>
              <a:t>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yardımcı</a:t>
            </a:r>
            <a:r>
              <a:rPr lang="en-US" dirty="0" smtClean="0"/>
              <a:t> </a:t>
            </a:r>
            <a:r>
              <a:rPr lang="en-US" dirty="0" err="1" smtClean="0"/>
              <a:t>editöre</a:t>
            </a:r>
            <a:r>
              <a:rPr lang="en-US" dirty="0" smtClean="0"/>
              <a:t> (</a:t>
            </a:r>
            <a:r>
              <a:rPr lang="en-US" i="1" dirty="0" smtClean="0"/>
              <a:t>YE</a:t>
            </a:r>
            <a:r>
              <a:rPr lang="en-US" dirty="0" smtClean="0"/>
              <a:t>) </a:t>
            </a:r>
            <a:r>
              <a:rPr lang="en-US" dirty="0" err="1" smtClean="0"/>
              <a:t>iletir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i="1" dirty="0" smtClean="0"/>
              <a:t>YE</a:t>
            </a:r>
            <a:r>
              <a:rPr lang="en-US" dirty="0" smtClean="0"/>
              <a:t> </a:t>
            </a:r>
            <a:r>
              <a:rPr lang="en-US" dirty="0" err="1" smtClean="0"/>
              <a:t>makaleyi</a:t>
            </a:r>
            <a:r>
              <a:rPr lang="en-US" dirty="0" smtClean="0"/>
              <a:t> 3 </a:t>
            </a:r>
            <a:r>
              <a:rPr lang="en-US" dirty="0" err="1" smtClean="0"/>
              <a:t>hakeme</a:t>
            </a:r>
            <a:r>
              <a:rPr lang="en-US" dirty="0" smtClean="0"/>
              <a:t> (</a:t>
            </a:r>
            <a:r>
              <a:rPr lang="en-US" i="1" dirty="0" smtClean="0"/>
              <a:t>H</a:t>
            </a:r>
            <a:r>
              <a:rPr lang="en-US" dirty="0" smtClean="0"/>
              <a:t>) </a:t>
            </a:r>
            <a:r>
              <a:rPr lang="en-US" dirty="0" err="1" smtClean="0"/>
              <a:t>yollar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i="1" dirty="0" smtClean="0"/>
              <a:t>H</a:t>
            </a:r>
            <a:r>
              <a:rPr lang="en-US" dirty="0" smtClean="0"/>
              <a:t> </a:t>
            </a:r>
            <a:r>
              <a:rPr lang="en-US" dirty="0" err="1" smtClean="0"/>
              <a:t>raporları</a:t>
            </a:r>
            <a:r>
              <a:rPr lang="en-US" dirty="0" smtClean="0"/>
              <a:t> </a:t>
            </a:r>
            <a:r>
              <a:rPr lang="en-US" dirty="0" err="1" smtClean="0"/>
              <a:t>tamamlanınca</a:t>
            </a:r>
            <a:r>
              <a:rPr lang="en-US" dirty="0" smtClean="0"/>
              <a:t> </a:t>
            </a:r>
            <a:r>
              <a:rPr lang="en-US" i="1" dirty="0" smtClean="0"/>
              <a:t>YE</a:t>
            </a:r>
            <a:r>
              <a:rPr lang="en-US" dirty="0" smtClean="0"/>
              <a:t> </a:t>
            </a:r>
            <a:r>
              <a:rPr lang="en-US" dirty="0" err="1" smtClean="0"/>
              <a:t>önerisini</a:t>
            </a:r>
            <a:r>
              <a:rPr lang="en-US" dirty="0" smtClean="0"/>
              <a:t> </a:t>
            </a:r>
            <a:r>
              <a:rPr lang="en-US" i="1" dirty="0" err="1" smtClean="0"/>
              <a:t>E</a:t>
            </a:r>
            <a:r>
              <a:rPr lang="en-US" dirty="0" err="1" smtClean="0"/>
              <a:t>’ye</a:t>
            </a:r>
            <a:r>
              <a:rPr lang="en-US" dirty="0" smtClean="0"/>
              <a:t> </a:t>
            </a:r>
            <a:r>
              <a:rPr lang="en-US" dirty="0" err="1" smtClean="0"/>
              <a:t>yollar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i="1" dirty="0" smtClean="0"/>
              <a:t>E</a:t>
            </a:r>
            <a:r>
              <a:rPr lang="en-US" dirty="0" smtClean="0"/>
              <a:t> </a:t>
            </a:r>
            <a:r>
              <a:rPr lang="en-US" dirty="0" err="1" smtClean="0"/>
              <a:t>kararını</a:t>
            </a:r>
            <a:r>
              <a:rPr lang="en-US" dirty="0" smtClean="0"/>
              <a:t> </a:t>
            </a:r>
            <a:r>
              <a:rPr lang="en-US" dirty="0" err="1" smtClean="0"/>
              <a:t>yazara</a:t>
            </a:r>
            <a:r>
              <a:rPr lang="en-US" dirty="0" smtClean="0"/>
              <a:t> </a:t>
            </a:r>
            <a:r>
              <a:rPr lang="en-US" dirty="0" err="1" smtClean="0"/>
              <a:t>bildirir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Yazar</a:t>
            </a:r>
            <a:r>
              <a:rPr lang="en-US" dirty="0" smtClean="0"/>
              <a:t> </a:t>
            </a:r>
            <a:r>
              <a:rPr lang="en-US" dirty="0" err="1" smtClean="0"/>
              <a:t>revize</a:t>
            </a:r>
            <a:r>
              <a:rPr lang="en-US" dirty="0" smtClean="0"/>
              <a:t> </a:t>
            </a:r>
            <a:r>
              <a:rPr lang="en-US" dirty="0" err="1" smtClean="0"/>
              <a:t>makalesini</a:t>
            </a:r>
            <a:r>
              <a:rPr lang="en-US" dirty="0" smtClean="0"/>
              <a:t> </a:t>
            </a:r>
            <a:r>
              <a:rPr lang="en-US" dirty="0" err="1" smtClean="0"/>
              <a:t>yollar</a:t>
            </a:r>
            <a:r>
              <a:rPr lang="en-US" dirty="0" smtClean="0"/>
              <a:t> (</a:t>
            </a:r>
            <a:r>
              <a:rPr lang="en-US" dirty="0" err="1" smtClean="0"/>
              <a:t>yükler</a:t>
            </a:r>
            <a:r>
              <a:rPr lang="en-US" dirty="0" smtClean="0"/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Makale</a:t>
            </a:r>
            <a:r>
              <a:rPr lang="en-US" dirty="0" smtClean="0"/>
              <a:t> </a:t>
            </a:r>
            <a:r>
              <a:rPr lang="en-US" dirty="0" err="1" smtClean="0"/>
              <a:t>kabul</a:t>
            </a:r>
            <a:r>
              <a:rPr lang="en-US" dirty="0" smtClean="0"/>
              <a:t> </a:t>
            </a:r>
            <a:r>
              <a:rPr lang="en-US" dirty="0" err="1" smtClean="0"/>
              <a:t>edilir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son </a:t>
            </a:r>
            <a:r>
              <a:rPr lang="en-US" dirty="0" err="1" smtClean="0"/>
              <a:t>versiyonu</a:t>
            </a:r>
            <a:r>
              <a:rPr lang="en-US" dirty="0" smtClean="0"/>
              <a:t> </a:t>
            </a:r>
            <a:r>
              <a:rPr lang="en-US" dirty="0" err="1" smtClean="0"/>
              <a:t>yüklenir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i="1" dirty="0" err="1" smtClean="0"/>
              <a:t>Baş-Editör</a:t>
            </a:r>
            <a:r>
              <a:rPr lang="en-US" i="1" dirty="0" smtClean="0"/>
              <a:t> </a:t>
            </a:r>
            <a:r>
              <a:rPr lang="en-US" i="1" dirty="0" err="1" smtClean="0"/>
              <a:t>kabul</a:t>
            </a:r>
            <a:r>
              <a:rPr lang="en-US" i="1" dirty="0" smtClean="0"/>
              <a:t> </a:t>
            </a:r>
            <a:r>
              <a:rPr lang="en-US" i="1" dirty="0" err="1" smtClean="0"/>
              <a:t>edilen</a:t>
            </a:r>
            <a:r>
              <a:rPr lang="en-US" i="1" dirty="0" smtClean="0"/>
              <a:t> </a:t>
            </a:r>
            <a:r>
              <a:rPr lang="en-US" i="1" dirty="0" err="1" smtClean="0"/>
              <a:t>makaleyi</a:t>
            </a:r>
            <a:r>
              <a:rPr lang="en-US" i="1" dirty="0" smtClean="0"/>
              <a:t> </a:t>
            </a:r>
            <a:r>
              <a:rPr lang="en-US" i="1" dirty="0" err="1" smtClean="0"/>
              <a:t>yay</a:t>
            </a:r>
            <a:r>
              <a:rPr lang="en-US" dirty="0" err="1" smtClean="0"/>
              <a:t>ın</a:t>
            </a:r>
            <a:r>
              <a:rPr lang="en-US" dirty="0" smtClean="0"/>
              <a:t> </a:t>
            </a:r>
            <a:r>
              <a:rPr lang="en-US" dirty="0" err="1" smtClean="0"/>
              <a:t>evine</a:t>
            </a:r>
            <a:r>
              <a:rPr lang="en-US" dirty="0" smtClean="0"/>
              <a:t> </a:t>
            </a:r>
            <a:r>
              <a:rPr lang="en-US" dirty="0" err="1" smtClean="0"/>
              <a:t>yollar</a:t>
            </a:r>
            <a:r>
              <a:rPr lang="en-US" dirty="0" smtClean="0"/>
              <a:t>.  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1" dirty="0" err="1" smtClean="0">
                <a:solidFill>
                  <a:srgbClr val="FFFF00"/>
                </a:solidFill>
              </a:rPr>
              <a:t>Pampus</a:t>
            </a:r>
            <a:r>
              <a:rPr lang="en-US" b="1" i="1" dirty="0" smtClean="0"/>
              <a:t/>
            </a:r>
            <a:br>
              <a:rPr lang="en-US" b="1" i="1" dirty="0" smtClean="0"/>
            </a:br>
            <a:r>
              <a:rPr lang="en-US" sz="4000" dirty="0" err="1" smtClean="0">
                <a:solidFill>
                  <a:srgbClr val="FFFF00"/>
                </a:solidFill>
              </a:rPr>
              <a:t>çevrimiçi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değerlendirme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yönetim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</a:rPr>
              <a:t>sistemi</a:t>
            </a:r>
            <a:r>
              <a:rPr lang="en-US" sz="4000" dirty="0" smtClean="0">
                <a:solidFill>
                  <a:srgbClr val="FFFF00"/>
                </a:solidFill>
              </a:rPr>
              <a:t> </a:t>
            </a:r>
            <a:endParaRPr lang="en-US" i="1" dirty="0">
              <a:solidFill>
                <a:srgbClr val="FFFF00"/>
              </a:solidFill>
            </a:endParaRPr>
          </a:p>
        </p:txBody>
      </p:sp>
      <p:pic>
        <p:nvPicPr>
          <p:cNvPr id="4" name="Content Placeholder 3" descr="pampu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57800" y="1828800"/>
            <a:ext cx="3175000" cy="2590800"/>
          </a:xfrm>
        </p:spPr>
      </p:pic>
      <p:sp>
        <p:nvSpPr>
          <p:cNvPr id="5" name="TextBox 4"/>
          <p:cNvSpPr txBox="1"/>
          <p:nvPr/>
        </p:nvSpPr>
        <p:spPr>
          <a:xfrm>
            <a:off x="838200" y="1828800"/>
            <a:ext cx="4419600" cy="25545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Clr>
                <a:srgbClr val="FFFF00"/>
              </a:buClr>
              <a:buFont typeface="Arial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 2001 </a:t>
            </a:r>
            <a:r>
              <a:rPr lang="en-US" sz="3200" dirty="0" err="1" smtClean="0">
                <a:solidFill>
                  <a:schemeClr val="tx1"/>
                </a:solidFill>
              </a:rPr>
              <a:t>yılindan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beri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</a:p>
          <a:p>
            <a:r>
              <a:rPr lang="en-US" sz="3200" dirty="0" smtClean="0">
                <a:solidFill>
                  <a:schemeClr val="tx1"/>
                </a:solidFill>
              </a:rPr>
              <a:t>   </a:t>
            </a:r>
            <a:r>
              <a:rPr lang="en-US" sz="3200" dirty="0" err="1" smtClean="0">
                <a:solidFill>
                  <a:schemeClr val="tx1"/>
                </a:solidFill>
              </a:rPr>
              <a:t>kullanılmakta</a:t>
            </a:r>
            <a:endParaRPr lang="en-US" sz="3200" dirty="0" smtClean="0">
              <a:solidFill>
                <a:schemeClr val="tx1"/>
              </a:solidFill>
            </a:endParaRPr>
          </a:p>
          <a:p>
            <a:pPr>
              <a:buClr>
                <a:srgbClr val="FF0000"/>
              </a:buClr>
              <a:buFont typeface="Arial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Kullanıcılar</a:t>
            </a:r>
            <a:r>
              <a:rPr lang="en-US" sz="3200" dirty="0" smtClean="0">
                <a:solidFill>
                  <a:schemeClr val="tx1"/>
                </a:solidFill>
              </a:rPr>
              <a:t>: </a:t>
            </a:r>
            <a:r>
              <a:rPr lang="en-US" sz="3200" dirty="0" err="1" smtClean="0">
                <a:solidFill>
                  <a:schemeClr val="tx1"/>
                </a:solidFill>
              </a:rPr>
              <a:t>Ba</a:t>
            </a:r>
            <a:r>
              <a:rPr lang="en-US" sz="3200" dirty="0" err="1" smtClean="0"/>
              <a:t>ş-Editör</a:t>
            </a:r>
            <a:r>
              <a:rPr lang="en-US" sz="3200" dirty="0" smtClean="0"/>
              <a:t>,   </a:t>
            </a:r>
          </a:p>
          <a:p>
            <a:r>
              <a:rPr lang="en-US" sz="3200" dirty="0" smtClean="0"/>
              <a:t>  </a:t>
            </a:r>
            <a:r>
              <a:rPr lang="en-US" sz="3200" dirty="0" err="1" smtClean="0"/>
              <a:t>Editörler</a:t>
            </a:r>
            <a:r>
              <a:rPr lang="en-US" sz="3200" dirty="0" smtClean="0"/>
              <a:t>, </a:t>
            </a:r>
            <a:r>
              <a:rPr lang="en-US" sz="3200" dirty="0" err="1" smtClean="0"/>
              <a:t>YE’ler</a:t>
            </a:r>
            <a:r>
              <a:rPr lang="en-US" sz="3200" dirty="0" smtClean="0"/>
              <a:t>, </a:t>
            </a:r>
            <a:r>
              <a:rPr lang="en-US" sz="3200" dirty="0" err="1" smtClean="0"/>
              <a:t>Yazarlar</a:t>
            </a:r>
            <a:r>
              <a:rPr lang="en-US" sz="3200" dirty="0" smtClean="0"/>
              <a:t>,  </a:t>
            </a:r>
          </a:p>
          <a:p>
            <a:r>
              <a:rPr lang="en-US" sz="3200" dirty="0" smtClean="0"/>
              <a:t>  </a:t>
            </a:r>
            <a:r>
              <a:rPr lang="en-US" sz="3200" dirty="0" err="1" smtClean="0"/>
              <a:t>Hakemler</a:t>
            </a:r>
            <a:r>
              <a:rPr lang="en-US" sz="3200" dirty="0" smtClean="0"/>
              <a:t>, </a:t>
            </a:r>
            <a:r>
              <a:rPr lang="en-US" sz="3200" dirty="0" err="1" smtClean="0"/>
              <a:t>Asistanlar</a:t>
            </a:r>
            <a:endParaRPr lang="en-US" sz="3200" dirty="0" smtClean="0">
              <a:solidFill>
                <a:schemeClr val="tx1"/>
              </a:solidFill>
            </a:endParaRPr>
          </a:p>
          <a:p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4419600"/>
            <a:ext cx="7594600" cy="206210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Clr>
                <a:srgbClr val="FFFF00"/>
              </a:buClr>
              <a:buFont typeface="Arial"/>
              <a:buChar char="•"/>
            </a:pPr>
            <a:r>
              <a:rPr lang="en-US" sz="3200" dirty="0" smtClean="0"/>
              <a:t> Her </a:t>
            </a:r>
            <a:r>
              <a:rPr lang="en-US" sz="3200" dirty="0" err="1" smtClean="0"/>
              <a:t>kullanıcının</a:t>
            </a:r>
            <a:r>
              <a:rPr lang="en-US" sz="3200" dirty="0" smtClean="0"/>
              <a:t> </a:t>
            </a:r>
            <a:r>
              <a:rPr lang="en-US" sz="3200" dirty="0" err="1" smtClean="0"/>
              <a:t>kişiye</a:t>
            </a:r>
            <a:r>
              <a:rPr lang="en-US" sz="3200" dirty="0" smtClean="0"/>
              <a:t> </a:t>
            </a:r>
            <a:r>
              <a:rPr lang="en-US" sz="3200" dirty="0" err="1" smtClean="0"/>
              <a:t>mahsus</a:t>
            </a:r>
            <a:r>
              <a:rPr lang="en-US" sz="3200" dirty="0" smtClean="0"/>
              <a:t> PIN (</a:t>
            </a:r>
            <a:r>
              <a:rPr lang="en-US" sz="3200" dirty="0" err="1" smtClean="0"/>
              <a:t>kişisel</a:t>
            </a:r>
            <a:r>
              <a:rPr lang="en-US" sz="3200" dirty="0" smtClean="0"/>
              <a:t> </a:t>
            </a:r>
          </a:p>
          <a:p>
            <a:r>
              <a:rPr lang="en-US" sz="3200" dirty="0" smtClean="0"/>
              <a:t>   </a:t>
            </a:r>
            <a:r>
              <a:rPr lang="en-US" sz="3200" dirty="0" err="1" smtClean="0"/>
              <a:t>kimlik</a:t>
            </a:r>
            <a:r>
              <a:rPr lang="en-US" sz="3200" dirty="0" smtClean="0"/>
              <a:t> </a:t>
            </a:r>
            <a:r>
              <a:rPr lang="en-US" sz="3200" dirty="0" err="1" smtClean="0"/>
              <a:t>nosu</a:t>
            </a:r>
            <a:r>
              <a:rPr lang="en-US" sz="3200" dirty="0" smtClean="0"/>
              <a:t>) </a:t>
            </a:r>
            <a:r>
              <a:rPr lang="en-US" sz="3200" dirty="0" err="1" smtClean="0"/>
              <a:t>ve</a:t>
            </a:r>
            <a:r>
              <a:rPr lang="en-US" sz="3200" dirty="0" smtClean="0"/>
              <a:t> </a:t>
            </a:r>
            <a:r>
              <a:rPr lang="en-US" sz="3200" dirty="0" err="1" smtClean="0"/>
              <a:t>şifresi</a:t>
            </a:r>
            <a:r>
              <a:rPr lang="en-US" sz="3200" dirty="0" smtClean="0"/>
              <a:t> </a:t>
            </a:r>
            <a:r>
              <a:rPr lang="en-US" sz="3200" dirty="0" err="1" smtClean="0"/>
              <a:t>var</a:t>
            </a:r>
            <a:r>
              <a:rPr lang="en-US" sz="3200" dirty="0" smtClean="0"/>
              <a:t> (</a:t>
            </a:r>
            <a:r>
              <a:rPr lang="en-US" sz="3200" dirty="0" err="1" smtClean="0"/>
              <a:t>eş-yazarlar</a:t>
            </a:r>
            <a:r>
              <a:rPr lang="en-US" sz="3200" dirty="0" smtClean="0"/>
              <a:t> </a:t>
            </a:r>
            <a:r>
              <a:rPr lang="en-US" sz="3200" dirty="0" err="1" smtClean="0"/>
              <a:t>dahil</a:t>
            </a:r>
            <a:r>
              <a:rPr lang="en-US" sz="3200" dirty="0" smtClean="0"/>
              <a:t>)</a:t>
            </a:r>
          </a:p>
          <a:p>
            <a:pPr>
              <a:buClr>
                <a:srgbClr val="FF0000"/>
              </a:buClr>
              <a:buFont typeface="Arial"/>
              <a:buChar char="•"/>
            </a:pPr>
            <a:r>
              <a:rPr lang="en-US" sz="3200" dirty="0" smtClean="0"/>
              <a:t> </a:t>
            </a:r>
            <a:r>
              <a:rPr lang="en-US" sz="3200" dirty="0" err="1" smtClean="0"/>
              <a:t>Tüm</a:t>
            </a:r>
            <a:r>
              <a:rPr lang="en-US" sz="3200" dirty="0" smtClean="0"/>
              <a:t> </a:t>
            </a:r>
            <a:r>
              <a:rPr lang="en-US" sz="3200" dirty="0" err="1" smtClean="0"/>
              <a:t>yazışmalar</a:t>
            </a:r>
            <a:r>
              <a:rPr lang="en-US" sz="3200" dirty="0" smtClean="0"/>
              <a:t> </a:t>
            </a:r>
            <a:r>
              <a:rPr lang="en-US" sz="3200" dirty="0" err="1" smtClean="0"/>
              <a:t>sistem</a:t>
            </a:r>
            <a:r>
              <a:rPr lang="en-US" sz="3200" dirty="0" smtClean="0"/>
              <a:t> </a:t>
            </a:r>
            <a:r>
              <a:rPr lang="en-US" sz="3200" dirty="0" err="1" smtClean="0"/>
              <a:t>üzerinden</a:t>
            </a:r>
            <a:r>
              <a:rPr lang="en-US" sz="3200" dirty="0" smtClean="0"/>
              <a:t> </a:t>
            </a:r>
            <a:r>
              <a:rPr lang="en-US" sz="3200" dirty="0" err="1" smtClean="0"/>
              <a:t>ve</a:t>
            </a:r>
            <a:r>
              <a:rPr lang="en-US" sz="3200" dirty="0" smtClean="0"/>
              <a:t> </a:t>
            </a:r>
            <a:r>
              <a:rPr lang="en-US" sz="3200" dirty="0" err="1" smtClean="0"/>
              <a:t>sistem</a:t>
            </a:r>
            <a:r>
              <a:rPr lang="en-US" sz="3200" dirty="0" smtClean="0"/>
              <a:t> </a:t>
            </a:r>
          </a:p>
          <a:p>
            <a:r>
              <a:rPr lang="en-US" sz="3200" dirty="0" smtClean="0"/>
              <a:t>   </a:t>
            </a:r>
            <a:r>
              <a:rPr lang="en-US" sz="3200" dirty="0" err="1" smtClean="0"/>
              <a:t>içinde</a:t>
            </a:r>
            <a:r>
              <a:rPr lang="en-US" sz="3200" dirty="0" smtClean="0"/>
              <a:t> </a:t>
            </a:r>
            <a:r>
              <a:rPr lang="en-US" sz="3200" dirty="0" err="1" smtClean="0"/>
              <a:t>kayıtlanarak</a:t>
            </a:r>
            <a:r>
              <a:rPr lang="en-US" sz="3200" dirty="0" smtClean="0"/>
              <a:t> </a:t>
            </a:r>
            <a:r>
              <a:rPr lang="en-US" sz="3200" dirty="0" err="1" smtClean="0"/>
              <a:t>yapılmaktadır</a:t>
            </a:r>
            <a:r>
              <a:rPr lang="en-US" sz="3200" dirty="0" smtClean="0"/>
              <a:t> </a:t>
            </a:r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Genel</a:t>
            </a:r>
            <a:r>
              <a:rPr lang="en-US" dirty="0" smtClean="0"/>
              <a:t> </a:t>
            </a:r>
            <a:r>
              <a:rPr lang="en-US" i="1" dirty="0" err="1" smtClean="0"/>
              <a:t>Pampus</a:t>
            </a:r>
            <a:r>
              <a:rPr lang="en-US" i="1" dirty="0" smtClean="0"/>
              <a:t> </a:t>
            </a:r>
            <a:r>
              <a:rPr lang="en-US" dirty="0" err="1" smtClean="0"/>
              <a:t>Özellikleri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err="1" smtClean="0"/>
              <a:t>iç</a:t>
            </a:r>
            <a:r>
              <a:rPr lang="en-US" sz="2800" dirty="0" smtClean="0"/>
              <a:t> </a:t>
            </a:r>
            <a:r>
              <a:rPr lang="en-US" sz="2800" dirty="0" err="1" smtClean="0"/>
              <a:t>içe</a:t>
            </a:r>
            <a:r>
              <a:rPr lang="en-US" sz="2800" dirty="0" smtClean="0"/>
              <a:t> </a:t>
            </a:r>
            <a:r>
              <a:rPr lang="en-US" sz="2800" dirty="0" err="1" smtClean="0"/>
              <a:t>geçmiş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erişim</a:t>
            </a:r>
            <a:r>
              <a:rPr lang="en-US" sz="2800" dirty="0" smtClean="0"/>
              <a:t> </a:t>
            </a:r>
            <a:r>
              <a:rPr lang="en-US" sz="2800" dirty="0" err="1" smtClean="0"/>
              <a:t>yetkileri</a:t>
            </a:r>
            <a:r>
              <a:rPr lang="en-US" sz="2800" dirty="0" smtClean="0"/>
              <a:t> </a:t>
            </a:r>
            <a:r>
              <a:rPr lang="en-US" sz="2800" dirty="0" err="1" smtClean="0"/>
              <a:t>yapısı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tüm</a:t>
            </a:r>
            <a:r>
              <a:rPr lang="en-US" sz="2800" dirty="0" smtClean="0"/>
              <a:t> </a:t>
            </a:r>
            <a:r>
              <a:rPr lang="en-US" sz="2800" dirty="0" err="1" smtClean="0"/>
              <a:t>yazışma</a:t>
            </a:r>
            <a:r>
              <a:rPr lang="en-US" sz="2800" dirty="0" smtClean="0"/>
              <a:t> </a:t>
            </a:r>
            <a:r>
              <a:rPr lang="en-US" sz="2800" dirty="0" err="1" smtClean="0"/>
              <a:t>ve</a:t>
            </a:r>
            <a:r>
              <a:rPr lang="en-US" sz="2800" dirty="0" smtClean="0"/>
              <a:t> </a:t>
            </a:r>
            <a:r>
              <a:rPr lang="en-US" sz="2800" dirty="0" err="1" smtClean="0"/>
              <a:t>tutanaklar</a:t>
            </a:r>
            <a:r>
              <a:rPr lang="en-US" sz="2800" dirty="0" smtClean="0"/>
              <a:t> </a:t>
            </a:r>
            <a:r>
              <a:rPr lang="en-US" sz="2800" dirty="0" err="1" smtClean="0"/>
              <a:t>sistemde</a:t>
            </a:r>
            <a:r>
              <a:rPr lang="en-US" sz="2800" dirty="0" smtClean="0"/>
              <a:t> </a:t>
            </a:r>
            <a:r>
              <a:rPr lang="en-US" sz="2800" dirty="0" err="1" smtClean="0"/>
              <a:t>arşivlenmekte</a:t>
            </a:r>
            <a:r>
              <a:rPr lang="en-US" sz="2800" dirty="0" smtClean="0"/>
              <a:t> </a:t>
            </a:r>
            <a:r>
              <a:rPr lang="en-US" sz="2800" dirty="0" err="1" smtClean="0"/>
              <a:t>ve</a:t>
            </a:r>
            <a:r>
              <a:rPr lang="en-US" sz="2800" dirty="0" smtClean="0"/>
              <a:t> </a:t>
            </a:r>
            <a:r>
              <a:rPr lang="en-US" sz="2800" dirty="0" err="1" smtClean="0"/>
              <a:t>veriler</a:t>
            </a:r>
            <a:r>
              <a:rPr lang="en-US" sz="2800" dirty="0" smtClean="0"/>
              <a:t>  her 24 </a:t>
            </a:r>
            <a:r>
              <a:rPr lang="en-US" sz="2800" dirty="0" err="1" smtClean="0"/>
              <a:t>saatte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 </a:t>
            </a:r>
            <a:r>
              <a:rPr lang="en-US" sz="2800" dirty="0" err="1" smtClean="0"/>
              <a:t>yedeklenmektedir</a:t>
            </a:r>
            <a:r>
              <a:rPr lang="en-US" sz="2800" dirty="0" smtClean="0"/>
              <a:t>  </a:t>
            </a:r>
          </a:p>
          <a:p>
            <a:r>
              <a:rPr lang="en-US" sz="2800" dirty="0" err="1" smtClean="0"/>
              <a:t>kişiye</a:t>
            </a:r>
            <a:r>
              <a:rPr lang="en-US" sz="2800" dirty="0" smtClean="0"/>
              <a:t> </a:t>
            </a:r>
            <a:r>
              <a:rPr lang="en-US" sz="2800" dirty="0" err="1" smtClean="0"/>
              <a:t>özel</a:t>
            </a:r>
            <a:r>
              <a:rPr lang="en-US" sz="2800" dirty="0" smtClean="0"/>
              <a:t> </a:t>
            </a:r>
            <a:r>
              <a:rPr lang="en-US" sz="2800" i="1" dirty="0" err="1" smtClean="0"/>
              <a:t>acil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işlemler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listesi</a:t>
            </a:r>
            <a:endParaRPr lang="en-US" sz="2800" i="1" dirty="0" smtClean="0"/>
          </a:p>
          <a:p>
            <a:r>
              <a:rPr lang="en-US" sz="2800" dirty="0" err="1" smtClean="0"/>
              <a:t>aynı</a:t>
            </a:r>
            <a:r>
              <a:rPr lang="en-US" sz="2800" dirty="0" smtClean="0"/>
              <a:t> </a:t>
            </a:r>
            <a:r>
              <a:rPr lang="en-US" sz="2800" dirty="0" err="1" smtClean="0"/>
              <a:t>yazara</a:t>
            </a:r>
            <a:r>
              <a:rPr lang="en-US" sz="2800" dirty="0" smtClean="0"/>
              <a:t> </a:t>
            </a:r>
            <a:r>
              <a:rPr lang="en-US" sz="2800" dirty="0" err="1" smtClean="0"/>
              <a:t>ait</a:t>
            </a:r>
            <a:r>
              <a:rPr lang="en-US" sz="2800" dirty="0" smtClean="0"/>
              <a:t> </a:t>
            </a:r>
            <a:r>
              <a:rPr lang="en-US" sz="2800" dirty="0" err="1" smtClean="0"/>
              <a:t>tüm</a:t>
            </a:r>
            <a:r>
              <a:rPr lang="en-US" sz="2800" dirty="0" smtClean="0"/>
              <a:t> </a:t>
            </a:r>
            <a:r>
              <a:rPr lang="en-US" sz="2800" dirty="0" err="1" smtClean="0"/>
              <a:t>makalelerin</a:t>
            </a:r>
            <a:r>
              <a:rPr lang="en-US" sz="2800" dirty="0" smtClean="0"/>
              <a:t> </a:t>
            </a:r>
            <a:r>
              <a:rPr lang="en-US" sz="2800" dirty="0" err="1" smtClean="0"/>
              <a:t>listesinin</a:t>
            </a:r>
            <a:r>
              <a:rPr lang="en-US" sz="2800" dirty="0" smtClean="0"/>
              <a:t> </a:t>
            </a:r>
            <a:r>
              <a:rPr lang="en-US" sz="2800" dirty="0" err="1" smtClean="0"/>
              <a:t>çıkarılması</a:t>
            </a:r>
            <a:endParaRPr lang="en-US" sz="2800" dirty="0" smtClean="0"/>
          </a:p>
          <a:p>
            <a:r>
              <a:rPr lang="en-US" sz="2800" dirty="0" err="1" smtClean="0"/>
              <a:t>hakem</a:t>
            </a:r>
            <a:r>
              <a:rPr lang="en-US" sz="2800" dirty="0" smtClean="0"/>
              <a:t> </a:t>
            </a:r>
            <a:r>
              <a:rPr lang="en-US" sz="2800" dirty="0" err="1" smtClean="0"/>
              <a:t>veritabanı</a:t>
            </a:r>
            <a:r>
              <a:rPr lang="en-US" sz="2800" dirty="0" smtClean="0"/>
              <a:t>: </a:t>
            </a:r>
            <a:r>
              <a:rPr lang="en-US" sz="2800" dirty="0" err="1" smtClean="0"/>
              <a:t>kategorize</a:t>
            </a:r>
            <a:r>
              <a:rPr lang="en-US" sz="2800" dirty="0" smtClean="0"/>
              <a:t> </a:t>
            </a:r>
            <a:r>
              <a:rPr lang="en-US" sz="2800" dirty="0" err="1" smtClean="0"/>
              <a:t>edilebilir</a:t>
            </a:r>
            <a:r>
              <a:rPr lang="en-US" sz="2800" dirty="0" smtClean="0"/>
              <a:t>, </a:t>
            </a:r>
            <a:r>
              <a:rPr lang="en-US" sz="2800" dirty="0" err="1" smtClean="0"/>
              <a:t>dilimlenebilir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yanlış</a:t>
            </a:r>
            <a:r>
              <a:rPr lang="en-US" sz="2800" dirty="0" smtClean="0"/>
              <a:t> </a:t>
            </a:r>
            <a:r>
              <a:rPr lang="en-US" sz="2800" dirty="0" err="1" smtClean="0"/>
              <a:t>hakem</a:t>
            </a:r>
            <a:r>
              <a:rPr lang="en-US" sz="2800" dirty="0" smtClean="0"/>
              <a:t> </a:t>
            </a:r>
            <a:r>
              <a:rPr lang="en-US" sz="2800" dirty="0" err="1" smtClean="0"/>
              <a:t>seçimlerinin</a:t>
            </a:r>
            <a:r>
              <a:rPr lang="en-US" sz="2800" dirty="0" smtClean="0"/>
              <a:t> </a:t>
            </a:r>
            <a:r>
              <a:rPr lang="en-US" sz="2800" dirty="0" err="1" smtClean="0"/>
              <a:t>engellenmesi</a:t>
            </a:r>
            <a:endParaRPr lang="en-US" sz="2800" dirty="0" smtClean="0"/>
          </a:p>
          <a:p>
            <a:r>
              <a:rPr lang="en-US" sz="2800" dirty="0" err="1" smtClean="0"/>
              <a:t>kısıtlı</a:t>
            </a:r>
            <a:r>
              <a:rPr lang="en-US" sz="2800" dirty="0" smtClean="0"/>
              <a:t> </a:t>
            </a:r>
            <a:r>
              <a:rPr lang="en-US" sz="2800" dirty="0" err="1" smtClean="0"/>
              <a:t>yazarlar</a:t>
            </a:r>
            <a:r>
              <a:rPr lang="en-US" sz="2800" dirty="0" smtClean="0"/>
              <a:t> </a:t>
            </a:r>
            <a:r>
              <a:rPr lang="en-US" sz="2800" dirty="0" err="1" smtClean="0"/>
              <a:t>listesi</a:t>
            </a:r>
            <a:endParaRPr lang="en-US" sz="2800" dirty="0" smtClean="0"/>
          </a:p>
          <a:p>
            <a:r>
              <a:rPr lang="en-US" sz="2800" i="1" dirty="0" err="1" smtClean="0"/>
              <a:t>y</a:t>
            </a:r>
            <a:r>
              <a:rPr lang="tr-TR" sz="2800" dirty="0" smtClean="0"/>
              <a:t>ayınlanacak sayıların derlenmesi; içindekiler tablosunun yaratılması;  istatistiksel verilerin derlenmesi</a:t>
            </a:r>
            <a:r>
              <a:rPr lang="en-US" sz="2800" dirty="0" smtClean="0"/>
              <a:t>      </a:t>
            </a:r>
            <a:r>
              <a:rPr lang="en-US" sz="2800" i="1" dirty="0" smtClean="0"/>
              <a:t> </a:t>
            </a:r>
            <a:endParaRPr lang="en-US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76200"/>
            <a:ext cx="8382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Edinilen</a:t>
            </a:r>
            <a:r>
              <a:rPr lang="en-US" dirty="0" smtClean="0"/>
              <a:t> </a:t>
            </a:r>
            <a:r>
              <a:rPr lang="en-US" dirty="0" err="1" smtClean="0"/>
              <a:t>Deneyimler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sz="2800" dirty="0" smtClean="0"/>
              <a:t>Eski </a:t>
            </a:r>
            <a:r>
              <a:rPr lang="nl-NL" sz="2800" dirty="0" err="1" smtClean="0"/>
              <a:t>kağıtlı</a:t>
            </a:r>
            <a:r>
              <a:rPr lang="nl-NL" sz="2800" dirty="0" smtClean="0"/>
              <a:t> </a:t>
            </a:r>
            <a:r>
              <a:rPr lang="nl-NL" sz="2800" dirty="0" err="1" smtClean="0"/>
              <a:t>sistemden</a:t>
            </a:r>
            <a:r>
              <a:rPr lang="nl-NL" sz="2800" dirty="0" smtClean="0"/>
              <a:t> </a:t>
            </a:r>
            <a:r>
              <a:rPr lang="nl-NL" sz="2800" dirty="0" err="1" smtClean="0"/>
              <a:t>ağ-tabanlı</a:t>
            </a:r>
            <a:r>
              <a:rPr lang="nl-NL" sz="2800" dirty="0" smtClean="0"/>
              <a:t> </a:t>
            </a:r>
            <a:r>
              <a:rPr lang="nl-NL" sz="2800" dirty="0" err="1" smtClean="0"/>
              <a:t>sisteme</a:t>
            </a:r>
            <a:r>
              <a:rPr lang="nl-NL" sz="2800" dirty="0" smtClean="0"/>
              <a:t> </a:t>
            </a:r>
            <a:r>
              <a:rPr lang="nl-NL" sz="2800" dirty="0" err="1" smtClean="0"/>
              <a:t>geçiş</a:t>
            </a:r>
            <a:r>
              <a:rPr lang="nl-NL" sz="2800" dirty="0" smtClean="0"/>
              <a:t> </a:t>
            </a:r>
            <a:r>
              <a:rPr lang="nl-NL" sz="2800" dirty="0" err="1" smtClean="0"/>
              <a:t>yaklaşık</a:t>
            </a:r>
            <a:r>
              <a:rPr lang="nl-NL" sz="2800" dirty="0" smtClean="0"/>
              <a:t> </a:t>
            </a:r>
            <a:r>
              <a:rPr lang="nl-NL" sz="2800" dirty="0" err="1" smtClean="0"/>
              <a:t>bir</a:t>
            </a:r>
            <a:r>
              <a:rPr lang="nl-NL" sz="2800" dirty="0" smtClean="0"/>
              <a:t> </a:t>
            </a:r>
            <a:r>
              <a:rPr lang="nl-NL" sz="2800" dirty="0" err="1" smtClean="0"/>
              <a:t>yıl</a:t>
            </a:r>
            <a:r>
              <a:rPr lang="nl-NL" sz="2800" dirty="0" smtClean="0"/>
              <a:t> </a:t>
            </a:r>
            <a:r>
              <a:rPr lang="nl-NL" sz="2800" dirty="0" err="1" smtClean="0"/>
              <a:t>gibi</a:t>
            </a:r>
            <a:r>
              <a:rPr lang="nl-NL" sz="2800" dirty="0" smtClean="0"/>
              <a:t> </a:t>
            </a:r>
            <a:r>
              <a:rPr lang="nl-NL" sz="2800" dirty="0" err="1" smtClean="0"/>
              <a:t>bir</a:t>
            </a:r>
            <a:r>
              <a:rPr lang="nl-NL" sz="2800" dirty="0" smtClean="0"/>
              <a:t> </a:t>
            </a:r>
            <a:r>
              <a:rPr lang="nl-NL" sz="2800" dirty="0" err="1" smtClean="0"/>
              <a:t>süre</a:t>
            </a:r>
            <a:r>
              <a:rPr lang="nl-NL" sz="2800" dirty="0" smtClean="0"/>
              <a:t> </a:t>
            </a:r>
            <a:r>
              <a:rPr lang="nl-NL" sz="2800" dirty="0" err="1" smtClean="0"/>
              <a:t>aldı</a:t>
            </a:r>
            <a:endParaRPr lang="nl-NL" sz="2800" dirty="0" smtClean="0"/>
          </a:p>
          <a:p>
            <a:r>
              <a:rPr lang="nl-NL" sz="2800" dirty="0" err="1" smtClean="0"/>
              <a:t>Başlangıç</a:t>
            </a:r>
            <a:r>
              <a:rPr lang="nl-NL" sz="2800" dirty="0" smtClean="0"/>
              <a:t> </a:t>
            </a:r>
            <a:r>
              <a:rPr lang="nl-NL" sz="2800" dirty="0" err="1" smtClean="0"/>
              <a:t>maliyeti</a:t>
            </a:r>
            <a:r>
              <a:rPr lang="nl-NL" sz="2800" dirty="0" smtClean="0"/>
              <a:t>, </a:t>
            </a:r>
            <a:r>
              <a:rPr lang="nl-NL" sz="2800" dirty="0" err="1" smtClean="0"/>
              <a:t>işgücü</a:t>
            </a:r>
            <a:r>
              <a:rPr lang="nl-NL" sz="2800" dirty="0" smtClean="0"/>
              <a:t> </a:t>
            </a:r>
            <a:r>
              <a:rPr lang="nl-NL" sz="2800" dirty="0" err="1" smtClean="0"/>
              <a:t>açısından</a:t>
            </a:r>
            <a:r>
              <a:rPr lang="nl-NL" sz="2800" dirty="0" smtClean="0"/>
              <a:t> </a:t>
            </a:r>
            <a:r>
              <a:rPr lang="nl-NL" sz="2800" dirty="0" err="1" smtClean="0"/>
              <a:t>oldukça</a:t>
            </a:r>
            <a:r>
              <a:rPr lang="nl-NL" sz="2800" dirty="0" smtClean="0"/>
              <a:t> </a:t>
            </a:r>
            <a:r>
              <a:rPr lang="nl-NL" sz="2800" dirty="0" err="1" smtClean="0"/>
              <a:t>yüksekti</a:t>
            </a:r>
            <a:r>
              <a:rPr lang="en-US" sz="2800" dirty="0" smtClean="0"/>
              <a:t> </a:t>
            </a:r>
          </a:p>
          <a:p>
            <a:r>
              <a:rPr lang="nl-NL" sz="2800" dirty="0" err="1" smtClean="0"/>
              <a:t>Fakat</a:t>
            </a:r>
            <a:r>
              <a:rPr lang="nl-NL" sz="2800" dirty="0" smtClean="0"/>
              <a:t>, </a:t>
            </a:r>
            <a:r>
              <a:rPr lang="nl-NL" sz="2800" dirty="0" err="1" smtClean="0"/>
              <a:t>verimlilik</a:t>
            </a:r>
            <a:r>
              <a:rPr lang="nl-NL" sz="2800" dirty="0" smtClean="0"/>
              <a:t>, </a:t>
            </a:r>
            <a:r>
              <a:rPr lang="nl-NL" sz="2800" dirty="0" err="1" smtClean="0"/>
              <a:t>kolaylık</a:t>
            </a:r>
            <a:r>
              <a:rPr lang="nl-NL" sz="2800" dirty="0" smtClean="0"/>
              <a:t> </a:t>
            </a:r>
            <a:r>
              <a:rPr lang="nl-NL" sz="2800" dirty="0" err="1" smtClean="0"/>
              <a:t>ve</a:t>
            </a:r>
            <a:r>
              <a:rPr lang="nl-NL" sz="2800" dirty="0" smtClean="0"/>
              <a:t> </a:t>
            </a:r>
            <a:r>
              <a:rPr lang="nl-NL" sz="2800" dirty="0" err="1" smtClean="0"/>
              <a:t>maliyetten</a:t>
            </a:r>
            <a:r>
              <a:rPr lang="nl-NL" sz="2800" dirty="0" smtClean="0"/>
              <a:t> </a:t>
            </a:r>
            <a:r>
              <a:rPr lang="nl-NL" sz="2800" dirty="0" err="1" smtClean="0"/>
              <a:t>büyük</a:t>
            </a:r>
            <a:r>
              <a:rPr lang="nl-NL" sz="2800" dirty="0" smtClean="0"/>
              <a:t> </a:t>
            </a:r>
            <a:r>
              <a:rPr lang="nl-NL" sz="2800" dirty="0" err="1" smtClean="0"/>
              <a:t>tasarruf</a:t>
            </a:r>
            <a:r>
              <a:rPr lang="nl-NL" sz="2800" dirty="0" smtClean="0"/>
              <a:t> </a:t>
            </a:r>
          </a:p>
          <a:p>
            <a:r>
              <a:rPr lang="nl-NL" sz="2800" dirty="0" smtClean="0"/>
              <a:t>En </a:t>
            </a:r>
            <a:r>
              <a:rPr lang="nl-NL" sz="2800" dirty="0" err="1" smtClean="0"/>
              <a:t>önemli</a:t>
            </a:r>
            <a:r>
              <a:rPr lang="nl-NL" sz="2800" dirty="0" smtClean="0"/>
              <a:t> </a:t>
            </a:r>
            <a:r>
              <a:rPr lang="nl-NL" sz="2800" dirty="0" err="1" smtClean="0"/>
              <a:t>ve</a:t>
            </a:r>
            <a:r>
              <a:rPr lang="nl-NL" sz="2800" dirty="0" smtClean="0"/>
              <a:t> </a:t>
            </a:r>
            <a:r>
              <a:rPr lang="nl-NL" sz="2800" dirty="0" err="1" smtClean="0"/>
              <a:t>gözle</a:t>
            </a:r>
            <a:r>
              <a:rPr lang="nl-NL" sz="2800" dirty="0" smtClean="0"/>
              <a:t> </a:t>
            </a:r>
            <a:r>
              <a:rPr lang="nl-NL" sz="2800" dirty="0" err="1" smtClean="0"/>
              <a:t>görünür</a:t>
            </a:r>
            <a:r>
              <a:rPr lang="nl-NL" sz="2800" dirty="0" smtClean="0"/>
              <a:t> </a:t>
            </a:r>
            <a:r>
              <a:rPr lang="nl-NL" sz="2800" dirty="0" err="1" smtClean="0"/>
              <a:t>faydası</a:t>
            </a:r>
            <a:r>
              <a:rPr lang="nl-NL" sz="2800" dirty="0" smtClean="0"/>
              <a:t>: </a:t>
            </a:r>
            <a:r>
              <a:rPr lang="nl-NL" sz="2800" dirty="0" err="1" smtClean="0"/>
              <a:t>değerlendirme</a:t>
            </a:r>
            <a:r>
              <a:rPr lang="nl-NL" sz="2800" dirty="0" smtClean="0"/>
              <a:t> </a:t>
            </a:r>
            <a:r>
              <a:rPr lang="nl-NL" sz="2800" dirty="0" err="1" smtClean="0"/>
              <a:t>süreci</a:t>
            </a:r>
            <a:r>
              <a:rPr lang="nl-NL" sz="2800" dirty="0" smtClean="0"/>
              <a:t> </a:t>
            </a:r>
            <a:r>
              <a:rPr lang="nl-NL" sz="2800" i="1" dirty="0" smtClean="0"/>
              <a:t>her </a:t>
            </a:r>
            <a:r>
              <a:rPr lang="nl-NL" sz="2800" i="1" dirty="0" err="1" smtClean="0"/>
              <a:t>an</a:t>
            </a:r>
            <a:r>
              <a:rPr lang="nl-NL" sz="2800" i="1" dirty="0" smtClean="0"/>
              <a:t> </a:t>
            </a:r>
            <a:r>
              <a:rPr lang="nl-NL" sz="2800" dirty="0" err="1" smtClean="0"/>
              <a:t>ve</a:t>
            </a:r>
            <a:r>
              <a:rPr lang="nl-NL" sz="2800" dirty="0" smtClean="0"/>
              <a:t> </a:t>
            </a:r>
            <a:r>
              <a:rPr lang="nl-NL" sz="2800" i="1" dirty="0" smtClean="0"/>
              <a:t>her </a:t>
            </a:r>
            <a:r>
              <a:rPr lang="nl-NL" sz="2800" i="1" dirty="0" err="1" smtClean="0"/>
              <a:t>yerde</a:t>
            </a:r>
            <a:r>
              <a:rPr lang="nl-NL" sz="2800" i="1" dirty="0" smtClean="0"/>
              <a:t> </a:t>
            </a:r>
            <a:r>
              <a:rPr lang="nl-NL" sz="2800" dirty="0" err="1" smtClean="0"/>
              <a:t>etkindir</a:t>
            </a:r>
            <a:endParaRPr lang="nl-NL" sz="2800" dirty="0" smtClean="0"/>
          </a:p>
          <a:p>
            <a:r>
              <a:rPr lang="nl-NL" sz="2800" dirty="0" err="1" smtClean="0"/>
              <a:t>Tüm</a:t>
            </a:r>
            <a:r>
              <a:rPr lang="nl-NL" sz="2800" dirty="0" smtClean="0"/>
              <a:t> </a:t>
            </a:r>
            <a:r>
              <a:rPr lang="nl-NL" sz="2800" dirty="0" err="1" smtClean="0"/>
              <a:t>katılımcılar</a:t>
            </a:r>
            <a:r>
              <a:rPr lang="nl-NL" sz="2800" dirty="0" smtClean="0"/>
              <a:t> her </a:t>
            </a:r>
            <a:r>
              <a:rPr lang="nl-NL" sz="2800" dirty="0" err="1" smtClean="0"/>
              <a:t>an</a:t>
            </a:r>
            <a:r>
              <a:rPr lang="nl-NL" sz="2800" dirty="0" smtClean="0"/>
              <a:t> </a:t>
            </a:r>
            <a:r>
              <a:rPr lang="nl-NL" sz="2800" dirty="0" err="1" smtClean="0"/>
              <a:t>ulaşılabilir</a:t>
            </a:r>
            <a:r>
              <a:rPr lang="nl-NL" sz="2800" dirty="0" smtClean="0"/>
              <a:t> </a:t>
            </a:r>
            <a:r>
              <a:rPr lang="nl-NL" sz="2800" dirty="0" err="1" smtClean="0"/>
              <a:t>bağlantılı</a:t>
            </a:r>
            <a:r>
              <a:rPr lang="nl-NL" sz="2800" dirty="0" smtClean="0"/>
              <a:t> </a:t>
            </a:r>
            <a:r>
              <a:rPr lang="nl-NL" sz="2800" dirty="0" err="1" smtClean="0"/>
              <a:t>bir</a:t>
            </a:r>
            <a:r>
              <a:rPr lang="nl-NL" sz="2800" dirty="0" smtClean="0"/>
              <a:t> </a:t>
            </a:r>
            <a:r>
              <a:rPr lang="nl-NL" sz="2800" dirty="0" err="1" smtClean="0"/>
              <a:t>şebekenin</a:t>
            </a:r>
            <a:r>
              <a:rPr lang="nl-NL" sz="2800" dirty="0" smtClean="0"/>
              <a:t> </a:t>
            </a:r>
            <a:r>
              <a:rPr lang="nl-NL" sz="2800" dirty="0" err="1" smtClean="0"/>
              <a:t>hareketli</a:t>
            </a:r>
            <a:r>
              <a:rPr lang="nl-NL" sz="2800" dirty="0" smtClean="0"/>
              <a:t> </a:t>
            </a:r>
            <a:r>
              <a:rPr lang="nl-NL" sz="2800" dirty="0" err="1" smtClean="0"/>
              <a:t>düğümleri</a:t>
            </a:r>
            <a:r>
              <a:rPr lang="nl-NL" sz="2800" dirty="0" smtClean="0"/>
              <a:t> </a:t>
            </a:r>
            <a:r>
              <a:rPr lang="nl-NL" sz="2800" dirty="0" err="1" smtClean="0"/>
              <a:t>olarak</a:t>
            </a:r>
            <a:r>
              <a:rPr lang="nl-NL" sz="2800" dirty="0" smtClean="0"/>
              <a:t> </a:t>
            </a:r>
            <a:r>
              <a:rPr lang="nl-NL" sz="2800" dirty="0" err="1" smtClean="0"/>
              <a:t>görülebilirler</a:t>
            </a:r>
            <a:r>
              <a:rPr lang="en-US" sz="2800" dirty="0" smtClean="0"/>
              <a:t> </a:t>
            </a:r>
            <a:endParaRPr lang="nl-NL" sz="2800" dirty="0" smtClean="0"/>
          </a:p>
          <a:p>
            <a:r>
              <a:rPr lang="nl-NL" sz="2800" dirty="0" err="1" smtClean="0"/>
              <a:t>Katılımcıların</a:t>
            </a:r>
            <a:r>
              <a:rPr lang="nl-NL" sz="2800" dirty="0" smtClean="0"/>
              <a:t> </a:t>
            </a:r>
            <a:r>
              <a:rPr lang="nl-NL" sz="2800" dirty="0" err="1" smtClean="0"/>
              <a:t>gereksinimi</a:t>
            </a:r>
            <a:r>
              <a:rPr lang="nl-NL" sz="2800" dirty="0" smtClean="0"/>
              <a:t> </a:t>
            </a:r>
            <a:r>
              <a:rPr lang="nl-NL" sz="2800" dirty="0" err="1" smtClean="0"/>
              <a:t>olan</a:t>
            </a:r>
            <a:r>
              <a:rPr lang="nl-NL" sz="2800" dirty="0" smtClean="0"/>
              <a:t> </a:t>
            </a:r>
            <a:r>
              <a:rPr lang="nl-NL" sz="2800" dirty="0" err="1" smtClean="0"/>
              <a:t>herhangi</a:t>
            </a:r>
            <a:r>
              <a:rPr lang="nl-NL" sz="2800" dirty="0" smtClean="0"/>
              <a:t> </a:t>
            </a:r>
            <a:r>
              <a:rPr lang="nl-NL" sz="2800" dirty="0" err="1" smtClean="0"/>
              <a:t>bir</a:t>
            </a:r>
            <a:r>
              <a:rPr lang="nl-NL" sz="2800" dirty="0" smtClean="0"/>
              <a:t> </a:t>
            </a:r>
            <a:r>
              <a:rPr lang="nl-NL" sz="2800" dirty="0" err="1" smtClean="0"/>
              <a:t>bilgiye</a:t>
            </a:r>
            <a:r>
              <a:rPr lang="nl-NL" sz="2800" dirty="0" smtClean="0"/>
              <a:t> her </a:t>
            </a:r>
            <a:r>
              <a:rPr lang="nl-NL" sz="2800" dirty="0" err="1" smtClean="0"/>
              <a:t>zaman</a:t>
            </a:r>
            <a:r>
              <a:rPr lang="nl-NL" sz="2800" dirty="0" smtClean="0"/>
              <a:t> her </a:t>
            </a:r>
            <a:r>
              <a:rPr lang="nl-NL" sz="2800" dirty="0" err="1" smtClean="0"/>
              <a:t>yerden</a:t>
            </a:r>
            <a:r>
              <a:rPr lang="nl-NL" sz="2800" dirty="0" smtClean="0"/>
              <a:t> </a:t>
            </a:r>
            <a:r>
              <a:rPr lang="nl-NL" sz="2800" dirty="0" err="1" smtClean="0"/>
              <a:t>erişilebilmektedir</a:t>
            </a:r>
            <a:r>
              <a:rPr lang="en-US" sz="2800" dirty="0" smtClean="0"/>
              <a:t>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Edinilen</a:t>
            </a:r>
            <a:r>
              <a:rPr lang="en-US" dirty="0" smtClean="0"/>
              <a:t> </a:t>
            </a:r>
            <a:r>
              <a:rPr lang="en-US" dirty="0" err="1" smtClean="0"/>
              <a:t>Deneyimler</a:t>
            </a:r>
            <a:r>
              <a:rPr lang="en-US" dirty="0" smtClean="0"/>
              <a:t>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err="1" smtClean="0"/>
              <a:t>Makale</a:t>
            </a:r>
            <a:r>
              <a:rPr lang="nl-NL" dirty="0" smtClean="0"/>
              <a:t> </a:t>
            </a:r>
            <a:r>
              <a:rPr lang="nl-NL" dirty="0" err="1" smtClean="0"/>
              <a:t>değerlendirme</a:t>
            </a:r>
            <a:r>
              <a:rPr lang="nl-NL" dirty="0" smtClean="0"/>
              <a:t> </a:t>
            </a:r>
            <a:r>
              <a:rPr lang="nl-NL" dirty="0" err="1" smtClean="0"/>
              <a:t>döngüsü</a:t>
            </a:r>
            <a:r>
              <a:rPr lang="nl-NL" dirty="0" smtClean="0"/>
              <a:t> </a:t>
            </a:r>
            <a:r>
              <a:rPr lang="nl-NL" dirty="0" err="1" smtClean="0"/>
              <a:t>zamanında</a:t>
            </a:r>
            <a:r>
              <a:rPr lang="nl-NL" dirty="0" smtClean="0"/>
              <a:t> </a:t>
            </a:r>
            <a:r>
              <a:rPr lang="nl-NL" dirty="0" err="1" smtClean="0"/>
              <a:t>önemli</a:t>
            </a:r>
            <a:r>
              <a:rPr lang="nl-NL" dirty="0" smtClean="0"/>
              <a:t> </a:t>
            </a:r>
            <a:r>
              <a:rPr lang="nl-NL" dirty="0" err="1" smtClean="0"/>
              <a:t>bir</a:t>
            </a:r>
            <a:r>
              <a:rPr lang="nl-NL" dirty="0" smtClean="0"/>
              <a:t> </a:t>
            </a:r>
            <a:r>
              <a:rPr lang="nl-NL" dirty="0" err="1" smtClean="0"/>
              <a:t>azalma</a:t>
            </a:r>
            <a:r>
              <a:rPr lang="nl-NL" dirty="0" smtClean="0"/>
              <a:t> </a:t>
            </a:r>
            <a:r>
              <a:rPr lang="nl-NL" dirty="0" err="1" smtClean="0"/>
              <a:t>görülmüştür</a:t>
            </a:r>
            <a:endParaRPr lang="nl-NL" dirty="0" smtClean="0"/>
          </a:p>
          <a:p>
            <a:pPr>
              <a:buNone/>
            </a:pPr>
            <a:r>
              <a:rPr lang="nl-NL" dirty="0" smtClean="0"/>
              <a:t>  </a:t>
            </a:r>
            <a:r>
              <a:rPr lang="en-US" dirty="0" smtClean="0"/>
              <a:t>  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14400" y="2971800"/>
          <a:ext cx="7010400" cy="291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2637"/>
                <a:gridCol w="1934163"/>
                <a:gridCol w="21336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2000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  2007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 smtClean="0">
                          <a:solidFill>
                            <a:srgbClr val="FF0000"/>
                          </a:solidFill>
                        </a:rPr>
                        <a:t>Yeni</a:t>
                      </a:r>
                      <a:r>
                        <a:rPr lang="en-US" sz="24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FF0000"/>
                          </a:solidFill>
                        </a:rPr>
                        <a:t>makale</a:t>
                      </a:r>
                      <a:r>
                        <a:rPr lang="en-US" sz="2400" b="1" baseline="0" dirty="0" smtClean="0">
                          <a:solidFill>
                            <a:srgbClr val="FF0000"/>
                          </a:solidFill>
                        </a:rPr>
                        <a:t> say</a:t>
                      </a:r>
                      <a:r>
                        <a:rPr lang="nl-NL" sz="2400" b="1" dirty="0" err="1" smtClean="0">
                          <a:solidFill>
                            <a:srgbClr val="FF0000"/>
                          </a:solidFill>
                        </a:rPr>
                        <a:t>ısı</a:t>
                      </a:r>
                      <a:r>
                        <a:rPr lang="en-US" sz="24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571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877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000090"/>
                          </a:solidFill>
                        </a:rPr>
                        <a:t>Kabul </a:t>
                      </a:r>
                      <a:r>
                        <a:rPr lang="en-US" sz="2400" b="1" dirty="0" err="1" smtClean="0">
                          <a:solidFill>
                            <a:srgbClr val="000090"/>
                          </a:solidFill>
                        </a:rPr>
                        <a:t>yüzdesi</a:t>
                      </a:r>
                      <a:endParaRPr lang="en-US" sz="2400" b="1" dirty="0">
                        <a:solidFill>
                          <a:srgbClr val="00009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 44%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48%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solidFill>
                            <a:srgbClr val="008000"/>
                          </a:solidFill>
                        </a:rPr>
                        <a:t>Sistemde</a:t>
                      </a:r>
                      <a:r>
                        <a:rPr lang="en-US" sz="2400" dirty="0" smtClean="0">
                          <a:solidFill>
                            <a:srgbClr val="008000"/>
                          </a:solidFill>
                        </a:rPr>
                        <a:t> 3 </a:t>
                      </a:r>
                      <a:r>
                        <a:rPr lang="en-US" sz="2400" dirty="0" err="1" smtClean="0">
                          <a:solidFill>
                            <a:srgbClr val="008000"/>
                          </a:solidFill>
                        </a:rPr>
                        <a:t>aydan</a:t>
                      </a:r>
                      <a:r>
                        <a:rPr lang="en-US" sz="2400" dirty="0" smtClean="0">
                          <a:solidFill>
                            <a:srgbClr val="008000"/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8000"/>
                          </a:solidFill>
                        </a:rPr>
                        <a:t>az</a:t>
                      </a:r>
                      <a:endParaRPr lang="en-US" sz="24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 52%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73%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3 </a:t>
                      </a:r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aydan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 6 </a:t>
                      </a:r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aya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kadar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dirty="0" smtClean="0"/>
                        <a:t>31%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21%  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</a:rPr>
                        <a:t>Kabule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</a:rPr>
                        <a:t>kadar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</a:rPr>
                        <a:t>süre</a:t>
                      </a:r>
                      <a:endParaRPr lang="en-US" sz="24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         18 ay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</a:t>
                      </a:r>
                      <a:r>
                        <a:rPr lang="en-US" sz="2400" dirty="0" smtClean="0"/>
                        <a:t>13 ay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Edinilen</a:t>
            </a:r>
            <a:r>
              <a:rPr lang="en-US" dirty="0" smtClean="0"/>
              <a:t> </a:t>
            </a:r>
            <a:r>
              <a:rPr lang="en-US" dirty="0" err="1" smtClean="0"/>
              <a:t>Deneyimler</a:t>
            </a:r>
            <a:r>
              <a:rPr lang="en-US" dirty="0" smtClean="0"/>
              <a:t> 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err="1" smtClean="0"/>
              <a:t>Elektronik</a:t>
            </a:r>
            <a:r>
              <a:rPr lang="nl-NL" dirty="0" smtClean="0"/>
              <a:t> </a:t>
            </a:r>
            <a:r>
              <a:rPr lang="nl-NL" dirty="0" err="1" smtClean="0"/>
              <a:t>sistem</a:t>
            </a:r>
            <a:r>
              <a:rPr lang="nl-NL" dirty="0" smtClean="0"/>
              <a:t> </a:t>
            </a:r>
            <a:r>
              <a:rPr lang="nl-NL" dirty="0" err="1" smtClean="0"/>
              <a:t>çıkar</a:t>
            </a:r>
            <a:r>
              <a:rPr lang="nl-NL" dirty="0" smtClean="0"/>
              <a:t> </a:t>
            </a:r>
            <a:r>
              <a:rPr lang="nl-NL" dirty="0" err="1" smtClean="0"/>
              <a:t>çatışmalarını</a:t>
            </a:r>
            <a:r>
              <a:rPr lang="nl-NL" dirty="0" smtClean="0"/>
              <a:t>, </a:t>
            </a:r>
            <a:r>
              <a:rPr lang="nl-NL" dirty="0" err="1" smtClean="0"/>
              <a:t>hataları</a:t>
            </a:r>
            <a:r>
              <a:rPr lang="nl-NL" dirty="0" smtClean="0"/>
              <a:t>, </a:t>
            </a:r>
            <a:r>
              <a:rPr lang="nl-NL" dirty="0" err="1" smtClean="0"/>
              <a:t>ve</a:t>
            </a:r>
            <a:r>
              <a:rPr lang="nl-NL" dirty="0" smtClean="0"/>
              <a:t> </a:t>
            </a:r>
            <a:r>
              <a:rPr lang="nl-NL" dirty="0" err="1" smtClean="0"/>
              <a:t>etik</a:t>
            </a:r>
            <a:r>
              <a:rPr lang="nl-NL" dirty="0" smtClean="0"/>
              <a:t> </a:t>
            </a:r>
            <a:r>
              <a:rPr lang="nl-NL" dirty="0" err="1" smtClean="0"/>
              <a:t>olmayan</a:t>
            </a:r>
            <a:r>
              <a:rPr lang="nl-NL" dirty="0" smtClean="0"/>
              <a:t> </a:t>
            </a:r>
            <a:r>
              <a:rPr lang="nl-NL" dirty="0" err="1" smtClean="0"/>
              <a:t>durumları</a:t>
            </a:r>
            <a:r>
              <a:rPr lang="nl-NL" dirty="0" smtClean="0"/>
              <a:t> (</a:t>
            </a:r>
            <a:r>
              <a:rPr lang="nl-NL" dirty="0" err="1" smtClean="0"/>
              <a:t>çift</a:t>
            </a:r>
            <a:r>
              <a:rPr lang="nl-NL" dirty="0" smtClean="0"/>
              <a:t> </a:t>
            </a:r>
            <a:r>
              <a:rPr lang="nl-NL" dirty="0" err="1" smtClean="0"/>
              <a:t>gönderi</a:t>
            </a:r>
            <a:r>
              <a:rPr lang="nl-NL" dirty="0" smtClean="0"/>
              <a:t> </a:t>
            </a:r>
            <a:r>
              <a:rPr lang="nl-NL" dirty="0" err="1" smtClean="0"/>
              <a:t>gibi</a:t>
            </a:r>
            <a:r>
              <a:rPr lang="nl-NL" dirty="0" smtClean="0"/>
              <a:t>) </a:t>
            </a:r>
            <a:r>
              <a:rPr lang="nl-NL" dirty="0" err="1" smtClean="0"/>
              <a:t>çok</a:t>
            </a:r>
            <a:r>
              <a:rPr lang="nl-NL" dirty="0" smtClean="0"/>
              <a:t> </a:t>
            </a:r>
            <a:r>
              <a:rPr lang="nl-NL" dirty="0" err="1" smtClean="0"/>
              <a:t>daha</a:t>
            </a:r>
            <a:r>
              <a:rPr lang="nl-NL" dirty="0" smtClean="0"/>
              <a:t> </a:t>
            </a:r>
            <a:r>
              <a:rPr lang="nl-NL" dirty="0" err="1" smtClean="0"/>
              <a:t>kolayca</a:t>
            </a:r>
            <a:r>
              <a:rPr lang="nl-NL" dirty="0" smtClean="0"/>
              <a:t> </a:t>
            </a:r>
            <a:r>
              <a:rPr lang="nl-NL" dirty="0" err="1" smtClean="0"/>
              <a:t>yakalamayı</a:t>
            </a:r>
            <a:r>
              <a:rPr lang="nl-NL" dirty="0" smtClean="0"/>
              <a:t> </a:t>
            </a:r>
            <a:r>
              <a:rPr lang="nl-NL" dirty="0" err="1" smtClean="0"/>
              <a:t>sağlıyor</a:t>
            </a:r>
            <a:r>
              <a:rPr lang="nl-NL" dirty="0" smtClean="0"/>
              <a:t> </a:t>
            </a:r>
            <a:r>
              <a:rPr lang="nl-NL" dirty="0" err="1" smtClean="0"/>
              <a:t>ve</a:t>
            </a:r>
            <a:r>
              <a:rPr lang="nl-NL" dirty="0" smtClean="0"/>
              <a:t> hemen hemen </a:t>
            </a:r>
            <a:r>
              <a:rPr lang="nl-NL" dirty="0" err="1" smtClean="0"/>
              <a:t>suistimalsiz</a:t>
            </a:r>
            <a:r>
              <a:rPr lang="nl-NL" dirty="0" smtClean="0"/>
              <a:t> </a:t>
            </a:r>
            <a:r>
              <a:rPr lang="nl-NL" dirty="0" err="1" smtClean="0"/>
              <a:t>bir</a:t>
            </a:r>
            <a:r>
              <a:rPr lang="nl-NL" dirty="0" smtClean="0"/>
              <a:t> </a:t>
            </a:r>
            <a:r>
              <a:rPr lang="nl-NL" dirty="0" err="1" smtClean="0"/>
              <a:t>operasyon</a:t>
            </a:r>
            <a:r>
              <a:rPr lang="nl-NL" dirty="0" smtClean="0"/>
              <a:t> </a:t>
            </a:r>
            <a:r>
              <a:rPr lang="nl-NL" dirty="0" err="1" smtClean="0"/>
              <a:t>sağlıyor</a:t>
            </a:r>
            <a:endParaRPr lang="nl-NL" dirty="0" smtClean="0"/>
          </a:p>
          <a:p>
            <a:r>
              <a:rPr lang="nl-NL" dirty="0" err="1" smtClean="0"/>
              <a:t>Daha</a:t>
            </a:r>
            <a:r>
              <a:rPr lang="nl-NL" dirty="0" smtClean="0"/>
              <a:t> </a:t>
            </a:r>
            <a:r>
              <a:rPr lang="nl-NL" dirty="0" err="1" smtClean="0"/>
              <a:t>fazla</a:t>
            </a:r>
            <a:r>
              <a:rPr lang="nl-NL" dirty="0" smtClean="0"/>
              <a:t> </a:t>
            </a:r>
            <a:r>
              <a:rPr lang="nl-NL" dirty="0" err="1" smtClean="0"/>
              <a:t>bilgi</a:t>
            </a:r>
            <a:r>
              <a:rPr lang="nl-NL" dirty="0" smtClean="0"/>
              <a:t> </a:t>
            </a:r>
            <a:r>
              <a:rPr lang="nl-NL" dirty="0" err="1" smtClean="0"/>
              <a:t>için</a:t>
            </a:r>
            <a:r>
              <a:rPr lang="nl-NL" dirty="0" smtClean="0"/>
              <a:t>:</a:t>
            </a:r>
          </a:p>
          <a:p>
            <a:pPr>
              <a:buNone/>
            </a:pPr>
            <a:r>
              <a:rPr lang="nl-NL" b="1" dirty="0" smtClean="0">
                <a:solidFill>
                  <a:srgbClr val="FF0000"/>
                </a:solidFill>
              </a:rPr>
              <a:t>                  </a:t>
            </a:r>
            <a:r>
              <a:rPr lang="nl-NL" b="1" dirty="0" smtClean="0">
                <a:solidFill>
                  <a:srgbClr val="FFFF00"/>
                </a:solidFill>
              </a:rPr>
              <a:t>http://</a:t>
            </a:r>
            <a:r>
              <a:rPr lang="nl-NL" b="1" dirty="0" err="1" smtClean="0">
                <a:solidFill>
                  <a:srgbClr val="FFFF00"/>
                </a:solidFill>
              </a:rPr>
              <a:t>www.autsubmit.com</a:t>
            </a:r>
            <a:r>
              <a:rPr lang="nl-NL" b="1" dirty="0" smtClean="0">
                <a:solidFill>
                  <a:srgbClr val="FFFF00"/>
                </a:solidFill>
              </a:rPr>
              <a:t>/           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 algn="just">
              <a:buNone/>
            </a:pPr>
            <a:r>
              <a:rPr lang="en-US" sz="7200" i="1" dirty="0" smtClean="0"/>
              <a:t>   </a:t>
            </a:r>
            <a:r>
              <a:rPr lang="en-US" sz="7200" i="1" dirty="0" err="1" smtClean="0"/>
              <a:t>Pampus</a:t>
            </a:r>
            <a:r>
              <a:rPr lang="en-US" sz="7200" dirty="0" err="1" smtClean="0"/>
              <a:t>’tan</a:t>
            </a:r>
            <a:r>
              <a:rPr lang="en-US" sz="7200" dirty="0" smtClean="0"/>
              <a:t> </a:t>
            </a:r>
          </a:p>
          <a:p>
            <a:pPr algn="just">
              <a:buNone/>
            </a:pPr>
            <a:r>
              <a:rPr lang="en-US" sz="7200" smtClean="0"/>
              <a:t>                  Örnekler</a:t>
            </a:r>
            <a:endParaRPr lang="en-US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74638"/>
            <a:ext cx="8610600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1913"/>
            <a:ext cx="8686800" cy="670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28600"/>
            <a:ext cx="8534400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28600"/>
            <a:ext cx="8763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8686800" cy="646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400"/>
            <a:ext cx="84582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76200"/>
            <a:ext cx="86868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8534400" cy="634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8600"/>
            <a:ext cx="8534400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52400"/>
            <a:ext cx="8153400" cy="652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400"/>
            <a:ext cx="8229600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2400"/>
            <a:ext cx="8305800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52400"/>
            <a:ext cx="81534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76200"/>
            <a:ext cx="8382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90488"/>
            <a:ext cx="8305800" cy="66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400"/>
            <a:ext cx="8077200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52400"/>
            <a:ext cx="8153400" cy="652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28600"/>
            <a:ext cx="8153400" cy="652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28600"/>
            <a:ext cx="8077200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52400"/>
            <a:ext cx="8229600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2400"/>
            <a:ext cx="8153400" cy="652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28600"/>
            <a:ext cx="8153400" cy="652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28600"/>
            <a:ext cx="8153400" cy="652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286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28600"/>
            <a:ext cx="8077200" cy="646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84150"/>
            <a:ext cx="81534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6525"/>
            <a:ext cx="8305800" cy="66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560</Words>
  <Application>Microsoft Macintosh PowerPoint</Application>
  <PresentationFormat>On-screen Show (4:3)</PresentationFormat>
  <Paragraphs>99</Paragraphs>
  <Slides>42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Akademik Yayıncılıkta Elektronik Ortama Geçiş </vt:lpstr>
      <vt:lpstr>Konuşmanın içeriği</vt:lpstr>
      <vt:lpstr>Slide 3</vt:lpstr>
      <vt:lpstr>Automatica’da Elektronik makale işlemindeki aşamalar</vt:lpstr>
      <vt:lpstr>Pampus çevrimiçi değerlendirme yönetim sistemi </vt:lpstr>
      <vt:lpstr>Slide 6</vt:lpstr>
      <vt:lpstr>Genel Pampus Özellikleri </vt:lpstr>
      <vt:lpstr>Slide 8</vt:lpstr>
      <vt:lpstr>Edinilen Deneyimler</vt:lpstr>
      <vt:lpstr>Edinilen Deneyimler (2)</vt:lpstr>
      <vt:lpstr>Edinilen Deneyimler (3)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Company>University of Illinois at Urbana-Champaign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Akademik Yayıncılıkta Elektronik Ortama Geçiş </dc:title>
  <dc:creator>Tamer Basar</dc:creator>
  <cp:lastModifiedBy>Tamer Basar</cp:lastModifiedBy>
  <cp:revision>58</cp:revision>
  <dcterms:created xsi:type="dcterms:W3CDTF">2008-11-20T01:07:52Z</dcterms:created>
  <dcterms:modified xsi:type="dcterms:W3CDTF">2008-11-20T01:11:34Z</dcterms:modified>
</cp:coreProperties>
</file>