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diagrams/quickStyle8.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1" r:id="rId2"/>
    <p:sldId id="612" r:id="rId3"/>
    <p:sldId id="608" r:id="rId4"/>
    <p:sldId id="609" r:id="rId5"/>
    <p:sldId id="646" r:id="rId6"/>
    <p:sldId id="619" r:id="rId7"/>
    <p:sldId id="638" r:id="rId8"/>
    <p:sldId id="639" r:id="rId9"/>
    <p:sldId id="624" r:id="rId10"/>
    <p:sldId id="649" r:id="rId11"/>
    <p:sldId id="627" r:id="rId12"/>
    <p:sldId id="650" r:id="rId13"/>
    <p:sldId id="634" r:id="rId14"/>
    <p:sldId id="637" r:id="rId15"/>
    <p:sldId id="641" r:id="rId16"/>
    <p:sldId id="642" r:id="rId17"/>
    <p:sldId id="645" r:id="rId18"/>
    <p:sldId id="647" r:id="rId19"/>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020B"/>
    <a:srgbClr val="AA205E"/>
    <a:srgbClr val="FD6A0F"/>
    <a:srgbClr val="E3298A"/>
    <a:srgbClr val="C0504D"/>
    <a:srgbClr val="A3C1E5"/>
    <a:srgbClr val="D6CCA3"/>
    <a:srgbClr val="9966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67" autoAdjust="0"/>
  </p:normalViewPr>
  <p:slideViewPr>
    <p:cSldViewPr>
      <p:cViewPr>
        <p:scale>
          <a:sx n="70" d="100"/>
          <a:sy n="70" d="100"/>
        </p:scale>
        <p:origin x="-2736" y="-9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ehmet\Documents\2015%20toplant&#305;s&#305;\&#231;al&#305;&#351;tay\kat&#305;l&#305;mc&#305;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sz="1800" b="1"/>
              <a:t>Türkiye Adresli UBYT Programı Yıllık İşlem Sayıları</a:t>
            </a:r>
            <a:endParaRPr lang="tr-TR" sz="1800"/>
          </a:p>
        </c:rich>
      </c:tx>
      <c:layout/>
    </c:title>
    <c:view3D>
      <c:rAngAx val="1"/>
    </c:view3D>
    <c:plotArea>
      <c:layout>
        <c:manualLayout>
          <c:layoutTarget val="inner"/>
          <c:xMode val="edge"/>
          <c:yMode val="edge"/>
          <c:x val="2.5535810030769601E-2"/>
          <c:y val="0.18478687553234852"/>
          <c:w val="0.9598723210214315"/>
          <c:h val="0.6392836780569896"/>
        </c:manualLayout>
      </c:layout>
      <c:bar3DChart>
        <c:barDir val="col"/>
        <c:grouping val="clustered"/>
        <c:ser>
          <c:idx val="2"/>
          <c:order val="0"/>
          <c:tx>
            <c:strRef>
              <c:f>Sheet5!$A$5</c:f>
              <c:strCache>
                <c:ptCount val="1"/>
                <c:pt idx="0">
                  <c:v>Teşvik Tutarı (Milyon TL)</c:v>
                </c:pt>
              </c:strCache>
            </c:strRef>
          </c:tx>
          <c:dLbls>
            <c:dLbl>
              <c:idx val="0"/>
              <c:layout>
                <c:manualLayout>
                  <c:x val="-2.4538336320119029E-2"/>
                  <c:y val="-1.6461133948079864E-2"/>
                </c:manualLayout>
              </c:layout>
              <c:showVal val="1"/>
            </c:dLbl>
            <c:dLbl>
              <c:idx val="1"/>
              <c:layout>
                <c:manualLayout>
                  <c:x val="-1.5336460200074387E-2"/>
                  <c:y val="-2.3515905640114097E-2"/>
                </c:manualLayout>
              </c:layout>
              <c:showVal val="1"/>
            </c:dLbl>
            <c:dLbl>
              <c:idx val="2"/>
              <c:layout>
                <c:manualLayout>
                  <c:x val="-2.006383948928421E-2"/>
                  <c:y val="-4.4657097288676374E-2"/>
                </c:manualLayout>
              </c:layout>
              <c:showVal val="1"/>
            </c:dLbl>
            <c:dLbl>
              <c:idx val="3"/>
              <c:layout>
                <c:manualLayout>
                  <c:x val="-1.8239854081167394E-3"/>
                  <c:y val="-2.5518341307815006E-2"/>
                </c:manualLayout>
              </c:layout>
              <c:showVal val="1"/>
            </c:dLbl>
            <c:showVal val="1"/>
          </c:dLbls>
          <c:cat>
            <c:numRef>
              <c:f>Sheet5!$B$2:$E$2</c:f>
              <c:numCache>
                <c:formatCode>General</c:formatCode>
                <c:ptCount val="4"/>
                <c:pt idx="0">
                  <c:v>2011</c:v>
                </c:pt>
                <c:pt idx="1">
                  <c:v>2012</c:v>
                </c:pt>
                <c:pt idx="2">
                  <c:v>2013</c:v>
                </c:pt>
                <c:pt idx="3">
                  <c:v>2014</c:v>
                </c:pt>
              </c:numCache>
            </c:numRef>
          </c:cat>
          <c:val>
            <c:numRef>
              <c:f>Sheet5!$B$5:$E$5</c:f>
              <c:numCache>
                <c:formatCode>General</c:formatCode>
                <c:ptCount val="4"/>
                <c:pt idx="0">
                  <c:v>8.01</c:v>
                </c:pt>
                <c:pt idx="1">
                  <c:v>8.15</c:v>
                </c:pt>
                <c:pt idx="2">
                  <c:v>10.06</c:v>
                </c:pt>
                <c:pt idx="3">
                  <c:v>11.5</c:v>
                </c:pt>
              </c:numCache>
            </c:numRef>
          </c:val>
        </c:ser>
        <c:ser>
          <c:idx val="0"/>
          <c:order val="1"/>
          <c:tx>
            <c:strRef>
              <c:f>Sheet5!$A$3</c:f>
              <c:strCache>
                <c:ptCount val="1"/>
                <c:pt idx="0">
                  <c:v>Yayın Sayısı</c:v>
                </c:pt>
              </c:strCache>
            </c:strRef>
          </c:tx>
          <c:dLbls>
            <c:dLbl>
              <c:idx val="0"/>
              <c:layout>
                <c:manualLayout>
                  <c:x val="-2.1887824897400841E-2"/>
                  <c:y val="-2.8708133971291832E-2"/>
                </c:manualLayout>
              </c:layout>
              <c:showVal val="1"/>
            </c:dLbl>
            <c:dLbl>
              <c:idx val="1"/>
              <c:layout>
                <c:manualLayout>
                  <c:x val="-2.7359781121751036E-2"/>
                  <c:y val="-3.5087719298245612E-2"/>
                </c:manualLayout>
              </c:layout>
              <c:showVal val="1"/>
            </c:dLbl>
            <c:dLbl>
              <c:idx val="2"/>
              <c:layout>
                <c:manualLayout>
                  <c:x val="0"/>
                  <c:y val="-2.2328548644338114E-2"/>
                </c:manualLayout>
              </c:layout>
              <c:showVal val="1"/>
            </c:dLbl>
            <c:dLbl>
              <c:idx val="3"/>
              <c:layout>
                <c:manualLayout>
                  <c:x val="-3.6479708162334805E-3"/>
                  <c:y val="-3.8277511961722549E-2"/>
                </c:manualLayout>
              </c:layout>
              <c:showVal val="1"/>
            </c:dLbl>
            <c:showVal val="1"/>
          </c:dLbls>
          <c:cat>
            <c:numRef>
              <c:f>Sheet5!$B$2:$E$2</c:f>
              <c:numCache>
                <c:formatCode>General</c:formatCode>
                <c:ptCount val="4"/>
                <c:pt idx="0">
                  <c:v>2011</c:v>
                </c:pt>
                <c:pt idx="1">
                  <c:v>2012</c:v>
                </c:pt>
                <c:pt idx="2">
                  <c:v>2013</c:v>
                </c:pt>
                <c:pt idx="3">
                  <c:v>2014</c:v>
                </c:pt>
              </c:numCache>
            </c:numRef>
          </c:cat>
          <c:val>
            <c:numRef>
              <c:f>Sheet5!$B$3:$E$3</c:f>
              <c:numCache>
                <c:formatCode>General</c:formatCode>
                <c:ptCount val="4"/>
                <c:pt idx="0">
                  <c:v>11.342000000000002</c:v>
                </c:pt>
                <c:pt idx="1">
                  <c:v>11.708</c:v>
                </c:pt>
                <c:pt idx="2">
                  <c:v>10.653</c:v>
                </c:pt>
                <c:pt idx="3">
                  <c:v>11.53</c:v>
                </c:pt>
              </c:numCache>
            </c:numRef>
          </c:val>
        </c:ser>
        <c:ser>
          <c:idx val="1"/>
          <c:order val="2"/>
          <c:tx>
            <c:strRef>
              <c:f>Sheet5!$A$4</c:f>
              <c:strCache>
                <c:ptCount val="1"/>
                <c:pt idx="0">
                  <c:v>Araştırmacı Sayısı</c:v>
                </c:pt>
              </c:strCache>
            </c:strRef>
          </c:tx>
          <c:dLbls>
            <c:dLbl>
              <c:idx val="0"/>
              <c:layout>
                <c:manualLayout>
                  <c:x val="5.4719562243502147E-3"/>
                  <c:y val="-3.8277511961722549E-2"/>
                </c:manualLayout>
              </c:layout>
              <c:showVal val="1"/>
            </c:dLbl>
            <c:dLbl>
              <c:idx val="1"/>
              <c:layout>
                <c:manualLayout>
                  <c:x val="0"/>
                  <c:y val="-2.5518341307815006E-2"/>
                </c:manualLayout>
              </c:layout>
              <c:showVal val="1"/>
            </c:dLbl>
            <c:dLbl>
              <c:idx val="2"/>
              <c:layout>
                <c:manualLayout>
                  <c:x val="6.1345840800297573E-3"/>
                  <c:y val="-2.5867496204125491E-2"/>
                </c:manualLayout>
              </c:layout>
              <c:showVal val="1"/>
            </c:dLbl>
            <c:dLbl>
              <c:idx val="3"/>
              <c:layout>
                <c:manualLayout>
                  <c:x val="1.0943912448700421E-2"/>
                  <c:y val="-2.2328548644338114E-2"/>
                </c:manualLayout>
              </c:layout>
              <c:showVal val="1"/>
            </c:dLbl>
            <c:showVal val="1"/>
          </c:dLbls>
          <c:cat>
            <c:numRef>
              <c:f>Sheet5!$B$2:$E$2</c:f>
              <c:numCache>
                <c:formatCode>General</c:formatCode>
                <c:ptCount val="4"/>
                <c:pt idx="0">
                  <c:v>2011</c:v>
                </c:pt>
                <c:pt idx="1">
                  <c:v>2012</c:v>
                </c:pt>
                <c:pt idx="2">
                  <c:v>2013</c:v>
                </c:pt>
                <c:pt idx="3">
                  <c:v>2014</c:v>
                </c:pt>
              </c:numCache>
            </c:numRef>
          </c:cat>
          <c:val>
            <c:numRef>
              <c:f>Sheet5!$B$4:$E$4</c:f>
              <c:numCache>
                <c:formatCode>General</c:formatCode>
                <c:ptCount val="4"/>
                <c:pt idx="0">
                  <c:v>11.721</c:v>
                </c:pt>
                <c:pt idx="1">
                  <c:v>12.053000000000004</c:v>
                </c:pt>
                <c:pt idx="2">
                  <c:v>11.199</c:v>
                </c:pt>
                <c:pt idx="3">
                  <c:v>12.449</c:v>
                </c:pt>
              </c:numCache>
            </c:numRef>
          </c:val>
        </c:ser>
        <c:dLbls>
          <c:showVal val="1"/>
        </c:dLbls>
        <c:shape val="cylinder"/>
        <c:axId val="115979776"/>
        <c:axId val="115981312"/>
        <c:axId val="0"/>
      </c:bar3DChart>
      <c:catAx>
        <c:axId val="115979776"/>
        <c:scaling>
          <c:orientation val="minMax"/>
        </c:scaling>
        <c:axPos val="b"/>
        <c:numFmt formatCode="General" sourceLinked="1"/>
        <c:majorTickMark val="none"/>
        <c:tickLblPos val="nextTo"/>
        <c:crossAx val="115981312"/>
        <c:crosses val="autoZero"/>
        <c:auto val="1"/>
        <c:lblAlgn val="ctr"/>
        <c:lblOffset val="100"/>
      </c:catAx>
      <c:valAx>
        <c:axId val="115981312"/>
        <c:scaling>
          <c:orientation val="minMax"/>
        </c:scaling>
        <c:delete val="1"/>
        <c:axPos val="l"/>
        <c:numFmt formatCode="General" sourceLinked="1"/>
        <c:majorTickMark val="none"/>
        <c:tickLblPos val="none"/>
        <c:crossAx val="115979776"/>
        <c:crosses val="autoZero"/>
        <c:crossBetween val="between"/>
      </c:valAx>
    </c:plotArea>
    <c:legend>
      <c:legendPos val="t"/>
      <c:layout>
        <c:manualLayout>
          <c:xMode val="edge"/>
          <c:yMode val="edge"/>
          <c:x val="0.24312605247189545"/>
          <c:y val="0.89298245614035165"/>
          <c:w val="0.54657948878141249"/>
          <c:h val="5.7680744452397993E-2"/>
        </c:manualLayout>
      </c:layout>
      <c:txPr>
        <a:bodyPr/>
        <a:lstStyle/>
        <a:p>
          <a:pPr>
            <a:defRPr sz="1400"/>
          </a:pPr>
          <a:endParaRPr lang="tr-TR"/>
        </a:p>
      </c:txPr>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9DD6-0F63-0043-A377-6F205E4BA72E}" type="doc">
      <dgm:prSet loTypeId="urn:microsoft.com/office/officeart/2005/8/layout/pList2#2" loCatId="" qsTypeId="urn:microsoft.com/office/officeart/2005/8/quickstyle/simple4" qsCatId="simple" csTypeId="urn:microsoft.com/office/officeart/2005/8/colors/accent2_1" csCatId="accent2" phldr="1"/>
      <dgm:spPr/>
      <dgm:t>
        <a:bodyPr/>
        <a:lstStyle/>
        <a:p>
          <a:endParaRPr lang="en-US"/>
        </a:p>
      </dgm:t>
    </dgm:pt>
    <dgm:pt modelId="{B44BB51B-D42F-F04F-91E8-407BB8A3EA2E}">
      <dgm:prSet phldrT="[Text]" custT="1"/>
      <dgm:spPr/>
      <dgm:t>
        <a:bodyPr/>
        <a:lstStyle/>
        <a:p>
          <a:r>
            <a:rPr lang="en-US" sz="2400" dirty="0" smtClean="0"/>
            <a:t>Internet</a:t>
          </a:r>
          <a:r>
            <a:rPr lang="tr-TR" sz="2400" dirty="0" smtClean="0"/>
            <a:t> Altyapı</a:t>
          </a:r>
          <a:r>
            <a:rPr lang="en-US" sz="2400" dirty="0" smtClean="0"/>
            <a:t> </a:t>
          </a:r>
          <a:r>
            <a:rPr lang="en-US" sz="2400" dirty="0" err="1" smtClean="0"/>
            <a:t>Hizmet</a:t>
          </a:r>
          <a:r>
            <a:rPr lang="tr-TR" sz="2400" dirty="0" smtClean="0"/>
            <a:t>leri</a:t>
          </a:r>
          <a:endParaRPr lang="en-US" sz="2400" dirty="0"/>
        </a:p>
      </dgm:t>
    </dgm:pt>
    <dgm:pt modelId="{14DE9E02-B648-5241-B427-79A87474CBE7}" type="parTrans" cxnId="{3110F63C-55A2-0147-885B-0328179EEB2F}">
      <dgm:prSet/>
      <dgm:spPr/>
      <dgm:t>
        <a:bodyPr/>
        <a:lstStyle/>
        <a:p>
          <a:endParaRPr lang="en-US"/>
        </a:p>
      </dgm:t>
    </dgm:pt>
    <dgm:pt modelId="{4468430C-448F-BD4B-B436-22293179F174}" type="sibTrans" cxnId="{3110F63C-55A2-0147-885B-0328179EEB2F}">
      <dgm:prSet/>
      <dgm:spPr/>
      <dgm:t>
        <a:bodyPr/>
        <a:lstStyle/>
        <a:p>
          <a:endParaRPr lang="en-US"/>
        </a:p>
      </dgm:t>
    </dgm:pt>
    <dgm:pt modelId="{0AB85BF7-1CB7-E24E-8D28-00F967E05524}">
      <dgm:prSet phldrT="[Text]"/>
      <dgm:spPr/>
      <dgm:t>
        <a:bodyPr/>
        <a:lstStyle/>
        <a:p>
          <a:r>
            <a:rPr lang="en-US" sz="2100" dirty="0" smtClean="0"/>
            <a:t>ULAKNET</a:t>
          </a:r>
          <a:endParaRPr lang="en-US" sz="2100" dirty="0"/>
        </a:p>
      </dgm:t>
    </dgm:pt>
    <dgm:pt modelId="{EB1B1B9B-61AC-A74D-8629-87999F36433F}" type="parTrans" cxnId="{DDCB208E-502E-3448-9C84-48FA72068171}">
      <dgm:prSet/>
      <dgm:spPr/>
      <dgm:t>
        <a:bodyPr/>
        <a:lstStyle/>
        <a:p>
          <a:endParaRPr lang="en-US"/>
        </a:p>
      </dgm:t>
    </dgm:pt>
    <dgm:pt modelId="{957FA1CB-BE79-FF4C-BBD3-D8A0CD038139}" type="sibTrans" cxnId="{DDCB208E-502E-3448-9C84-48FA72068171}">
      <dgm:prSet/>
      <dgm:spPr/>
      <dgm:t>
        <a:bodyPr/>
        <a:lstStyle/>
        <a:p>
          <a:endParaRPr lang="en-US"/>
        </a:p>
      </dgm:t>
    </dgm:pt>
    <dgm:pt modelId="{99B2255A-48B7-5E4D-A8EB-423E97B7B554}">
      <dgm:prSet phldrT="[Text]" custT="1"/>
      <dgm:spPr/>
      <dgm:t>
        <a:bodyPr/>
        <a:lstStyle/>
        <a:p>
          <a:r>
            <a:rPr lang="en-US" sz="2100" dirty="0" smtClean="0"/>
            <a:t>TR-Grid</a:t>
          </a:r>
          <a:r>
            <a:rPr lang="tr-TR" sz="2100" dirty="0" smtClean="0"/>
            <a:t> </a:t>
          </a:r>
          <a:r>
            <a:rPr lang="tr-TR" sz="1800" dirty="0" smtClean="0"/>
            <a:t>(TRUBA) </a:t>
          </a:r>
          <a:r>
            <a:rPr lang="tr-TR" sz="2100" dirty="0" smtClean="0"/>
            <a:t>...</a:t>
          </a:r>
          <a:endParaRPr lang="en-US" sz="2100" dirty="0"/>
        </a:p>
      </dgm:t>
    </dgm:pt>
    <dgm:pt modelId="{AEC0E82F-2CC3-6242-828B-4080341E861F}" type="parTrans" cxnId="{B0220243-68C9-F344-840F-A12EC423B8BF}">
      <dgm:prSet/>
      <dgm:spPr/>
      <dgm:t>
        <a:bodyPr/>
        <a:lstStyle/>
        <a:p>
          <a:endParaRPr lang="en-US"/>
        </a:p>
      </dgm:t>
    </dgm:pt>
    <dgm:pt modelId="{EDB77343-CA2A-7F4A-80D5-814E7D404443}" type="sibTrans" cxnId="{B0220243-68C9-F344-840F-A12EC423B8BF}">
      <dgm:prSet/>
      <dgm:spPr/>
      <dgm:t>
        <a:bodyPr/>
        <a:lstStyle/>
        <a:p>
          <a:endParaRPr lang="en-US"/>
        </a:p>
      </dgm:t>
    </dgm:pt>
    <dgm:pt modelId="{18F06EA2-02FF-3843-A6C2-D55CF5882CF3}">
      <dgm:prSet phldrT="[Text]"/>
      <dgm:spPr/>
      <dgm:t>
        <a:bodyPr/>
        <a:lstStyle/>
        <a:p>
          <a:r>
            <a:rPr lang="en-US" dirty="0" err="1" smtClean="0"/>
            <a:t>Bilgi</a:t>
          </a:r>
          <a:r>
            <a:rPr lang="tr-TR" dirty="0" smtClean="0"/>
            <a:t> Hizmetleri</a:t>
          </a:r>
          <a:endParaRPr lang="en-US" dirty="0"/>
        </a:p>
      </dgm:t>
    </dgm:pt>
    <dgm:pt modelId="{76DD8FF2-78C5-074A-A6C5-BEF1936B597B}" type="parTrans" cxnId="{9C975B95-70AE-2B41-AB42-15E64D14C56D}">
      <dgm:prSet/>
      <dgm:spPr/>
      <dgm:t>
        <a:bodyPr/>
        <a:lstStyle/>
        <a:p>
          <a:endParaRPr lang="en-US"/>
        </a:p>
      </dgm:t>
    </dgm:pt>
    <dgm:pt modelId="{6BFA0C97-1C54-4847-8E9B-653591F48515}" type="sibTrans" cxnId="{9C975B95-70AE-2B41-AB42-15E64D14C56D}">
      <dgm:prSet/>
      <dgm:spPr/>
      <dgm:t>
        <a:bodyPr/>
        <a:lstStyle/>
        <a:p>
          <a:endParaRPr lang="en-US"/>
        </a:p>
      </dgm:t>
    </dgm:pt>
    <dgm:pt modelId="{29FE4C1E-FA5E-2644-B4D0-4780780B2A78}">
      <dgm:prSet phldrT="[Text]"/>
      <dgm:spPr/>
      <dgm:t>
        <a:bodyPr/>
        <a:lstStyle/>
        <a:p>
          <a:r>
            <a:rPr lang="tr-TR" dirty="0" smtClean="0"/>
            <a:t>EKUAL</a:t>
          </a:r>
          <a:endParaRPr lang="en-US" dirty="0"/>
        </a:p>
      </dgm:t>
    </dgm:pt>
    <dgm:pt modelId="{701D4518-A227-3C48-A01A-FD1E49485B3E}" type="parTrans" cxnId="{A49D9C6A-0972-0F4F-B16C-6A8C216011B4}">
      <dgm:prSet/>
      <dgm:spPr/>
      <dgm:t>
        <a:bodyPr/>
        <a:lstStyle/>
        <a:p>
          <a:endParaRPr lang="en-US"/>
        </a:p>
      </dgm:t>
    </dgm:pt>
    <dgm:pt modelId="{3629225E-A629-9E45-BB56-CE08EC4FA023}" type="sibTrans" cxnId="{A49D9C6A-0972-0F4F-B16C-6A8C216011B4}">
      <dgm:prSet/>
      <dgm:spPr/>
      <dgm:t>
        <a:bodyPr/>
        <a:lstStyle/>
        <a:p>
          <a:endParaRPr lang="en-US"/>
        </a:p>
      </dgm:t>
    </dgm:pt>
    <dgm:pt modelId="{8490D97B-B3A8-434F-B6B7-17D715810776}">
      <dgm:prSet phldrT="[Text]"/>
      <dgm:spPr/>
      <dgm:t>
        <a:bodyPr/>
        <a:lstStyle/>
        <a:p>
          <a:r>
            <a:rPr lang="tr-TR" dirty="0" smtClean="0"/>
            <a:t>TR Dizin</a:t>
          </a:r>
          <a:endParaRPr lang="en-US" dirty="0"/>
        </a:p>
      </dgm:t>
    </dgm:pt>
    <dgm:pt modelId="{C27AAB14-6023-7641-BE9F-AF06A2CD8159}" type="parTrans" cxnId="{A6038D44-B783-DB4F-9BAF-3616A549A451}">
      <dgm:prSet/>
      <dgm:spPr/>
      <dgm:t>
        <a:bodyPr/>
        <a:lstStyle/>
        <a:p>
          <a:endParaRPr lang="en-US"/>
        </a:p>
      </dgm:t>
    </dgm:pt>
    <dgm:pt modelId="{E54FFA0F-4708-3649-BB2E-6552D515F7BF}" type="sibTrans" cxnId="{A6038D44-B783-DB4F-9BAF-3616A549A451}">
      <dgm:prSet/>
      <dgm:spPr/>
      <dgm:t>
        <a:bodyPr/>
        <a:lstStyle/>
        <a:p>
          <a:endParaRPr lang="en-US"/>
        </a:p>
      </dgm:t>
    </dgm:pt>
    <dgm:pt modelId="{C306ED6C-E44B-E742-B340-B4752FE33672}">
      <dgm:prSet phldrT="[Text]"/>
      <dgm:spPr/>
      <dgm:t>
        <a:bodyPr/>
        <a:lstStyle/>
        <a:p>
          <a:r>
            <a:rPr lang="en-US" dirty="0" err="1" smtClean="0"/>
            <a:t>Eğitim</a:t>
          </a:r>
          <a:r>
            <a:rPr lang="tr-TR" dirty="0" smtClean="0"/>
            <a:t> Hizmetleri Geliştirilmesi</a:t>
          </a:r>
          <a:r>
            <a:rPr lang="en-US" dirty="0" smtClean="0"/>
            <a:t/>
          </a:r>
          <a:br>
            <a:rPr lang="en-US" dirty="0" smtClean="0"/>
          </a:br>
          <a:endParaRPr lang="en-US" dirty="0" smtClean="0"/>
        </a:p>
      </dgm:t>
    </dgm:pt>
    <dgm:pt modelId="{6ED4C3B9-A472-4440-8BA3-3C0B0FAECBA9}" type="parTrans" cxnId="{3690BBD5-1C2E-6841-A019-F06B5FFDEA6F}">
      <dgm:prSet/>
      <dgm:spPr/>
      <dgm:t>
        <a:bodyPr/>
        <a:lstStyle/>
        <a:p>
          <a:endParaRPr lang="en-US"/>
        </a:p>
      </dgm:t>
    </dgm:pt>
    <dgm:pt modelId="{B161F9EC-E0B4-4B4A-BC54-B5A20125A49E}" type="sibTrans" cxnId="{3690BBD5-1C2E-6841-A019-F06B5FFDEA6F}">
      <dgm:prSet/>
      <dgm:spPr/>
      <dgm:t>
        <a:bodyPr/>
        <a:lstStyle/>
        <a:p>
          <a:endParaRPr lang="en-US"/>
        </a:p>
      </dgm:t>
    </dgm:pt>
    <dgm:pt modelId="{6AE4C801-DA2E-E44A-9B3A-F0D52130711A}">
      <dgm:prSet phldrT="[Text]"/>
      <dgm:spPr/>
      <dgm:t>
        <a:bodyPr/>
        <a:lstStyle/>
        <a:p>
          <a:r>
            <a:rPr lang="en-US" dirty="0" err="1" smtClean="0"/>
            <a:t>Fatih</a:t>
          </a:r>
          <a:r>
            <a:rPr lang="en-US" dirty="0" smtClean="0"/>
            <a:t> </a:t>
          </a:r>
          <a:r>
            <a:rPr lang="en-US" dirty="0" err="1" smtClean="0"/>
            <a:t>Projesi</a:t>
          </a:r>
          <a:endParaRPr lang="en-US" dirty="0"/>
        </a:p>
      </dgm:t>
    </dgm:pt>
    <dgm:pt modelId="{11693677-113B-9E45-83B5-4F33169A0683}" type="parTrans" cxnId="{2B470BC0-5C26-6B49-9D44-5870D6C276F5}">
      <dgm:prSet/>
      <dgm:spPr/>
      <dgm:t>
        <a:bodyPr/>
        <a:lstStyle/>
        <a:p>
          <a:endParaRPr lang="en-US"/>
        </a:p>
      </dgm:t>
    </dgm:pt>
    <dgm:pt modelId="{2A7F4473-3768-7148-A5B2-270F6A64B5B4}" type="sibTrans" cxnId="{2B470BC0-5C26-6B49-9D44-5870D6C276F5}">
      <dgm:prSet/>
      <dgm:spPr/>
      <dgm:t>
        <a:bodyPr/>
        <a:lstStyle/>
        <a:p>
          <a:endParaRPr lang="en-US"/>
        </a:p>
      </dgm:t>
    </dgm:pt>
    <dgm:pt modelId="{9FACA3A1-7BF0-D54C-B910-C816E803C8EA}">
      <dgm:prSet phldrT="[Text]"/>
      <dgm:spPr/>
      <dgm:t>
        <a:bodyPr/>
        <a:lstStyle/>
        <a:p>
          <a:r>
            <a:rPr lang="en-US" dirty="0" err="1" smtClean="0"/>
            <a:t>Açık</a:t>
          </a:r>
          <a:r>
            <a:rPr lang="en-US" dirty="0" smtClean="0"/>
            <a:t> </a:t>
          </a:r>
          <a:r>
            <a:rPr lang="en-US" dirty="0" err="1" smtClean="0"/>
            <a:t>Kaynak</a:t>
          </a:r>
          <a:r>
            <a:rPr lang="tr-TR" dirty="0" smtClean="0"/>
            <a:t> Yazılımları...</a:t>
          </a:r>
          <a:endParaRPr lang="en-US" dirty="0"/>
        </a:p>
      </dgm:t>
    </dgm:pt>
    <dgm:pt modelId="{272B803D-DA70-694B-B01B-AE8251893D9C}" type="parTrans" cxnId="{6AA4A609-0A05-0F48-A85A-99A06CA1B8AB}">
      <dgm:prSet/>
      <dgm:spPr/>
      <dgm:t>
        <a:bodyPr/>
        <a:lstStyle/>
        <a:p>
          <a:endParaRPr lang="en-US"/>
        </a:p>
      </dgm:t>
    </dgm:pt>
    <dgm:pt modelId="{72CA4196-9313-B843-AB0E-5E5BB29B10EF}" type="sibTrans" cxnId="{6AA4A609-0A05-0F48-A85A-99A06CA1B8AB}">
      <dgm:prSet/>
      <dgm:spPr/>
      <dgm:t>
        <a:bodyPr/>
        <a:lstStyle/>
        <a:p>
          <a:endParaRPr lang="en-US"/>
        </a:p>
      </dgm:t>
    </dgm:pt>
    <dgm:pt modelId="{115A9F52-6257-4DCC-A289-0A27F95F6AEA}">
      <dgm:prSet phldrT="[Text]"/>
      <dgm:spPr/>
      <dgm:t>
        <a:bodyPr/>
        <a:lstStyle/>
        <a:p>
          <a:r>
            <a:rPr lang="tr-TR" dirty="0" smtClean="0"/>
            <a:t>UBYT</a:t>
          </a:r>
          <a:endParaRPr lang="en-US" dirty="0"/>
        </a:p>
      </dgm:t>
    </dgm:pt>
    <dgm:pt modelId="{FD63505E-4B56-4DD0-9310-E1CC09E148C8}" type="parTrans" cxnId="{7BB9BE28-ABAD-4AEC-8A0C-F35D8ABF129C}">
      <dgm:prSet/>
      <dgm:spPr/>
      <dgm:t>
        <a:bodyPr/>
        <a:lstStyle/>
        <a:p>
          <a:endParaRPr lang="tr-TR"/>
        </a:p>
      </dgm:t>
    </dgm:pt>
    <dgm:pt modelId="{89B9ECA6-FDDD-4BF4-97D2-E706B02689E3}" type="sibTrans" cxnId="{7BB9BE28-ABAD-4AEC-8A0C-F35D8ABF129C}">
      <dgm:prSet/>
      <dgm:spPr/>
      <dgm:t>
        <a:bodyPr/>
        <a:lstStyle/>
        <a:p>
          <a:endParaRPr lang="tr-TR"/>
        </a:p>
      </dgm:t>
    </dgm:pt>
    <dgm:pt modelId="{C77DD260-23DE-4559-B567-99030AE5FC67}">
      <dgm:prSet phldrT="[Text]"/>
      <dgm:spPr/>
      <dgm:t>
        <a:bodyPr/>
        <a:lstStyle/>
        <a:p>
          <a:r>
            <a:rPr lang="tr-TR" dirty="0" smtClean="0"/>
            <a:t>DergiPark...</a:t>
          </a:r>
          <a:endParaRPr lang="en-US" dirty="0"/>
        </a:p>
      </dgm:t>
    </dgm:pt>
    <dgm:pt modelId="{744FD31D-A665-4A9F-AF67-73841CA7F48B}" type="parTrans" cxnId="{3CF5286E-A55A-4B0E-A54F-AF10F5D84980}">
      <dgm:prSet/>
      <dgm:spPr/>
      <dgm:t>
        <a:bodyPr/>
        <a:lstStyle/>
        <a:p>
          <a:endParaRPr lang="tr-TR"/>
        </a:p>
      </dgm:t>
    </dgm:pt>
    <dgm:pt modelId="{AC0478AF-F11D-47A6-AB79-5DA761A50AD0}" type="sibTrans" cxnId="{3CF5286E-A55A-4B0E-A54F-AF10F5D84980}">
      <dgm:prSet/>
      <dgm:spPr/>
      <dgm:t>
        <a:bodyPr/>
        <a:lstStyle/>
        <a:p>
          <a:endParaRPr lang="tr-TR"/>
        </a:p>
      </dgm:t>
    </dgm:pt>
    <dgm:pt modelId="{EA8FFD17-9543-4039-91EA-14422EDE7B60}">
      <dgm:prSet phldrT="[Text]"/>
      <dgm:spPr/>
      <dgm:t>
        <a:bodyPr/>
        <a:lstStyle/>
        <a:p>
          <a:r>
            <a:rPr lang="tr-TR" dirty="0" smtClean="0"/>
            <a:t>Bibliyometri</a:t>
          </a:r>
          <a:endParaRPr lang="en-US" dirty="0"/>
        </a:p>
      </dgm:t>
    </dgm:pt>
    <dgm:pt modelId="{40376C4D-7131-41F0-9C99-A1C9CE1A1129}" type="parTrans" cxnId="{0282A092-806B-4B3A-81E2-6798A7D527AF}">
      <dgm:prSet/>
      <dgm:spPr/>
      <dgm:t>
        <a:bodyPr/>
        <a:lstStyle/>
        <a:p>
          <a:endParaRPr lang="tr-TR"/>
        </a:p>
      </dgm:t>
    </dgm:pt>
    <dgm:pt modelId="{91D79371-148E-4583-AF7E-0A64F8FD5359}" type="sibTrans" cxnId="{0282A092-806B-4B3A-81E2-6798A7D527AF}">
      <dgm:prSet/>
      <dgm:spPr/>
      <dgm:t>
        <a:bodyPr/>
        <a:lstStyle/>
        <a:p>
          <a:endParaRPr lang="tr-TR"/>
        </a:p>
      </dgm:t>
    </dgm:pt>
    <dgm:pt modelId="{69F59E07-E462-7648-83B6-57E1782C371D}" type="pres">
      <dgm:prSet presAssocID="{72829DD6-0F63-0043-A377-6F205E4BA72E}" presName="Name0" presStyleCnt="0">
        <dgm:presLayoutVars>
          <dgm:dir/>
          <dgm:resizeHandles val="exact"/>
        </dgm:presLayoutVars>
      </dgm:prSet>
      <dgm:spPr/>
      <dgm:t>
        <a:bodyPr/>
        <a:lstStyle/>
        <a:p>
          <a:endParaRPr lang="en-US"/>
        </a:p>
      </dgm:t>
    </dgm:pt>
    <dgm:pt modelId="{F7613602-24C3-7B47-8E56-3BBE9D5B0574}" type="pres">
      <dgm:prSet presAssocID="{72829DD6-0F63-0043-A377-6F205E4BA72E}" presName="bkgdShp" presStyleLbl="alignAccFollowNode1" presStyleIdx="0" presStyleCnt="1"/>
      <dgm:spPr/>
      <dgm:t>
        <a:bodyPr/>
        <a:lstStyle/>
        <a:p>
          <a:endParaRPr lang="tr-TR"/>
        </a:p>
      </dgm:t>
    </dgm:pt>
    <dgm:pt modelId="{8C3DC07E-063A-964B-A58C-FB6782D542D0}" type="pres">
      <dgm:prSet presAssocID="{72829DD6-0F63-0043-A377-6F205E4BA72E}" presName="linComp" presStyleCnt="0"/>
      <dgm:spPr/>
      <dgm:t>
        <a:bodyPr/>
        <a:lstStyle/>
        <a:p>
          <a:endParaRPr lang="tr-TR"/>
        </a:p>
      </dgm:t>
    </dgm:pt>
    <dgm:pt modelId="{D8C88F93-01D4-7B47-A959-F77D5F980346}" type="pres">
      <dgm:prSet presAssocID="{B44BB51B-D42F-F04F-91E8-407BB8A3EA2E}" presName="compNode" presStyleCnt="0"/>
      <dgm:spPr/>
      <dgm:t>
        <a:bodyPr/>
        <a:lstStyle/>
        <a:p>
          <a:endParaRPr lang="tr-TR"/>
        </a:p>
      </dgm:t>
    </dgm:pt>
    <dgm:pt modelId="{DC9F3174-6827-4545-BA37-2DC8C9BE2A9D}" type="pres">
      <dgm:prSet presAssocID="{B44BB51B-D42F-F04F-91E8-407BB8A3EA2E}" presName="node" presStyleLbl="node1" presStyleIdx="0" presStyleCnt="3" custScaleX="126475">
        <dgm:presLayoutVars>
          <dgm:bulletEnabled val="1"/>
        </dgm:presLayoutVars>
      </dgm:prSet>
      <dgm:spPr/>
      <dgm:t>
        <a:bodyPr/>
        <a:lstStyle/>
        <a:p>
          <a:endParaRPr lang="en-US"/>
        </a:p>
      </dgm:t>
    </dgm:pt>
    <dgm:pt modelId="{A80BEC16-35BE-F248-B97A-0355F36E4424}" type="pres">
      <dgm:prSet presAssocID="{B44BB51B-D42F-F04F-91E8-407BB8A3EA2E}" presName="invisiNode" presStyleLbl="node1" presStyleIdx="0" presStyleCnt="3"/>
      <dgm:spPr/>
      <dgm:t>
        <a:bodyPr/>
        <a:lstStyle/>
        <a:p>
          <a:endParaRPr lang="tr-TR"/>
        </a:p>
      </dgm:t>
    </dgm:pt>
    <dgm:pt modelId="{0BD606D1-F35C-8441-87F4-D0757EA46557}" type="pres">
      <dgm:prSet presAssocID="{B44BB51B-D42F-F04F-91E8-407BB8A3EA2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t>
        <a:bodyPr/>
        <a:lstStyle/>
        <a:p>
          <a:endParaRPr lang="tr-TR"/>
        </a:p>
      </dgm:t>
    </dgm:pt>
    <dgm:pt modelId="{B692212F-B24F-A648-9392-D2A505D98E2B}" type="pres">
      <dgm:prSet presAssocID="{4468430C-448F-BD4B-B436-22293179F174}" presName="sibTrans" presStyleLbl="sibTrans2D1" presStyleIdx="0" presStyleCnt="0"/>
      <dgm:spPr/>
      <dgm:t>
        <a:bodyPr/>
        <a:lstStyle/>
        <a:p>
          <a:endParaRPr lang="en-US"/>
        </a:p>
      </dgm:t>
    </dgm:pt>
    <dgm:pt modelId="{68CBCBF4-3F5E-2143-BF1B-CBB34002A34B}" type="pres">
      <dgm:prSet presAssocID="{18F06EA2-02FF-3843-A6C2-D55CF5882CF3}" presName="compNode" presStyleCnt="0"/>
      <dgm:spPr/>
      <dgm:t>
        <a:bodyPr/>
        <a:lstStyle/>
        <a:p>
          <a:endParaRPr lang="tr-TR"/>
        </a:p>
      </dgm:t>
    </dgm:pt>
    <dgm:pt modelId="{324E0A83-F217-1242-B058-F736DABC0BBD}" type="pres">
      <dgm:prSet presAssocID="{18F06EA2-02FF-3843-A6C2-D55CF5882CF3}" presName="node" presStyleLbl="node1" presStyleIdx="1" presStyleCnt="3" custScaleX="127529">
        <dgm:presLayoutVars>
          <dgm:bulletEnabled val="1"/>
        </dgm:presLayoutVars>
      </dgm:prSet>
      <dgm:spPr/>
      <dgm:t>
        <a:bodyPr/>
        <a:lstStyle/>
        <a:p>
          <a:endParaRPr lang="en-US"/>
        </a:p>
      </dgm:t>
    </dgm:pt>
    <dgm:pt modelId="{CB47C5ED-0F60-B342-B9BB-B3F1F89AAD1B}" type="pres">
      <dgm:prSet presAssocID="{18F06EA2-02FF-3843-A6C2-D55CF5882CF3}" presName="invisiNode" presStyleLbl="node1" presStyleIdx="1" presStyleCnt="3"/>
      <dgm:spPr/>
      <dgm:t>
        <a:bodyPr/>
        <a:lstStyle/>
        <a:p>
          <a:endParaRPr lang="tr-TR"/>
        </a:p>
      </dgm:t>
    </dgm:pt>
    <dgm:pt modelId="{01A0A2D5-9695-FD46-B6E1-64FA0D02EB92}" type="pres">
      <dgm:prSet presAssocID="{18F06EA2-02FF-3843-A6C2-D55CF5882CF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6000" r="-6000"/>
          </a:stretch>
        </a:blipFill>
      </dgm:spPr>
      <dgm:t>
        <a:bodyPr/>
        <a:lstStyle/>
        <a:p>
          <a:endParaRPr lang="tr-TR"/>
        </a:p>
      </dgm:t>
    </dgm:pt>
    <dgm:pt modelId="{122A6EEC-38A4-3141-BCEA-6187A8DCE1F2}" type="pres">
      <dgm:prSet presAssocID="{6BFA0C97-1C54-4847-8E9B-653591F48515}" presName="sibTrans" presStyleLbl="sibTrans2D1" presStyleIdx="0" presStyleCnt="0"/>
      <dgm:spPr/>
      <dgm:t>
        <a:bodyPr/>
        <a:lstStyle/>
        <a:p>
          <a:endParaRPr lang="en-US"/>
        </a:p>
      </dgm:t>
    </dgm:pt>
    <dgm:pt modelId="{E9EA0F4E-7D82-9F44-8040-1A0BA66C34F1}" type="pres">
      <dgm:prSet presAssocID="{C306ED6C-E44B-E742-B340-B4752FE33672}" presName="compNode" presStyleCnt="0"/>
      <dgm:spPr/>
      <dgm:t>
        <a:bodyPr/>
        <a:lstStyle/>
        <a:p>
          <a:endParaRPr lang="tr-TR"/>
        </a:p>
      </dgm:t>
    </dgm:pt>
    <dgm:pt modelId="{F61B204C-B410-A041-88BE-7B098D9F3780}" type="pres">
      <dgm:prSet presAssocID="{C306ED6C-E44B-E742-B340-B4752FE33672}" presName="node" presStyleLbl="node1" presStyleIdx="2" presStyleCnt="3">
        <dgm:presLayoutVars>
          <dgm:bulletEnabled val="1"/>
        </dgm:presLayoutVars>
      </dgm:prSet>
      <dgm:spPr/>
      <dgm:t>
        <a:bodyPr/>
        <a:lstStyle/>
        <a:p>
          <a:endParaRPr lang="en-US"/>
        </a:p>
      </dgm:t>
    </dgm:pt>
    <dgm:pt modelId="{47D9D412-868A-0347-80F7-601F9D5B272F}" type="pres">
      <dgm:prSet presAssocID="{C306ED6C-E44B-E742-B340-B4752FE33672}" presName="invisiNode" presStyleLbl="node1" presStyleIdx="2" presStyleCnt="3"/>
      <dgm:spPr/>
      <dgm:t>
        <a:bodyPr/>
        <a:lstStyle/>
        <a:p>
          <a:endParaRPr lang="tr-TR"/>
        </a:p>
      </dgm:t>
    </dgm:pt>
    <dgm:pt modelId="{22DD3B57-98C8-CE48-88B3-40F642E3CB16}" type="pres">
      <dgm:prSet presAssocID="{C306ED6C-E44B-E742-B340-B4752FE3367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4000" r="-14000"/>
          </a:stretch>
        </a:blipFill>
      </dgm:spPr>
      <dgm:t>
        <a:bodyPr/>
        <a:lstStyle/>
        <a:p>
          <a:endParaRPr lang="tr-TR"/>
        </a:p>
      </dgm:t>
    </dgm:pt>
  </dgm:ptLst>
  <dgm:cxnLst>
    <dgm:cxn modelId="{FFB9799A-CF71-2047-A595-1C70356FAE37}" type="presOf" srcId="{8490D97B-B3A8-434F-B6B7-17D715810776}" destId="{324E0A83-F217-1242-B058-F736DABC0BBD}" srcOrd="0" destOrd="2" presId="urn:microsoft.com/office/officeart/2005/8/layout/pList2#2"/>
    <dgm:cxn modelId="{9C975B95-70AE-2B41-AB42-15E64D14C56D}" srcId="{72829DD6-0F63-0043-A377-6F205E4BA72E}" destId="{18F06EA2-02FF-3843-A6C2-D55CF5882CF3}" srcOrd="1" destOrd="0" parTransId="{76DD8FF2-78C5-074A-A6C5-BEF1936B597B}" sibTransId="{6BFA0C97-1C54-4847-8E9B-653591F48515}"/>
    <dgm:cxn modelId="{87271E25-146E-405C-9E8F-218B2A16339A}" type="presOf" srcId="{EA8FFD17-9543-4039-91EA-14422EDE7B60}" destId="{324E0A83-F217-1242-B058-F736DABC0BBD}" srcOrd="0" destOrd="4" presId="urn:microsoft.com/office/officeart/2005/8/layout/pList2#2"/>
    <dgm:cxn modelId="{493172FF-8DB1-1249-A124-AF74A7810EFF}" type="presOf" srcId="{6AE4C801-DA2E-E44A-9B3A-F0D52130711A}" destId="{F61B204C-B410-A041-88BE-7B098D9F3780}" srcOrd="0" destOrd="1" presId="urn:microsoft.com/office/officeart/2005/8/layout/pList2#2"/>
    <dgm:cxn modelId="{81520F54-ABC5-954B-B57C-EF897282972B}" type="presOf" srcId="{0AB85BF7-1CB7-E24E-8D28-00F967E05524}" destId="{DC9F3174-6827-4545-BA37-2DC8C9BE2A9D}" srcOrd="0" destOrd="1" presId="urn:microsoft.com/office/officeart/2005/8/layout/pList2#2"/>
    <dgm:cxn modelId="{6AA4A609-0A05-0F48-A85A-99A06CA1B8AB}" srcId="{C306ED6C-E44B-E742-B340-B4752FE33672}" destId="{9FACA3A1-7BF0-D54C-B910-C816E803C8EA}" srcOrd="1" destOrd="0" parTransId="{272B803D-DA70-694B-B01B-AE8251893D9C}" sibTransId="{72CA4196-9313-B843-AB0E-5E5BB29B10EF}"/>
    <dgm:cxn modelId="{3690BBD5-1C2E-6841-A019-F06B5FFDEA6F}" srcId="{72829DD6-0F63-0043-A377-6F205E4BA72E}" destId="{C306ED6C-E44B-E742-B340-B4752FE33672}" srcOrd="2" destOrd="0" parTransId="{6ED4C3B9-A472-4440-8BA3-3C0B0FAECBA9}" sibTransId="{B161F9EC-E0B4-4B4A-BC54-B5A20125A49E}"/>
    <dgm:cxn modelId="{D08D1296-0B3E-5845-BF37-E60364F46493}" type="presOf" srcId="{6BFA0C97-1C54-4847-8E9B-653591F48515}" destId="{122A6EEC-38A4-3141-BCEA-6187A8DCE1F2}" srcOrd="0" destOrd="0" presId="urn:microsoft.com/office/officeart/2005/8/layout/pList2#2"/>
    <dgm:cxn modelId="{A6038D44-B783-DB4F-9BAF-3616A549A451}" srcId="{18F06EA2-02FF-3843-A6C2-D55CF5882CF3}" destId="{8490D97B-B3A8-434F-B6B7-17D715810776}" srcOrd="1" destOrd="0" parTransId="{C27AAB14-6023-7641-BE9F-AF06A2CD8159}" sibTransId="{E54FFA0F-4708-3649-BB2E-6552D515F7BF}"/>
    <dgm:cxn modelId="{2B470BC0-5C26-6B49-9D44-5870D6C276F5}" srcId="{C306ED6C-E44B-E742-B340-B4752FE33672}" destId="{6AE4C801-DA2E-E44A-9B3A-F0D52130711A}" srcOrd="0" destOrd="0" parTransId="{11693677-113B-9E45-83B5-4F33169A0683}" sibTransId="{2A7F4473-3768-7148-A5B2-270F6A64B5B4}"/>
    <dgm:cxn modelId="{0885175B-84B4-084A-AAC6-C8E976C123D0}" type="presOf" srcId="{99B2255A-48B7-5E4D-A8EB-423E97B7B554}" destId="{DC9F3174-6827-4545-BA37-2DC8C9BE2A9D}" srcOrd="0" destOrd="2" presId="urn:microsoft.com/office/officeart/2005/8/layout/pList2#2"/>
    <dgm:cxn modelId="{E56C47AF-0115-F140-9BBF-B3D2E7B3B903}" type="presOf" srcId="{B44BB51B-D42F-F04F-91E8-407BB8A3EA2E}" destId="{DC9F3174-6827-4545-BA37-2DC8C9BE2A9D}" srcOrd="0" destOrd="0" presId="urn:microsoft.com/office/officeart/2005/8/layout/pList2#2"/>
    <dgm:cxn modelId="{3CF5286E-A55A-4B0E-A54F-AF10F5D84980}" srcId="{18F06EA2-02FF-3843-A6C2-D55CF5882CF3}" destId="{C77DD260-23DE-4559-B567-99030AE5FC67}" srcOrd="4" destOrd="0" parTransId="{744FD31D-A665-4A9F-AF67-73841CA7F48B}" sibTransId="{AC0478AF-F11D-47A6-AB79-5DA761A50AD0}"/>
    <dgm:cxn modelId="{BF5B3EC5-C68E-9544-8D45-442FC2890F08}" type="presOf" srcId="{9FACA3A1-7BF0-D54C-B910-C816E803C8EA}" destId="{F61B204C-B410-A041-88BE-7B098D9F3780}" srcOrd="0" destOrd="2" presId="urn:microsoft.com/office/officeart/2005/8/layout/pList2#2"/>
    <dgm:cxn modelId="{0282A092-806B-4B3A-81E2-6798A7D527AF}" srcId="{18F06EA2-02FF-3843-A6C2-D55CF5882CF3}" destId="{EA8FFD17-9543-4039-91EA-14422EDE7B60}" srcOrd="3" destOrd="0" parTransId="{40376C4D-7131-41F0-9C99-A1C9CE1A1129}" sibTransId="{91D79371-148E-4583-AF7E-0A64F8FD5359}"/>
    <dgm:cxn modelId="{7BB9BE28-ABAD-4AEC-8A0C-F35D8ABF129C}" srcId="{18F06EA2-02FF-3843-A6C2-D55CF5882CF3}" destId="{115A9F52-6257-4DCC-A289-0A27F95F6AEA}" srcOrd="2" destOrd="0" parTransId="{FD63505E-4B56-4DD0-9310-E1CC09E148C8}" sibTransId="{89B9ECA6-FDDD-4BF4-97D2-E706B02689E3}"/>
    <dgm:cxn modelId="{A49D9C6A-0972-0F4F-B16C-6A8C216011B4}" srcId="{18F06EA2-02FF-3843-A6C2-D55CF5882CF3}" destId="{29FE4C1E-FA5E-2644-B4D0-4780780B2A78}" srcOrd="0" destOrd="0" parTransId="{701D4518-A227-3C48-A01A-FD1E49485B3E}" sibTransId="{3629225E-A629-9E45-BB56-CE08EC4FA023}"/>
    <dgm:cxn modelId="{7D015B08-3826-7649-AAE1-278E5848AC7C}" type="presOf" srcId="{29FE4C1E-FA5E-2644-B4D0-4780780B2A78}" destId="{324E0A83-F217-1242-B058-F736DABC0BBD}" srcOrd="0" destOrd="1" presId="urn:microsoft.com/office/officeart/2005/8/layout/pList2#2"/>
    <dgm:cxn modelId="{3110F63C-55A2-0147-885B-0328179EEB2F}" srcId="{72829DD6-0F63-0043-A377-6F205E4BA72E}" destId="{B44BB51B-D42F-F04F-91E8-407BB8A3EA2E}" srcOrd="0" destOrd="0" parTransId="{14DE9E02-B648-5241-B427-79A87474CBE7}" sibTransId="{4468430C-448F-BD4B-B436-22293179F174}"/>
    <dgm:cxn modelId="{DDCB208E-502E-3448-9C84-48FA72068171}" srcId="{B44BB51B-D42F-F04F-91E8-407BB8A3EA2E}" destId="{0AB85BF7-1CB7-E24E-8D28-00F967E05524}" srcOrd="0" destOrd="0" parTransId="{EB1B1B9B-61AC-A74D-8629-87999F36433F}" sibTransId="{957FA1CB-BE79-FF4C-BBD3-D8A0CD038139}"/>
    <dgm:cxn modelId="{D749F364-ACEE-4698-A47D-9629B2F508A9}" type="presOf" srcId="{115A9F52-6257-4DCC-A289-0A27F95F6AEA}" destId="{324E0A83-F217-1242-B058-F736DABC0BBD}" srcOrd="0" destOrd="3" presId="urn:microsoft.com/office/officeart/2005/8/layout/pList2#2"/>
    <dgm:cxn modelId="{FD0570DE-5A90-474D-9727-C9E8732A0F88}" type="presOf" srcId="{72829DD6-0F63-0043-A377-6F205E4BA72E}" destId="{69F59E07-E462-7648-83B6-57E1782C371D}" srcOrd="0" destOrd="0" presId="urn:microsoft.com/office/officeart/2005/8/layout/pList2#2"/>
    <dgm:cxn modelId="{B0220243-68C9-F344-840F-A12EC423B8BF}" srcId="{B44BB51B-D42F-F04F-91E8-407BB8A3EA2E}" destId="{99B2255A-48B7-5E4D-A8EB-423E97B7B554}" srcOrd="1" destOrd="0" parTransId="{AEC0E82F-2CC3-6242-828B-4080341E861F}" sibTransId="{EDB77343-CA2A-7F4A-80D5-814E7D404443}"/>
    <dgm:cxn modelId="{B35AFA39-82C6-584C-946E-81509F02BE2A}" type="presOf" srcId="{4468430C-448F-BD4B-B436-22293179F174}" destId="{B692212F-B24F-A648-9392-D2A505D98E2B}" srcOrd="0" destOrd="0" presId="urn:microsoft.com/office/officeart/2005/8/layout/pList2#2"/>
    <dgm:cxn modelId="{4C0A1049-2EC5-7D41-8846-A9D918F9A3F3}" type="presOf" srcId="{18F06EA2-02FF-3843-A6C2-D55CF5882CF3}" destId="{324E0A83-F217-1242-B058-F736DABC0BBD}" srcOrd="0" destOrd="0" presId="urn:microsoft.com/office/officeart/2005/8/layout/pList2#2"/>
    <dgm:cxn modelId="{6A915E22-E0D0-41AC-92EC-ADA23903A2C0}" type="presOf" srcId="{C77DD260-23DE-4559-B567-99030AE5FC67}" destId="{324E0A83-F217-1242-B058-F736DABC0BBD}" srcOrd="0" destOrd="5" presId="urn:microsoft.com/office/officeart/2005/8/layout/pList2#2"/>
    <dgm:cxn modelId="{BFAFFF37-7315-5348-AC25-6D8AC637303F}" type="presOf" srcId="{C306ED6C-E44B-E742-B340-B4752FE33672}" destId="{F61B204C-B410-A041-88BE-7B098D9F3780}" srcOrd="0" destOrd="0" presId="urn:microsoft.com/office/officeart/2005/8/layout/pList2#2"/>
    <dgm:cxn modelId="{C69D2310-047B-B448-B2DE-7B5B86974616}" type="presParOf" srcId="{69F59E07-E462-7648-83B6-57E1782C371D}" destId="{F7613602-24C3-7B47-8E56-3BBE9D5B0574}" srcOrd="0" destOrd="0" presId="urn:microsoft.com/office/officeart/2005/8/layout/pList2#2"/>
    <dgm:cxn modelId="{3A39EF55-E496-5B49-90E3-917A6733B185}" type="presParOf" srcId="{69F59E07-E462-7648-83B6-57E1782C371D}" destId="{8C3DC07E-063A-964B-A58C-FB6782D542D0}" srcOrd="1" destOrd="0" presId="urn:microsoft.com/office/officeart/2005/8/layout/pList2#2"/>
    <dgm:cxn modelId="{C76E5627-7A69-9D4F-8F40-D6328B0E7DBA}" type="presParOf" srcId="{8C3DC07E-063A-964B-A58C-FB6782D542D0}" destId="{D8C88F93-01D4-7B47-A959-F77D5F980346}" srcOrd="0" destOrd="0" presId="urn:microsoft.com/office/officeart/2005/8/layout/pList2#2"/>
    <dgm:cxn modelId="{C8F6F1E9-6719-804D-92FE-3BD46298302E}" type="presParOf" srcId="{D8C88F93-01D4-7B47-A959-F77D5F980346}" destId="{DC9F3174-6827-4545-BA37-2DC8C9BE2A9D}" srcOrd="0" destOrd="0" presId="urn:microsoft.com/office/officeart/2005/8/layout/pList2#2"/>
    <dgm:cxn modelId="{21751509-3BBA-6D41-8AA6-78987C98E2A5}" type="presParOf" srcId="{D8C88F93-01D4-7B47-A959-F77D5F980346}" destId="{A80BEC16-35BE-F248-B97A-0355F36E4424}" srcOrd="1" destOrd="0" presId="urn:microsoft.com/office/officeart/2005/8/layout/pList2#2"/>
    <dgm:cxn modelId="{267FFB21-BAA9-1E45-BCBB-4D185ED7CF4C}" type="presParOf" srcId="{D8C88F93-01D4-7B47-A959-F77D5F980346}" destId="{0BD606D1-F35C-8441-87F4-D0757EA46557}" srcOrd="2" destOrd="0" presId="urn:microsoft.com/office/officeart/2005/8/layout/pList2#2"/>
    <dgm:cxn modelId="{A08CADCB-4233-2944-81E4-08C0CEB2C181}" type="presParOf" srcId="{8C3DC07E-063A-964B-A58C-FB6782D542D0}" destId="{B692212F-B24F-A648-9392-D2A505D98E2B}" srcOrd="1" destOrd="0" presId="urn:microsoft.com/office/officeart/2005/8/layout/pList2#2"/>
    <dgm:cxn modelId="{1CA6C49F-4962-834B-B391-063930805D39}" type="presParOf" srcId="{8C3DC07E-063A-964B-A58C-FB6782D542D0}" destId="{68CBCBF4-3F5E-2143-BF1B-CBB34002A34B}" srcOrd="2" destOrd="0" presId="urn:microsoft.com/office/officeart/2005/8/layout/pList2#2"/>
    <dgm:cxn modelId="{7F52E9D3-8A56-9C42-979F-B0FD672353ED}" type="presParOf" srcId="{68CBCBF4-3F5E-2143-BF1B-CBB34002A34B}" destId="{324E0A83-F217-1242-B058-F736DABC0BBD}" srcOrd="0" destOrd="0" presId="urn:microsoft.com/office/officeart/2005/8/layout/pList2#2"/>
    <dgm:cxn modelId="{7AFBA2A0-51DD-BE4E-A402-A31A59C5476D}" type="presParOf" srcId="{68CBCBF4-3F5E-2143-BF1B-CBB34002A34B}" destId="{CB47C5ED-0F60-B342-B9BB-B3F1F89AAD1B}" srcOrd="1" destOrd="0" presId="urn:microsoft.com/office/officeart/2005/8/layout/pList2#2"/>
    <dgm:cxn modelId="{6C53789D-0C61-404E-9CB6-5AACBFCE046B}" type="presParOf" srcId="{68CBCBF4-3F5E-2143-BF1B-CBB34002A34B}" destId="{01A0A2D5-9695-FD46-B6E1-64FA0D02EB92}" srcOrd="2" destOrd="0" presId="urn:microsoft.com/office/officeart/2005/8/layout/pList2#2"/>
    <dgm:cxn modelId="{4FE5A7DB-F555-8C40-9EB5-BABEEB71D7A4}" type="presParOf" srcId="{8C3DC07E-063A-964B-A58C-FB6782D542D0}" destId="{122A6EEC-38A4-3141-BCEA-6187A8DCE1F2}" srcOrd="3" destOrd="0" presId="urn:microsoft.com/office/officeart/2005/8/layout/pList2#2"/>
    <dgm:cxn modelId="{6CE5BCB9-BC01-F846-8FE9-F8EB1C8855A6}" type="presParOf" srcId="{8C3DC07E-063A-964B-A58C-FB6782D542D0}" destId="{E9EA0F4E-7D82-9F44-8040-1A0BA66C34F1}" srcOrd="4" destOrd="0" presId="urn:microsoft.com/office/officeart/2005/8/layout/pList2#2"/>
    <dgm:cxn modelId="{B4C5759C-677E-1F43-8942-B5C8B0F993BB}" type="presParOf" srcId="{E9EA0F4E-7D82-9F44-8040-1A0BA66C34F1}" destId="{F61B204C-B410-A041-88BE-7B098D9F3780}" srcOrd="0" destOrd="0" presId="urn:microsoft.com/office/officeart/2005/8/layout/pList2#2"/>
    <dgm:cxn modelId="{271217DD-BAFB-3A47-A190-BD750A7B7E67}" type="presParOf" srcId="{E9EA0F4E-7D82-9F44-8040-1A0BA66C34F1}" destId="{47D9D412-868A-0347-80F7-601F9D5B272F}" srcOrd="1" destOrd="0" presId="urn:microsoft.com/office/officeart/2005/8/layout/pList2#2"/>
    <dgm:cxn modelId="{B16BB4E2-7F6D-CD45-BE6B-944EE1616FBF}" type="presParOf" srcId="{E9EA0F4E-7D82-9F44-8040-1A0BA66C34F1}" destId="{22DD3B57-98C8-CE48-88B3-40F642E3CB16}" srcOrd="2" destOrd="0" presId="urn:microsoft.com/office/officeart/2005/8/layout/pList2#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0E064-CCD3-43D7-B661-450311667951}" type="doc">
      <dgm:prSet loTypeId="urn:microsoft.com/office/officeart/2005/8/layout/pyramid2" loCatId="list" qsTypeId="urn:microsoft.com/office/officeart/2005/8/quickstyle/simple1" qsCatId="simple" csTypeId="urn:microsoft.com/office/officeart/2005/8/colors/accent1_2" csCatId="accent1" phldr="1"/>
      <dgm:spPr/>
    </dgm:pt>
    <dgm:pt modelId="{8F1E0901-1C28-4650-8C4C-C59114802A74}">
      <dgm:prSet phldrT="[Metin]" custT="1"/>
      <dgm:spPr/>
      <dgm:t>
        <a:bodyPr/>
        <a:lstStyle/>
        <a:p>
          <a:r>
            <a:rPr lang="tr-TR" sz="1800" b="1" dirty="0" err="1" smtClean="0">
              <a:solidFill>
                <a:schemeClr val="tx1">
                  <a:lumMod val="75000"/>
                  <a:lumOff val="25000"/>
                </a:schemeClr>
              </a:solidFill>
            </a:rPr>
            <a:t>Bibliyometrik</a:t>
          </a:r>
          <a:r>
            <a:rPr lang="tr-TR" sz="1800" b="1" dirty="0" smtClean="0">
              <a:solidFill>
                <a:schemeClr val="tx1">
                  <a:lumMod val="75000"/>
                  <a:lumOff val="25000"/>
                </a:schemeClr>
              </a:solidFill>
            </a:rPr>
            <a:t> Analizler</a:t>
          </a:r>
          <a:endParaRPr lang="tr-TR" sz="1800" b="1" dirty="0">
            <a:solidFill>
              <a:schemeClr val="tx1">
                <a:lumMod val="75000"/>
                <a:lumOff val="25000"/>
              </a:schemeClr>
            </a:solidFill>
          </a:endParaRPr>
        </a:p>
      </dgm:t>
    </dgm:pt>
    <dgm:pt modelId="{65E6588F-3942-41A9-8C86-50C817628B4B}" type="parTrans" cxnId="{66A61721-27D8-4FA1-B0E1-915E6967DE20}">
      <dgm:prSet/>
      <dgm:spPr/>
      <dgm:t>
        <a:bodyPr/>
        <a:lstStyle/>
        <a:p>
          <a:endParaRPr lang="tr-TR"/>
        </a:p>
      </dgm:t>
    </dgm:pt>
    <dgm:pt modelId="{BDA5C5E8-6890-4A06-A8B9-6C2B4B0EAB26}" type="sibTrans" cxnId="{66A61721-27D8-4FA1-B0E1-915E6967DE20}">
      <dgm:prSet/>
      <dgm:spPr/>
      <dgm:t>
        <a:bodyPr/>
        <a:lstStyle/>
        <a:p>
          <a:endParaRPr lang="tr-TR"/>
        </a:p>
      </dgm:t>
    </dgm:pt>
    <dgm:pt modelId="{E124D089-0C5A-4401-86C7-896802042B58}">
      <dgm:prSet phldrT="[Metin]" custT="1"/>
      <dgm:spPr>
        <a:solidFill>
          <a:schemeClr val="lt1">
            <a:hueOff val="0"/>
            <a:satOff val="0"/>
            <a:lumOff val="0"/>
            <a:alpha val="93000"/>
          </a:schemeClr>
        </a:solidFill>
      </dgm:spPr>
      <dgm:t>
        <a:bodyPr/>
        <a:lstStyle/>
        <a:p>
          <a:r>
            <a:rPr lang="tr-TR" sz="2000" b="1" dirty="0" err="1" smtClean="0">
              <a:solidFill>
                <a:schemeClr val="tx1">
                  <a:lumMod val="75000"/>
                  <a:lumOff val="25000"/>
                </a:schemeClr>
              </a:solidFill>
            </a:rPr>
            <a:t>DergiPark</a:t>
          </a:r>
          <a:endParaRPr lang="tr-TR" sz="2000" b="1" dirty="0">
            <a:solidFill>
              <a:schemeClr val="tx1">
                <a:lumMod val="75000"/>
                <a:lumOff val="25000"/>
              </a:schemeClr>
            </a:solidFill>
          </a:endParaRPr>
        </a:p>
      </dgm:t>
    </dgm:pt>
    <dgm:pt modelId="{6244A16D-F582-4AD8-AF9C-DCEE6055EF51}" type="parTrans" cxnId="{75A62386-EEFC-41C8-9E07-AFB3BA56FB1C}">
      <dgm:prSet/>
      <dgm:spPr/>
      <dgm:t>
        <a:bodyPr/>
        <a:lstStyle/>
        <a:p>
          <a:endParaRPr lang="tr-TR"/>
        </a:p>
      </dgm:t>
    </dgm:pt>
    <dgm:pt modelId="{417033AA-C744-41E5-B7B4-76A0D1F838BA}" type="sibTrans" cxnId="{75A62386-EEFC-41C8-9E07-AFB3BA56FB1C}">
      <dgm:prSet/>
      <dgm:spPr/>
      <dgm:t>
        <a:bodyPr/>
        <a:lstStyle/>
        <a:p>
          <a:endParaRPr lang="tr-TR"/>
        </a:p>
      </dgm:t>
    </dgm:pt>
    <dgm:pt modelId="{1C85E099-9D3D-451D-9AA8-A228A496DA86}">
      <dgm:prSet custT="1"/>
      <dgm:spPr/>
      <dgm:t>
        <a:bodyPr/>
        <a:lstStyle/>
        <a:p>
          <a:r>
            <a:rPr lang="tr-TR" sz="1600" b="1" dirty="0" smtClean="0">
              <a:solidFill>
                <a:schemeClr val="tx1">
                  <a:lumMod val="75000"/>
                  <a:lumOff val="25000"/>
                </a:schemeClr>
              </a:solidFill>
            </a:rPr>
            <a:t>Elektronik Kaynaklar Ulusal Akademik Lisansı</a:t>
          </a:r>
          <a:r>
            <a:rPr lang="tr-TR" sz="1600" b="1" dirty="0" smtClean="0">
              <a:solidFill>
                <a:schemeClr val="tx1">
                  <a:lumMod val="75000"/>
                  <a:lumOff val="25000"/>
                </a:schemeClr>
              </a:solidFill>
              <a:effectLst>
                <a:outerShdw blurRad="38100" dist="38100" dir="2700000" algn="tl">
                  <a:srgbClr val="000000">
                    <a:alpha val="43137"/>
                  </a:srgbClr>
                </a:outerShdw>
              </a:effectLst>
            </a:rPr>
            <a:t>: EKUAL</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572A666A-5D39-4209-AB06-8DAE128E0F7A}" type="parTrans" cxnId="{3B420ACA-E095-49E1-8673-172D1DAD2763}">
      <dgm:prSet/>
      <dgm:spPr/>
      <dgm:t>
        <a:bodyPr/>
        <a:lstStyle/>
        <a:p>
          <a:endParaRPr lang="tr-TR"/>
        </a:p>
      </dgm:t>
    </dgm:pt>
    <dgm:pt modelId="{AD0A966E-38E2-4BF1-BBE8-074CAA03B6A8}" type="sibTrans" cxnId="{3B420ACA-E095-49E1-8673-172D1DAD2763}">
      <dgm:prSet/>
      <dgm:spPr/>
      <dgm:t>
        <a:bodyPr/>
        <a:lstStyle/>
        <a:p>
          <a:endParaRPr lang="tr-TR"/>
        </a:p>
      </dgm:t>
    </dgm:pt>
    <dgm:pt modelId="{19DCBDC4-AE61-4A47-8764-4CE0CEBBF445}">
      <dgm:prSet custT="1"/>
      <dgm:spPr/>
      <dgm:t>
        <a:bodyPr/>
        <a:lstStyle/>
        <a:p>
          <a:r>
            <a:rPr lang="tr-TR" sz="1600" b="1" dirty="0" smtClean="0">
              <a:solidFill>
                <a:schemeClr val="tx1">
                  <a:lumMod val="75000"/>
                  <a:lumOff val="25000"/>
                </a:schemeClr>
              </a:solidFill>
            </a:rPr>
            <a:t>Uluslararası Bilimsel Yayınları Teşvik: </a:t>
          </a:r>
          <a:r>
            <a:rPr lang="tr-TR" sz="1600" b="1" dirty="0" smtClean="0">
              <a:solidFill>
                <a:schemeClr val="tx1">
                  <a:lumMod val="75000"/>
                  <a:lumOff val="25000"/>
                </a:schemeClr>
              </a:solidFill>
              <a:effectLst>
                <a:outerShdw blurRad="38100" dist="38100" dir="2700000" algn="tl">
                  <a:srgbClr val="000000">
                    <a:alpha val="43137"/>
                  </a:srgbClr>
                </a:outerShdw>
              </a:effectLst>
            </a:rPr>
            <a:t>UBYT</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4118BB3-9911-4010-A3A8-93F806E2C6B7}" type="parTrans" cxnId="{450D10B4-9128-43D4-953E-DFA2EEBB5337}">
      <dgm:prSet/>
      <dgm:spPr/>
      <dgm:t>
        <a:bodyPr/>
        <a:lstStyle/>
        <a:p>
          <a:endParaRPr lang="tr-TR"/>
        </a:p>
      </dgm:t>
    </dgm:pt>
    <dgm:pt modelId="{0BB3D76D-B4AF-46C9-B823-DD3CC44B6545}" type="sibTrans" cxnId="{450D10B4-9128-43D4-953E-DFA2EEBB5337}">
      <dgm:prSet/>
      <dgm:spPr/>
      <dgm:t>
        <a:bodyPr/>
        <a:lstStyle/>
        <a:p>
          <a:endParaRPr lang="tr-TR"/>
        </a:p>
      </dgm:t>
    </dgm:pt>
    <dgm:pt modelId="{3FE49267-E1BB-7D4A-8A42-0CD591E1D909}">
      <dgm:prSet custT="1"/>
      <dgm:spPr/>
      <dgm:t>
        <a:bodyPr/>
        <a:lstStyle/>
        <a:p>
          <a:r>
            <a:rPr lang="tr-TR" sz="1600" b="1" dirty="0" smtClean="0">
              <a:solidFill>
                <a:schemeClr val="tx1">
                  <a:lumMod val="75000"/>
                  <a:lumOff val="25000"/>
                </a:schemeClr>
              </a:solidFill>
            </a:rPr>
            <a:t>Ulusal Veri Tabanları</a:t>
          </a:r>
        </a:p>
        <a:p>
          <a:r>
            <a:rPr lang="tr-TR" sz="1600" b="1" dirty="0" smtClean="0">
              <a:solidFill>
                <a:schemeClr val="tx1">
                  <a:lumMod val="75000"/>
                  <a:lumOff val="25000"/>
                </a:schemeClr>
              </a:solidFill>
            </a:rPr>
            <a:t> </a:t>
          </a:r>
          <a:r>
            <a:rPr lang="tr-TR" sz="1600" b="1" dirty="0" smtClean="0">
              <a:solidFill>
                <a:schemeClr val="tx1">
                  <a:lumMod val="75000"/>
                  <a:lumOff val="25000"/>
                </a:schemeClr>
              </a:solidFill>
              <a:effectLst>
                <a:outerShdw blurRad="38100" dist="38100" dir="2700000" algn="tl">
                  <a:srgbClr val="000000">
                    <a:alpha val="43137"/>
                  </a:srgbClr>
                </a:outerShdw>
              </a:effectLst>
            </a:rPr>
            <a:t>TR Dizin</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C2CA30F-7EAF-F845-B2AF-9FDA7143D19C}" type="parTrans" cxnId="{31710D2F-1D2F-3F4B-B02E-656DBF7FAAA4}">
      <dgm:prSet/>
      <dgm:spPr/>
      <dgm:t>
        <a:bodyPr/>
        <a:lstStyle/>
        <a:p>
          <a:endParaRPr lang="en-US"/>
        </a:p>
      </dgm:t>
    </dgm:pt>
    <dgm:pt modelId="{1FE735A6-86C1-904C-AD5E-BE8671F65758}" type="sibTrans" cxnId="{31710D2F-1D2F-3F4B-B02E-656DBF7FAAA4}">
      <dgm:prSet/>
      <dgm:spPr/>
      <dgm:t>
        <a:bodyPr/>
        <a:lstStyle/>
        <a:p>
          <a:endParaRPr lang="en-US"/>
        </a:p>
      </dgm:t>
    </dgm:pt>
    <dgm:pt modelId="{6A670932-933A-4FDF-9DA7-A94DEFDC18A1}" type="pres">
      <dgm:prSet presAssocID="{AD60E064-CCD3-43D7-B661-450311667951}" presName="compositeShape" presStyleCnt="0">
        <dgm:presLayoutVars>
          <dgm:dir/>
          <dgm:resizeHandles/>
        </dgm:presLayoutVars>
      </dgm:prSet>
      <dgm:spPr/>
    </dgm:pt>
    <dgm:pt modelId="{24F8A2A3-6619-410D-B9DD-98915AB07CCE}" type="pres">
      <dgm:prSet presAssocID="{AD60E064-CCD3-43D7-B661-450311667951}" presName="pyramid" presStyleLbl="node1" presStyleIdx="0" presStyleCnt="1" custLinFactNeighborX="-10413"/>
      <dgm:spPr>
        <a:solidFill>
          <a:srgbClr val="990000"/>
        </a:solidFill>
      </dgm:spPr>
    </dgm:pt>
    <dgm:pt modelId="{C2BDD778-E50E-4529-85BE-1C810F3539B9}" type="pres">
      <dgm:prSet presAssocID="{AD60E064-CCD3-43D7-B661-450311667951}" presName="theList" presStyleCnt="0"/>
      <dgm:spPr/>
    </dgm:pt>
    <dgm:pt modelId="{61BB2A4A-0037-4733-8CAE-D0FB821E7FEA}" type="pres">
      <dgm:prSet presAssocID="{8F1E0901-1C28-4650-8C4C-C59114802A74}" presName="aNode" presStyleLbl="fgAcc1" presStyleIdx="0" presStyleCnt="5" custLinFactY="203636" custLinFactNeighborX="-68409" custLinFactNeighborY="300000">
        <dgm:presLayoutVars>
          <dgm:bulletEnabled val="1"/>
        </dgm:presLayoutVars>
      </dgm:prSet>
      <dgm:spPr/>
      <dgm:t>
        <a:bodyPr/>
        <a:lstStyle/>
        <a:p>
          <a:endParaRPr lang="tr-TR"/>
        </a:p>
      </dgm:t>
    </dgm:pt>
    <dgm:pt modelId="{2B9FA70A-E4A1-4860-90F1-B07C178BA199}" type="pres">
      <dgm:prSet presAssocID="{8F1E0901-1C28-4650-8C4C-C59114802A74}" presName="aSpace" presStyleCnt="0"/>
      <dgm:spPr/>
    </dgm:pt>
    <dgm:pt modelId="{9D060D17-13E6-4ACC-91C9-590F9A95CCAB}" type="pres">
      <dgm:prSet presAssocID="{E124D089-0C5A-4401-86C7-896802042B58}" presName="aNode" presStyleLbl="fgAcc1" presStyleIdx="1" presStyleCnt="5" custLinFactNeighborX="-68409" custLinFactNeighborY="-67513">
        <dgm:presLayoutVars>
          <dgm:bulletEnabled val="1"/>
        </dgm:presLayoutVars>
      </dgm:prSet>
      <dgm:spPr/>
      <dgm:t>
        <a:bodyPr/>
        <a:lstStyle/>
        <a:p>
          <a:endParaRPr lang="tr-TR"/>
        </a:p>
      </dgm:t>
    </dgm:pt>
    <dgm:pt modelId="{FA45ADB3-33EA-4C1F-A300-2DF51D70E92A}" type="pres">
      <dgm:prSet presAssocID="{E124D089-0C5A-4401-86C7-896802042B58}" presName="aSpace" presStyleCnt="0"/>
      <dgm:spPr/>
    </dgm:pt>
    <dgm:pt modelId="{A2E93C17-A331-4E95-AF57-FFE0186FAF1C}" type="pres">
      <dgm:prSet presAssocID="{19DCBDC4-AE61-4A47-8764-4CE0CEBBF445}" presName="aNode" presStyleLbl="fgAcc1" presStyleIdx="2" presStyleCnt="5" custLinFactY="-208053" custLinFactNeighborX="-68409" custLinFactNeighborY="-300000">
        <dgm:presLayoutVars>
          <dgm:bulletEnabled val="1"/>
        </dgm:presLayoutVars>
      </dgm:prSet>
      <dgm:spPr/>
      <dgm:t>
        <a:bodyPr/>
        <a:lstStyle/>
        <a:p>
          <a:endParaRPr lang="tr-TR"/>
        </a:p>
      </dgm:t>
    </dgm:pt>
    <dgm:pt modelId="{E6FC9827-51FF-4D5B-B77B-50E9C72263DD}" type="pres">
      <dgm:prSet presAssocID="{19DCBDC4-AE61-4A47-8764-4CE0CEBBF445}" presName="aSpace" presStyleCnt="0"/>
      <dgm:spPr/>
    </dgm:pt>
    <dgm:pt modelId="{5D3D8787-F533-F447-A081-29E0E6307938}" type="pres">
      <dgm:prSet presAssocID="{3FE49267-E1BB-7D4A-8A42-0CD591E1D909}" presName="aNode" presStyleLbl="fgAcc1" presStyleIdx="3" presStyleCnt="5" custLinFactY="40672" custLinFactNeighborX="-68409" custLinFactNeighborY="100000">
        <dgm:presLayoutVars>
          <dgm:bulletEnabled val="1"/>
        </dgm:presLayoutVars>
      </dgm:prSet>
      <dgm:spPr/>
      <dgm:t>
        <a:bodyPr/>
        <a:lstStyle/>
        <a:p>
          <a:endParaRPr lang="en-US"/>
        </a:p>
      </dgm:t>
    </dgm:pt>
    <dgm:pt modelId="{18397660-0A79-AF4A-A93A-78C65F7D3B43}" type="pres">
      <dgm:prSet presAssocID="{3FE49267-E1BB-7D4A-8A42-0CD591E1D909}" presName="aSpace" presStyleCnt="0"/>
      <dgm:spPr/>
    </dgm:pt>
    <dgm:pt modelId="{1B3B1A31-FBFC-4A2E-B83C-10304CD7D886}" type="pres">
      <dgm:prSet presAssocID="{1C85E099-9D3D-451D-9AA8-A228A496DA86}" presName="aNode" presStyleLbl="fgAcc1" presStyleIdx="4" presStyleCnt="5" custLinFactY="64938" custLinFactNeighborX="-68409" custLinFactNeighborY="100000">
        <dgm:presLayoutVars>
          <dgm:bulletEnabled val="1"/>
        </dgm:presLayoutVars>
      </dgm:prSet>
      <dgm:spPr/>
      <dgm:t>
        <a:bodyPr/>
        <a:lstStyle/>
        <a:p>
          <a:endParaRPr lang="tr-TR"/>
        </a:p>
      </dgm:t>
    </dgm:pt>
    <dgm:pt modelId="{18101497-88A5-4731-9560-FE366CD2CF50}" type="pres">
      <dgm:prSet presAssocID="{1C85E099-9D3D-451D-9AA8-A228A496DA86}" presName="aSpace" presStyleCnt="0"/>
      <dgm:spPr/>
    </dgm:pt>
  </dgm:ptLst>
  <dgm:cxnLst>
    <dgm:cxn modelId="{EA3AE653-D5E4-4655-9E0D-4A7AF6DE7205}" type="presOf" srcId="{19DCBDC4-AE61-4A47-8764-4CE0CEBBF445}" destId="{A2E93C17-A331-4E95-AF57-FFE0186FAF1C}" srcOrd="0" destOrd="0" presId="urn:microsoft.com/office/officeart/2005/8/layout/pyramid2"/>
    <dgm:cxn modelId="{375AEE77-77E5-4E14-A5F5-8146B11E4C83}" type="presOf" srcId="{AD60E064-CCD3-43D7-B661-450311667951}" destId="{6A670932-933A-4FDF-9DA7-A94DEFDC18A1}" srcOrd="0" destOrd="0" presId="urn:microsoft.com/office/officeart/2005/8/layout/pyramid2"/>
    <dgm:cxn modelId="{450D10B4-9128-43D4-953E-DFA2EEBB5337}" srcId="{AD60E064-CCD3-43D7-B661-450311667951}" destId="{19DCBDC4-AE61-4A47-8764-4CE0CEBBF445}" srcOrd="2" destOrd="0" parTransId="{44118BB3-9911-4010-A3A8-93F806E2C6B7}" sibTransId="{0BB3D76D-B4AF-46C9-B823-DD3CC44B6545}"/>
    <dgm:cxn modelId="{6978BC09-A645-4914-B276-CF0D4560F605}" type="presOf" srcId="{E124D089-0C5A-4401-86C7-896802042B58}" destId="{9D060D17-13E6-4ACC-91C9-590F9A95CCAB}" srcOrd="0" destOrd="0" presId="urn:microsoft.com/office/officeart/2005/8/layout/pyramid2"/>
    <dgm:cxn modelId="{66A61721-27D8-4FA1-B0E1-915E6967DE20}" srcId="{AD60E064-CCD3-43D7-B661-450311667951}" destId="{8F1E0901-1C28-4650-8C4C-C59114802A74}" srcOrd="0" destOrd="0" parTransId="{65E6588F-3942-41A9-8C86-50C817628B4B}" sibTransId="{BDA5C5E8-6890-4A06-A8B9-6C2B4B0EAB26}"/>
    <dgm:cxn modelId="{6DB4AA69-5A08-45BB-8BD4-2E4705023D2D}" type="presOf" srcId="{1C85E099-9D3D-451D-9AA8-A228A496DA86}" destId="{1B3B1A31-FBFC-4A2E-B83C-10304CD7D886}" srcOrd="0" destOrd="0" presId="urn:microsoft.com/office/officeart/2005/8/layout/pyramid2"/>
    <dgm:cxn modelId="{3B420ACA-E095-49E1-8673-172D1DAD2763}" srcId="{AD60E064-CCD3-43D7-B661-450311667951}" destId="{1C85E099-9D3D-451D-9AA8-A228A496DA86}" srcOrd="4" destOrd="0" parTransId="{572A666A-5D39-4209-AB06-8DAE128E0F7A}" sibTransId="{AD0A966E-38E2-4BF1-BBE8-074CAA03B6A8}"/>
    <dgm:cxn modelId="{31710D2F-1D2F-3F4B-B02E-656DBF7FAAA4}" srcId="{AD60E064-CCD3-43D7-B661-450311667951}" destId="{3FE49267-E1BB-7D4A-8A42-0CD591E1D909}" srcOrd="3" destOrd="0" parTransId="{4C2CA30F-7EAF-F845-B2AF-9FDA7143D19C}" sibTransId="{1FE735A6-86C1-904C-AD5E-BE8671F65758}"/>
    <dgm:cxn modelId="{94FE3B85-8BCF-4969-826D-E764E202A3C7}" type="presOf" srcId="{8F1E0901-1C28-4650-8C4C-C59114802A74}" destId="{61BB2A4A-0037-4733-8CAE-D0FB821E7FEA}" srcOrd="0" destOrd="0" presId="urn:microsoft.com/office/officeart/2005/8/layout/pyramid2"/>
    <dgm:cxn modelId="{75A62386-EEFC-41C8-9E07-AFB3BA56FB1C}" srcId="{AD60E064-CCD3-43D7-B661-450311667951}" destId="{E124D089-0C5A-4401-86C7-896802042B58}" srcOrd="1" destOrd="0" parTransId="{6244A16D-F582-4AD8-AF9C-DCEE6055EF51}" sibTransId="{417033AA-C744-41E5-B7B4-76A0D1F838BA}"/>
    <dgm:cxn modelId="{239AB59D-F2B3-47CF-8E4B-3A27B164D0C8}" type="presOf" srcId="{3FE49267-E1BB-7D4A-8A42-0CD591E1D909}" destId="{5D3D8787-F533-F447-A081-29E0E6307938}" srcOrd="0" destOrd="0" presId="urn:microsoft.com/office/officeart/2005/8/layout/pyramid2"/>
    <dgm:cxn modelId="{814B0D06-D34D-4805-B371-5CFE66272F7B}" type="presParOf" srcId="{6A670932-933A-4FDF-9DA7-A94DEFDC18A1}" destId="{24F8A2A3-6619-410D-B9DD-98915AB07CCE}" srcOrd="0" destOrd="0" presId="urn:microsoft.com/office/officeart/2005/8/layout/pyramid2"/>
    <dgm:cxn modelId="{9D612D86-23A7-484A-92C2-A105C1BFDA43}" type="presParOf" srcId="{6A670932-933A-4FDF-9DA7-A94DEFDC18A1}" destId="{C2BDD778-E50E-4529-85BE-1C810F3539B9}" srcOrd="1" destOrd="0" presId="urn:microsoft.com/office/officeart/2005/8/layout/pyramid2"/>
    <dgm:cxn modelId="{E5500550-0D20-4CE0-8D77-5C6906A206EE}" type="presParOf" srcId="{C2BDD778-E50E-4529-85BE-1C810F3539B9}" destId="{61BB2A4A-0037-4733-8CAE-D0FB821E7FEA}" srcOrd="0" destOrd="0" presId="urn:microsoft.com/office/officeart/2005/8/layout/pyramid2"/>
    <dgm:cxn modelId="{2BF6CAA8-96FA-43E2-A81B-C993D542DE81}" type="presParOf" srcId="{C2BDD778-E50E-4529-85BE-1C810F3539B9}" destId="{2B9FA70A-E4A1-4860-90F1-B07C178BA199}" srcOrd="1" destOrd="0" presId="urn:microsoft.com/office/officeart/2005/8/layout/pyramid2"/>
    <dgm:cxn modelId="{DF3F1ADB-9172-4648-880B-ABD0CA37B9FB}" type="presParOf" srcId="{C2BDD778-E50E-4529-85BE-1C810F3539B9}" destId="{9D060D17-13E6-4ACC-91C9-590F9A95CCAB}" srcOrd="2" destOrd="0" presId="urn:microsoft.com/office/officeart/2005/8/layout/pyramid2"/>
    <dgm:cxn modelId="{5F3D5313-A907-4F14-925C-1834A9503DDA}" type="presParOf" srcId="{C2BDD778-E50E-4529-85BE-1C810F3539B9}" destId="{FA45ADB3-33EA-4C1F-A300-2DF51D70E92A}" srcOrd="3" destOrd="0" presId="urn:microsoft.com/office/officeart/2005/8/layout/pyramid2"/>
    <dgm:cxn modelId="{D56EF360-1CF6-468E-99AA-5B718E76DA9F}" type="presParOf" srcId="{C2BDD778-E50E-4529-85BE-1C810F3539B9}" destId="{A2E93C17-A331-4E95-AF57-FFE0186FAF1C}" srcOrd="4" destOrd="0" presId="urn:microsoft.com/office/officeart/2005/8/layout/pyramid2"/>
    <dgm:cxn modelId="{D4367C94-46BD-4701-AE62-87CF3684DAAA}" type="presParOf" srcId="{C2BDD778-E50E-4529-85BE-1C810F3539B9}" destId="{E6FC9827-51FF-4D5B-B77B-50E9C72263DD}" srcOrd="5" destOrd="0" presId="urn:microsoft.com/office/officeart/2005/8/layout/pyramid2"/>
    <dgm:cxn modelId="{AE08E441-CA90-4CAD-AF77-B4D385A920C8}" type="presParOf" srcId="{C2BDD778-E50E-4529-85BE-1C810F3539B9}" destId="{5D3D8787-F533-F447-A081-29E0E6307938}" srcOrd="6" destOrd="0" presId="urn:microsoft.com/office/officeart/2005/8/layout/pyramid2"/>
    <dgm:cxn modelId="{19255CD8-B2CB-4464-984B-612B57D45BB9}" type="presParOf" srcId="{C2BDD778-E50E-4529-85BE-1C810F3539B9}" destId="{18397660-0A79-AF4A-A93A-78C65F7D3B43}" srcOrd="7" destOrd="0" presId="urn:microsoft.com/office/officeart/2005/8/layout/pyramid2"/>
    <dgm:cxn modelId="{FE3784E9-7A4B-4AC6-A10F-D8C705D8019E}" type="presParOf" srcId="{C2BDD778-E50E-4529-85BE-1C810F3539B9}" destId="{1B3B1A31-FBFC-4A2E-B83C-10304CD7D886}" srcOrd="8" destOrd="0" presId="urn:microsoft.com/office/officeart/2005/8/layout/pyramid2"/>
    <dgm:cxn modelId="{72258381-FCEE-45DD-84C4-CB18258543E8}" type="presParOf" srcId="{C2BDD778-E50E-4529-85BE-1C810F3539B9}" destId="{18101497-88A5-4731-9560-FE366CD2CF50}"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600" b="1" dirty="0" smtClean="0">
              <a:solidFill>
                <a:srgbClr val="002060"/>
              </a:solidFill>
            </a:rPr>
            <a:t>OJS tabanlı Merkezi Dergi  Yönetim Sistemi</a:t>
          </a:r>
          <a:endParaRPr lang="tr-TR" sz="16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0" custLinFactNeighborY="7143"/>
      <dgm:spPr>
        <a:solidFill>
          <a:srgbClr val="990000"/>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15843" custLinFactNeighborX="-8359" custLinFactNeighborY="-3571">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28B2856E-1AF7-4B53-B29C-76BF139BE070}" type="presOf" srcId="{DEC71AAC-5C32-4EE1-A962-66ACA274B3D4}" destId="{CA5D5C4A-A257-4BF8-8477-4EB7678C3265}" srcOrd="0" destOrd="0" presId="urn:microsoft.com/office/officeart/2005/8/layout/hProcess9"/>
    <dgm:cxn modelId="{B23F0A80-7CE1-4D44-BB7F-EB4718B3244D}" type="presOf" srcId="{28C31575-D388-447F-BBDD-EA2B62EB09CB}" destId="{D30E3F49-7BE0-4A46-912E-FA43296B5B34}" srcOrd="0" destOrd="0" presId="urn:microsoft.com/office/officeart/2005/8/layout/hProcess9"/>
    <dgm:cxn modelId="{22ACCB2D-AD19-4709-A01D-BA4D5DE98190}" type="presParOf" srcId="{D30E3F49-7BE0-4A46-912E-FA43296B5B34}" destId="{E8A8D302-39F3-4B6F-B897-1FDD55322B1D}" srcOrd="0" destOrd="0" presId="urn:microsoft.com/office/officeart/2005/8/layout/hProcess9"/>
    <dgm:cxn modelId="{33D84575-768C-4363-9980-5B02844E29D3}" type="presParOf" srcId="{D30E3F49-7BE0-4A46-912E-FA43296B5B34}" destId="{0B5399FE-5D84-4264-8343-374473E456AA}" srcOrd="1" destOrd="0" presId="urn:microsoft.com/office/officeart/2005/8/layout/hProcess9"/>
    <dgm:cxn modelId="{396D952E-9FA6-4554-9A6E-B623D82A6470}"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800" b="1" baseline="0" dirty="0" smtClean="0">
              <a:solidFill>
                <a:srgbClr val="002060"/>
              </a:solidFill>
            </a:rPr>
            <a:t>500 TL </a:t>
          </a:r>
          <a:r>
            <a:rPr lang="en-US" sz="1800" b="1" baseline="0" dirty="0" smtClean="0">
              <a:solidFill>
                <a:srgbClr val="002060"/>
              </a:solidFill>
            </a:rPr>
            <a:t>–</a:t>
          </a:r>
          <a:r>
            <a:rPr lang="tr-TR" sz="1800" b="1" baseline="0" dirty="0" smtClean="0">
              <a:solidFill>
                <a:srgbClr val="002060"/>
              </a:solidFill>
            </a:rPr>
            <a:t> 7.500 TL/Makale Teşvik</a:t>
          </a:r>
          <a:endParaRPr lang="tr-TR" sz="1800" b="1" dirty="0">
            <a:solidFill>
              <a:srgbClr val="002060"/>
            </a:solidFill>
          </a:endParaRPr>
        </a:p>
      </dgm:t>
    </dgm:pt>
    <dgm:pt modelId="{FC42101A-9A00-4239-ACAC-CE9811BF4E3D}" type="parTrans" cxnId="{FF81E6D6-EA41-44F1-871D-11AFE3AC7100}">
      <dgm:prSet/>
      <dgm:spPr/>
      <dgm:t>
        <a:bodyPr/>
        <a:lstStyle/>
        <a:p>
          <a:endParaRPr lang="tr-TR" sz="2800">
            <a:solidFill>
              <a:schemeClr val="accent6">
                <a:lumMod val="75000"/>
              </a:schemeClr>
            </a:solidFill>
          </a:endParaRPr>
        </a:p>
      </dgm:t>
    </dgm:pt>
    <dgm:pt modelId="{8A43163B-676B-42A2-8F6A-FFC25326EB2C}" type="sibTrans" cxnId="{FF81E6D6-EA41-44F1-871D-11AFE3AC7100}">
      <dgm:prSet/>
      <dgm:spPr/>
      <dgm:t>
        <a:bodyPr/>
        <a:lstStyle/>
        <a:p>
          <a:endParaRPr lang="tr-TR" sz="2800">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09535" custLinFactNeighborX="11412"/>
      <dgm:spPr>
        <a:solidFill>
          <a:schemeClr val="accent1"/>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05952" custScaleY="90910" custLinFactNeighborX="-21865" custLinFactNeighborY="-8116">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BDBE626A-6A44-4970-A78B-DB8FC7C45D90}" type="presOf" srcId="{28C31575-D388-447F-BBDD-EA2B62EB09CB}" destId="{D30E3F49-7BE0-4A46-912E-FA43296B5B34}" srcOrd="0" destOrd="0" presId="urn:microsoft.com/office/officeart/2005/8/layout/hProcess9"/>
    <dgm:cxn modelId="{8C878E3F-6AB7-4399-8163-CCBC99A66DE3}" type="presOf" srcId="{DEC71AAC-5C32-4EE1-A962-66ACA274B3D4}" destId="{CA5D5C4A-A257-4BF8-8477-4EB7678C3265}" srcOrd="0" destOrd="0" presId="urn:microsoft.com/office/officeart/2005/8/layout/hProcess9"/>
    <dgm:cxn modelId="{C828DC0C-F57C-4DA7-8FCD-2F99CDB4102C}" type="presParOf" srcId="{D30E3F49-7BE0-4A46-912E-FA43296B5B34}" destId="{E8A8D302-39F3-4B6F-B897-1FDD55322B1D}" srcOrd="0" destOrd="0" presId="urn:microsoft.com/office/officeart/2005/8/layout/hProcess9"/>
    <dgm:cxn modelId="{700CC5E9-79DC-4206-B8CC-EB09C18E3B1B}" type="presParOf" srcId="{D30E3F49-7BE0-4A46-912E-FA43296B5B34}" destId="{0B5399FE-5D84-4264-8343-374473E456AA}" srcOrd="1" destOrd="0" presId="urn:microsoft.com/office/officeart/2005/8/layout/hProcess9"/>
    <dgm:cxn modelId="{4CA53114-1132-46CE-8924-9595CC35FA5A}"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1">
            <a:lumMod val="20000"/>
            <a:lumOff val="80000"/>
          </a:schemeClr>
        </a:solidFill>
      </dgm:spPr>
      <dgm:t>
        <a:bodyPr/>
        <a:lstStyle/>
        <a:p>
          <a:r>
            <a:rPr lang="tr-TR" sz="1600" b="1" dirty="0" smtClean="0">
              <a:solidFill>
                <a:srgbClr val="002060"/>
              </a:solidFill>
            </a:rPr>
            <a:t>Uluslararası platformda Türkiyenin bilimsel performans değerlendirilmesi </a:t>
          </a:r>
          <a:endParaRPr lang="tr-TR" sz="16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7373"/>
      <dgm:spPr>
        <a:solidFill>
          <a:schemeClr val="accent4"/>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14568" custScaleY="185714" custLinFactNeighborX="-17550" custLinFactNeighborY="-3571">
        <dgm:presLayoutVars>
          <dgm:bulletEnabled val="1"/>
        </dgm:presLayoutVars>
      </dgm:prSet>
      <dgm:spPr/>
      <dgm:t>
        <a:bodyPr/>
        <a:lstStyle/>
        <a:p>
          <a:endParaRPr lang="tr-TR"/>
        </a:p>
      </dgm:t>
    </dgm:pt>
  </dgm:ptLst>
  <dgm:cxnLst>
    <dgm:cxn modelId="{DA1CF02F-CAFC-426D-8543-17E02F351ACC}" type="presOf" srcId="{28C31575-D388-447F-BBDD-EA2B62EB09CB}" destId="{D30E3F49-7BE0-4A46-912E-FA43296B5B34}" srcOrd="0" destOrd="0" presId="urn:microsoft.com/office/officeart/2005/8/layout/hProcess9"/>
    <dgm:cxn modelId="{FF81E6D6-EA41-44F1-871D-11AFE3AC7100}" srcId="{28C31575-D388-447F-BBDD-EA2B62EB09CB}" destId="{DEC71AAC-5C32-4EE1-A962-66ACA274B3D4}" srcOrd="0" destOrd="0" parTransId="{FC42101A-9A00-4239-ACAC-CE9811BF4E3D}" sibTransId="{8A43163B-676B-42A2-8F6A-FFC25326EB2C}"/>
    <dgm:cxn modelId="{772B1BDE-DCFA-4F13-934D-9B4A0779E076}" type="presOf" srcId="{DEC71AAC-5C32-4EE1-A962-66ACA274B3D4}" destId="{CA5D5C4A-A257-4BF8-8477-4EB7678C3265}" srcOrd="0" destOrd="0" presId="urn:microsoft.com/office/officeart/2005/8/layout/hProcess9"/>
    <dgm:cxn modelId="{92B19235-8F0F-42D5-95CF-ECF9C63DA119}" type="presParOf" srcId="{D30E3F49-7BE0-4A46-912E-FA43296B5B34}" destId="{E8A8D302-39F3-4B6F-B897-1FDD55322B1D}" srcOrd="0" destOrd="0" presId="urn:microsoft.com/office/officeart/2005/8/layout/hProcess9"/>
    <dgm:cxn modelId="{D1BB45CB-1AD6-4D9C-91D0-9BEB0447339F}" type="presParOf" srcId="{D30E3F49-7BE0-4A46-912E-FA43296B5B34}" destId="{0B5399FE-5D84-4264-8343-374473E456AA}" srcOrd="1" destOrd="0" presId="urn:microsoft.com/office/officeart/2005/8/layout/hProcess9"/>
    <dgm:cxn modelId="{8E11A594-03CF-44FA-A46C-207BFFE3AA3F}"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pt>
    <dgm:pt modelId="{23766977-073F-4FEB-8EE6-C51F2E4F9931}">
      <dgm:prSet phldrT="[Metin]" custT="1"/>
      <dgm:spPr>
        <a:solidFill>
          <a:schemeClr val="accent1">
            <a:lumMod val="20000"/>
            <a:lumOff val="80000"/>
          </a:schemeClr>
        </a:solidFill>
      </dgm:spPr>
      <dgm:t>
        <a:bodyPr/>
        <a:lstStyle/>
        <a:p>
          <a:r>
            <a:rPr lang="tr-TR" sz="1600" b="1" dirty="0" smtClean="0">
              <a:solidFill>
                <a:srgbClr val="002060"/>
              </a:solidFill>
            </a:rPr>
            <a:t>Sosyal</a:t>
          </a:r>
          <a:endParaRPr lang="tr-TR" sz="1600" b="1" dirty="0">
            <a:solidFill>
              <a:srgbClr val="002060"/>
            </a:solidFill>
          </a:endParaRPr>
        </a:p>
      </dgm:t>
    </dgm:pt>
    <dgm:pt modelId="{CC62E242-7252-4B16-A192-06749ADF00BD}" type="parTrans" cxnId="{8081A536-9BDD-432A-90C9-2212A6F70CD6}">
      <dgm:prSet/>
      <dgm:spPr/>
      <dgm:t>
        <a:bodyPr/>
        <a:lstStyle/>
        <a:p>
          <a:endParaRPr lang="tr-TR" sz="2400" b="1">
            <a:solidFill>
              <a:schemeClr val="accent6">
                <a:lumMod val="75000"/>
              </a:schemeClr>
            </a:solidFill>
          </a:endParaRPr>
        </a:p>
      </dgm:t>
    </dgm:pt>
    <dgm:pt modelId="{DC77E7C0-1EBC-4A6E-AEC6-A6E05BC7F511}" type="sibTrans" cxnId="{8081A536-9BDD-432A-90C9-2212A6F70CD6}">
      <dgm:prSet/>
      <dgm:spPr/>
      <dgm:t>
        <a:bodyPr/>
        <a:lstStyle/>
        <a:p>
          <a:endParaRPr lang="tr-TR" sz="2400" b="1">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200" b="1" dirty="0" smtClean="0">
              <a:solidFill>
                <a:srgbClr val="002060"/>
              </a:solidFill>
            </a:rPr>
            <a:t>Mühendislik</a:t>
          </a:r>
          <a:endParaRPr lang="tr-TR" sz="1200" b="1" dirty="0">
            <a:solidFill>
              <a:srgbClr val="002060"/>
            </a:solidFill>
          </a:endParaRPr>
        </a:p>
      </dgm:t>
    </dgm:pt>
    <dgm:pt modelId="{557EB7A9-D9DA-4D50-B7E4-72FE0C4EE5AC}" type="parTrans" cxnId="{29EFED07-8F5D-4103-A1F6-FD249ABB0D4E}">
      <dgm:prSet/>
      <dgm:spPr/>
      <dgm:t>
        <a:bodyPr/>
        <a:lstStyle/>
        <a:p>
          <a:endParaRPr lang="tr-TR" sz="2400" b="1">
            <a:solidFill>
              <a:schemeClr val="accent6">
                <a:lumMod val="75000"/>
              </a:schemeClr>
            </a:solidFill>
          </a:endParaRPr>
        </a:p>
      </dgm:t>
    </dgm:pt>
    <dgm:pt modelId="{6A6F9C3D-7715-4591-B227-80AC83BD9386}" type="sibTrans" cxnId="{29EFED07-8F5D-4103-A1F6-FD249ABB0D4E}">
      <dgm:prSet/>
      <dgm:spPr/>
      <dgm:t>
        <a:bodyPr/>
        <a:lstStyle/>
        <a:p>
          <a:endParaRPr lang="tr-TR" sz="2400" b="1">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600" b="1" dirty="0" smtClean="0">
              <a:solidFill>
                <a:srgbClr val="002060"/>
              </a:solidFill>
            </a:rPr>
            <a:t>Hukuk</a:t>
          </a:r>
          <a:endParaRPr lang="tr-TR" sz="1600" b="1" dirty="0">
            <a:solidFill>
              <a:srgbClr val="002060"/>
            </a:solidFill>
          </a:endParaRPr>
        </a:p>
      </dgm:t>
    </dgm:pt>
    <dgm:pt modelId="{BDA86851-8571-45FD-BC4E-A6E8BDA450EF}" type="parTrans" cxnId="{7B65F520-7980-4723-809B-6C4247BD0C32}">
      <dgm:prSet/>
      <dgm:spPr/>
      <dgm:t>
        <a:bodyPr/>
        <a:lstStyle/>
        <a:p>
          <a:endParaRPr lang="tr-TR" sz="2400" b="1">
            <a:solidFill>
              <a:schemeClr val="accent6">
                <a:lumMod val="75000"/>
              </a:schemeClr>
            </a:solidFill>
          </a:endParaRPr>
        </a:p>
      </dgm:t>
    </dgm:pt>
    <dgm:pt modelId="{DCD0FB93-1CDB-43AA-B0F4-5DAC20AA824A}" type="sibTrans" cxnId="{7B65F520-7980-4723-809B-6C4247BD0C32}">
      <dgm:prSet/>
      <dgm:spPr/>
      <dgm:t>
        <a:bodyPr/>
        <a:lstStyle/>
        <a:p>
          <a:endParaRPr lang="tr-TR" sz="2400" b="1">
            <a:solidFill>
              <a:schemeClr val="accent6">
                <a:lumMod val="75000"/>
              </a:schemeClr>
            </a:solidFill>
          </a:endParaRPr>
        </a:p>
      </dgm:t>
    </dgm:pt>
    <dgm:pt modelId="{BFEDA7D7-8208-4D70-8C61-21BE92F04FCE}">
      <dgm:prSet phldrT="[Metin]" custT="1"/>
      <dgm:spPr>
        <a:solidFill>
          <a:schemeClr val="accent1">
            <a:lumMod val="20000"/>
            <a:lumOff val="80000"/>
          </a:schemeClr>
        </a:solidFill>
      </dgm:spPr>
      <dgm:t>
        <a:bodyPr/>
        <a:lstStyle/>
        <a:p>
          <a:r>
            <a:rPr lang="tr-TR" sz="1400" b="1" dirty="0" smtClean="0">
              <a:solidFill>
                <a:srgbClr val="002060"/>
              </a:solidFill>
            </a:rPr>
            <a:t>Yaşam Bilimleri</a:t>
          </a:r>
          <a:endParaRPr lang="tr-TR" sz="1400" b="1" dirty="0">
            <a:solidFill>
              <a:srgbClr val="002060"/>
            </a:solidFill>
          </a:endParaRPr>
        </a:p>
      </dgm:t>
    </dgm:pt>
    <dgm:pt modelId="{BC58846F-30A7-4EE9-90AF-9E5D8E124C3B}" type="parTrans" cxnId="{58444A74-BFEE-455D-BECF-567763B2478D}">
      <dgm:prSet/>
      <dgm:spPr/>
      <dgm:t>
        <a:bodyPr/>
        <a:lstStyle/>
        <a:p>
          <a:endParaRPr lang="tr-TR" sz="2400" b="1">
            <a:solidFill>
              <a:schemeClr val="accent6">
                <a:lumMod val="75000"/>
              </a:schemeClr>
            </a:solidFill>
          </a:endParaRPr>
        </a:p>
      </dgm:t>
    </dgm:pt>
    <dgm:pt modelId="{8974CADA-6821-425D-AA70-76540718D1F3}" type="sibTrans" cxnId="{58444A74-BFEE-455D-BECF-567763B2478D}">
      <dgm:prSet/>
      <dgm:spPr/>
      <dgm:t>
        <a:bodyPr/>
        <a:lstStyle/>
        <a:p>
          <a:endParaRPr lang="tr-TR" sz="2400" b="1">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600" b="1" dirty="0" smtClean="0">
              <a:solidFill>
                <a:srgbClr val="002060"/>
              </a:solidFill>
            </a:rPr>
            <a:t>Tıp</a:t>
          </a:r>
          <a:endParaRPr lang="tr-TR" sz="1600" b="1" dirty="0">
            <a:solidFill>
              <a:srgbClr val="002060"/>
            </a:solidFill>
          </a:endParaRPr>
        </a:p>
      </dgm:t>
    </dgm:pt>
    <dgm:pt modelId="{EA79D6C2-1F29-4103-A36F-818FAF26DAE9}" type="parTrans" cxnId="{E5AE5323-F0DB-43A5-9E54-27AF9A83BD91}">
      <dgm:prSet/>
      <dgm:spPr/>
      <dgm:t>
        <a:bodyPr/>
        <a:lstStyle/>
        <a:p>
          <a:endParaRPr lang="tr-TR" sz="2400" b="1"/>
        </a:p>
      </dgm:t>
    </dgm:pt>
    <dgm:pt modelId="{0706C464-13A5-4147-B04E-F44D4B99EADF}" type="sibTrans" cxnId="{E5AE5323-F0DB-43A5-9E54-27AF9A83BD91}">
      <dgm:prSet/>
      <dgm:spPr/>
      <dgm:t>
        <a:bodyPr/>
        <a:lstStyle/>
        <a:p>
          <a:endParaRPr lang="tr-TR" sz="2400" b="1"/>
        </a:p>
      </dgm:t>
    </dgm:pt>
    <dgm:pt modelId="{63715412-E169-4522-8ED4-F740DFE5BF68}" type="pres">
      <dgm:prSet presAssocID="{376FDE91-1B90-47F3-A5C5-321F4296C311}" presName="CompostProcess" presStyleCnt="0">
        <dgm:presLayoutVars>
          <dgm:dir/>
          <dgm:resizeHandles val="exact"/>
        </dgm:presLayoutVars>
      </dgm:prSet>
      <dgm:spPr/>
    </dgm:pt>
    <dgm:pt modelId="{F1D2DBDF-5E6C-4197-8A86-1F9C05D03E4F}" type="pres">
      <dgm:prSet presAssocID="{376FDE91-1B90-47F3-A5C5-321F4296C311}" presName="arrow" presStyleLbl="bgShp" presStyleIdx="0" presStyleCnt="1" custScaleX="117647" custLinFactNeighborY="-1176"/>
      <dgm:spPr>
        <a:solidFill>
          <a:schemeClr val="accent2">
            <a:lumMod val="60000"/>
            <a:lumOff val="40000"/>
          </a:schemeClr>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5" custLinFactX="100000" custLinFactNeighborX="138521" custLinFactNeighborY="-2455">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5" custLinFactX="-84075" custLinFactNeighborX="-100000" custLinFactNeighborY="-2455">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7EB0922F-A205-41F6-BD92-41265569A0BF}" type="pres">
      <dgm:prSet presAssocID="{BFEDA7D7-8208-4D70-8C61-21BE92F04FCE}" presName="textNode" presStyleLbl="node1" presStyleIdx="2" presStyleCnt="5" custLinFactNeighborX="-18512" custLinFactNeighborY="-2455">
        <dgm:presLayoutVars>
          <dgm:bulletEnabled val="1"/>
        </dgm:presLayoutVars>
      </dgm:prSet>
      <dgm:spPr/>
      <dgm:t>
        <a:bodyPr/>
        <a:lstStyle/>
        <a:p>
          <a:endParaRPr lang="tr-TR"/>
        </a:p>
      </dgm:t>
    </dgm:pt>
    <dgm:pt modelId="{8F2CF1DD-E4A7-4679-B698-1A03769F3609}" type="pres">
      <dgm:prSet presAssocID="{8974CADA-6821-425D-AA70-76540718D1F3}" presName="sibTrans" presStyleCnt="0"/>
      <dgm:spPr/>
    </dgm:pt>
    <dgm:pt modelId="{E2B07577-BD13-49AB-B5EA-FCC637D05B8E}" type="pres">
      <dgm:prSet presAssocID="{741D6B90-D915-421E-8DE1-2C2E7A895470}" presName="textNode" presStyleLbl="node1" presStyleIdx="3" presStyleCnt="5" custLinFactNeighborX="-64932" custLinFactNeighborY="-2455">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4" presStyleCnt="5" custLinFactX="-3661" custLinFactNeighborX="-100000" custLinFactNeighborY="-2455">
        <dgm:presLayoutVars>
          <dgm:bulletEnabled val="1"/>
        </dgm:presLayoutVars>
      </dgm:prSet>
      <dgm:spPr/>
      <dgm:t>
        <a:bodyPr/>
        <a:lstStyle/>
        <a:p>
          <a:endParaRPr lang="tr-TR"/>
        </a:p>
      </dgm:t>
    </dgm:pt>
  </dgm:ptLst>
  <dgm:cxnLst>
    <dgm:cxn modelId="{63CF183E-E88E-44E3-8D26-1B466FC3A625}" type="presOf" srcId="{741D6B90-D915-421E-8DE1-2C2E7A895470}" destId="{E2B07577-BD13-49AB-B5EA-FCC637D05B8E}" srcOrd="0" destOrd="0" presId="urn:microsoft.com/office/officeart/2005/8/layout/hProcess9"/>
    <dgm:cxn modelId="{7B65F520-7980-4723-809B-6C4247BD0C32}" srcId="{376FDE91-1B90-47F3-A5C5-321F4296C311}" destId="{1782493A-B9F6-46A3-85E3-73375BEE9540}" srcOrd="4" destOrd="0" parTransId="{BDA86851-8571-45FD-BC4E-A6E8BDA450EF}" sibTransId="{DCD0FB93-1CDB-43AA-B0F4-5DAC20AA824A}"/>
    <dgm:cxn modelId="{E5AE5323-F0DB-43A5-9E54-27AF9A83BD91}" srcId="{376FDE91-1B90-47F3-A5C5-321F4296C311}" destId="{A764FD51-AA5D-4F89-B77A-0F7283CC7632}" srcOrd="1" destOrd="0" parTransId="{EA79D6C2-1F29-4103-A36F-818FAF26DAE9}" sibTransId="{0706C464-13A5-4147-B04E-F44D4B99EADF}"/>
    <dgm:cxn modelId="{8AC20164-3281-44D5-B097-B761C312BBFF}" type="presOf" srcId="{BFEDA7D7-8208-4D70-8C61-21BE92F04FCE}" destId="{7EB0922F-A205-41F6-BD92-41265569A0BF}" srcOrd="0" destOrd="0" presId="urn:microsoft.com/office/officeart/2005/8/layout/hProcess9"/>
    <dgm:cxn modelId="{B04330EF-868A-4EF3-90D9-E962ABB0CA7D}" type="presOf" srcId="{1782493A-B9F6-46A3-85E3-73375BEE9540}" destId="{4969E041-0A69-4363-9AA0-5E52CDFABA05}" srcOrd="0" destOrd="0" presId="urn:microsoft.com/office/officeart/2005/8/layout/hProcess9"/>
    <dgm:cxn modelId="{8081A536-9BDD-432A-90C9-2212A6F70CD6}" srcId="{376FDE91-1B90-47F3-A5C5-321F4296C311}" destId="{23766977-073F-4FEB-8EE6-C51F2E4F9931}" srcOrd="0" destOrd="0" parTransId="{CC62E242-7252-4B16-A192-06749ADF00BD}" sibTransId="{DC77E7C0-1EBC-4A6E-AEC6-A6E05BC7F511}"/>
    <dgm:cxn modelId="{58444A74-BFEE-455D-BECF-567763B2478D}" srcId="{376FDE91-1B90-47F3-A5C5-321F4296C311}" destId="{BFEDA7D7-8208-4D70-8C61-21BE92F04FCE}" srcOrd="2" destOrd="0" parTransId="{BC58846F-30A7-4EE9-90AF-9E5D8E124C3B}" sibTransId="{8974CADA-6821-425D-AA70-76540718D1F3}"/>
    <dgm:cxn modelId="{4F0E657A-A9BF-49ED-8750-32DBDBDE2063}" type="presOf" srcId="{A764FD51-AA5D-4F89-B77A-0F7283CC7632}" destId="{81892F24-9735-4D61-8B98-E4762A9DB43F}" srcOrd="0" destOrd="0" presId="urn:microsoft.com/office/officeart/2005/8/layout/hProcess9"/>
    <dgm:cxn modelId="{DC6C3299-B801-4A32-A2A7-19CDA7F193D5}" type="presOf" srcId="{376FDE91-1B90-47F3-A5C5-321F4296C311}" destId="{63715412-E169-4522-8ED4-F740DFE5BF68}" srcOrd="0" destOrd="0" presId="urn:microsoft.com/office/officeart/2005/8/layout/hProcess9"/>
    <dgm:cxn modelId="{29EFED07-8F5D-4103-A1F6-FD249ABB0D4E}" srcId="{376FDE91-1B90-47F3-A5C5-321F4296C311}" destId="{741D6B90-D915-421E-8DE1-2C2E7A895470}" srcOrd="3" destOrd="0" parTransId="{557EB7A9-D9DA-4D50-B7E4-72FE0C4EE5AC}" sibTransId="{6A6F9C3D-7715-4591-B227-80AC83BD9386}"/>
    <dgm:cxn modelId="{6CFD8D3E-3181-4F51-BEF8-7A360DB23869}" type="presOf" srcId="{23766977-073F-4FEB-8EE6-C51F2E4F9931}" destId="{9B3E0BC8-8421-4CB3-8553-6CEE4CB14919}" srcOrd="0" destOrd="0" presId="urn:microsoft.com/office/officeart/2005/8/layout/hProcess9"/>
    <dgm:cxn modelId="{F184B06B-FB0F-47BD-9C83-A196B33E88F1}" type="presParOf" srcId="{63715412-E169-4522-8ED4-F740DFE5BF68}" destId="{F1D2DBDF-5E6C-4197-8A86-1F9C05D03E4F}" srcOrd="0" destOrd="0" presId="urn:microsoft.com/office/officeart/2005/8/layout/hProcess9"/>
    <dgm:cxn modelId="{F9D54817-6138-4665-9DD6-E86505A517EC}" type="presParOf" srcId="{63715412-E169-4522-8ED4-F740DFE5BF68}" destId="{C2210EA0-70B1-428C-803F-343DE0A991E0}" srcOrd="1" destOrd="0" presId="urn:microsoft.com/office/officeart/2005/8/layout/hProcess9"/>
    <dgm:cxn modelId="{F32A0CD1-02C6-4313-8FB6-335A42841742}" type="presParOf" srcId="{C2210EA0-70B1-428C-803F-343DE0A991E0}" destId="{9B3E0BC8-8421-4CB3-8553-6CEE4CB14919}" srcOrd="0" destOrd="0" presId="urn:microsoft.com/office/officeart/2005/8/layout/hProcess9"/>
    <dgm:cxn modelId="{7BD03314-9197-4338-989A-0BD27CC56F44}" type="presParOf" srcId="{C2210EA0-70B1-428C-803F-343DE0A991E0}" destId="{3B6CE57E-A732-466D-81CE-DE305626DE5B}" srcOrd="1" destOrd="0" presId="urn:microsoft.com/office/officeart/2005/8/layout/hProcess9"/>
    <dgm:cxn modelId="{4BED283B-13CB-4819-9978-FF2B76319390}" type="presParOf" srcId="{C2210EA0-70B1-428C-803F-343DE0A991E0}" destId="{81892F24-9735-4D61-8B98-E4762A9DB43F}" srcOrd="2" destOrd="0" presId="urn:microsoft.com/office/officeart/2005/8/layout/hProcess9"/>
    <dgm:cxn modelId="{F5EDBD3E-4EAC-4B83-8411-FC7B2167160B}" type="presParOf" srcId="{C2210EA0-70B1-428C-803F-343DE0A991E0}" destId="{8B694568-75EE-47B7-8A3A-194DE5AFEE61}" srcOrd="3" destOrd="0" presId="urn:microsoft.com/office/officeart/2005/8/layout/hProcess9"/>
    <dgm:cxn modelId="{288C4E2A-A2C9-47A8-85D5-A1BCCAFE29E7}" type="presParOf" srcId="{C2210EA0-70B1-428C-803F-343DE0A991E0}" destId="{7EB0922F-A205-41F6-BD92-41265569A0BF}" srcOrd="4" destOrd="0" presId="urn:microsoft.com/office/officeart/2005/8/layout/hProcess9"/>
    <dgm:cxn modelId="{8A8E8DA1-17E1-4A93-9ACC-45A30ADEF87E}" type="presParOf" srcId="{C2210EA0-70B1-428C-803F-343DE0A991E0}" destId="{8F2CF1DD-E4A7-4679-B698-1A03769F3609}" srcOrd="5" destOrd="0" presId="urn:microsoft.com/office/officeart/2005/8/layout/hProcess9"/>
    <dgm:cxn modelId="{21B60C3B-56F9-49E3-93CB-51E7657ABFA0}" type="presParOf" srcId="{C2210EA0-70B1-428C-803F-343DE0A991E0}" destId="{E2B07577-BD13-49AB-B5EA-FCC637D05B8E}" srcOrd="6" destOrd="0" presId="urn:microsoft.com/office/officeart/2005/8/layout/hProcess9"/>
    <dgm:cxn modelId="{389DB9EF-7953-46DD-8097-02BCA7CA214A}" type="presParOf" srcId="{C2210EA0-70B1-428C-803F-343DE0A991E0}" destId="{DFF6E093-C96D-4ADB-BCEC-FF9DC41E5AAF}" srcOrd="7" destOrd="0" presId="urn:microsoft.com/office/officeart/2005/8/layout/hProcess9"/>
    <dgm:cxn modelId="{BE6103AC-9D5C-4F2D-8F34-B9F7E007139E}" type="presParOf" srcId="{C2210EA0-70B1-428C-803F-343DE0A991E0}" destId="{4969E041-0A69-4363-9AA0-5E52CDFABA05}" srcOrd="8" destOrd="0" presId="urn:microsoft.com/office/officeart/2005/8/layout/hProcess9"/>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pt>
    <dgm:pt modelId="{23766977-073F-4FEB-8EE6-C51F2E4F9931}">
      <dgm:prSet phldrT="[Metin]" custT="1"/>
      <dgm:spPr>
        <a:solidFill>
          <a:schemeClr val="accent1">
            <a:lumMod val="20000"/>
            <a:lumOff val="80000"/>
          </a:schemeClr>
        </a:solidFill>
      </dgm:spPr>
      <dgm:t>
        <a:bodyPr/>
        <a:lstStyle/>
        <a:p>
          <a:r>
            <a:rPr lang="tr-TR" sz="1400" b="1" dirty="0" err="1" smtClean="0">
              <a:solidFill>
                <a:srgbClr val="002060"/>
              </a:solidFill>
            </a:rPr>
            <a:t>WoS</a:t>
          </a:r>
          <a:endParaRPr lang="tr-TR" sz="1400" b="1" dirty="0">
            <a:solidFill>
              <a:srgbClr val="002060"/>
            </a:solidFill>
          </a:endParaRPr>
        </a:p>
      </dgm:t>
    </dgm:pt>
    <dgm:pt modelId="{CC62E242-7252-4B16-A192-06749ADF00BD}" type="parTrans" cxnId="{8081A536-9BDD-432A-90C9-2212A6F70CD6}">
      <dgm:prSet/>
      <dgm:spPr/>
      <dgm:t>
        <a:bodyPr/>
        <a:lstStyle/>
        <a:p>
          <a:endParaRPr lang="tr-TR" sz="1400">
            <a:solidFill>
              <a:schemeClr val="accent6">
                <a:lumMod val="75000"/>
              </a:schemeClr>
            </a:solidFill>
          </a:endParaRPr>
        </a:p>
      </dgm:t>
    </dgm:pt>
    <dgm:pt modelId="{DC77E7C0-1EBC-4A6E-AEC6-A6E05BC7F511}" type="sibTrans" cxnId="{8081A536-9BDD-432A-90C9-2212A6F70CD6}">
      <dgm:prSet/>
      <dgm:spPr/>
      <dgm:t>
        <a:bodyPr/>
        <a:lstStyle/>
        <a:p>
          <a:endParaRPr lang="tr-TR" sz="1400">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400" b="1" dirty="0" err="1" smtClean="0">
              <a:solidFill>
                <a:srgbClr val="002060"/>
              </a:solidFill>
            </a:rPr>
            <a:t>iThenticate</a:t>
          </a:r>
          <a:endParaRPr lang="tr-TR" sz="1400" b="1" dirty="0">
            <a:solidFill>
              <a:srgbClr val="002060"/>
            </a:solidFill>
          </a:endParaRPr>
        </a:p>
      </dgm:t>
    </dgm:pt>
    <dgm:pt modelId="{557EB7A9-D9DA-4D50-B7E4-72FE0C4EE5AC}" type="parTrans" cxnId="{29EFED07-8F5D-4103-A1F6-FD249ABB0D4E}">
      <dgm:prSet/>
      <dgm:spPr/>
      <dgm:t>
        <a:bodyPr/>
        <a:lstStyle/>
        <a:p>
          <a:endParaRPr lang="tr-TR" sz="1400">
            <a:solidFill>
              <a:schemeClr val="accent6">
                <a:lumMod val="75000"/>
              </a:schemeClr>
            </a:solidFill>
          </a:endParaRPr>
        </a:p>
      </dgm:t>
    </dgm:pt>
    <dgm:pt modelId="{6A6F9C3D-7715-4591-B227-80AC83BD9386}" type="sibTrans" cxnId="{29EFED07-8F5D-4103-A1F6-FD249ABB0D4E}">
      <dgm:prSet/>
      <dgm:spPr/>
      <dgm:t>
        <a:bodyPr/>
        <a:lstStyle/>
        <a:p>
          <a:endParaRPr lang="tr-TR" sz="1400">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400" b="1" dirty="0" smtClean="0">
              <a:solidFill>
                <a:srgbClr val="002060"/>
              </a:solidFill>
            </a:rPr>
            <a:t>IEEE</a:t>
          </a:r>
          <a:endParaRPr lang="tr-TR" sz="1400" b="1" dirty="0">
            <a:solidFill>
              <a:srgbClr val="002060"/>
            </a:solidFill>
          </a:endParaRPr>
        </a:p>
      </dgm:t>
    </dgm:pt>
    <dgm:pt modelId="{BDA86851-8571-45FD-BC4E-A6E8BDA450EF}" type="parTrans" cxnId="{7B65F520-7980-4723-809B-6C4247BD0C32}">
      <dgm:prSet/>
      <dgm:spPr/>
      <dgm:t>
        <a:bodyPr/>
        <a:lstStyle/>
        <a:p>
          <a:endParaRPr lang="tr-TR" sz="1400">
            <a:solidFill>
              <a:schemeClr val="accent6">
                <a:lumMod val="75000"/>
              </a:schemeClr>
            </a:solidFill>
          </a:endParaRPr>
        </a:p>
      </dgm:t>
    </dgm:pt>
    <dgm:pt modelId="{DCD0FB93-1CDB-43AA-B0F4-5DAC20AA824A}" type="sibTrans" cxnId="{7B65F520-7980-4723-809B-6C4247BD0C32}">
      <dgm:prSet/>
      <dgm:spPr/>
      <dgm:t>
        <a:bodyPr/>
        <a:lstStyle/>
        <a:p>
          <a:endParaRPr lang="tr-TR" sz="1400">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400" b="1" dirty="0" smtClean="0">
              <a:solidFill>
                <a:srgbClr val="002060"/>
              </a:solidFill>
            </a:rPr>
            <a:t>ELSEVIER</a:t>
          </a:r>
        </a:p>
      </dgm:t>
    </dgm:pt>
    <dgm:pt modelId="{EA79D6C2-1F29-4103-A36F-818FAF26DAE9}" type="parTrans" cxnId="{E5AE5323-F0DB-43A5-9E54-27AF9A83BD91}">
      <dgm:prSet/>
      <dgm:spPr/>
      <dgm:t>
        <a:bodyPr/>
        <a:lstStyle/>
        <a:p>
          <a:endParaRPr lang="tr-TR" sz="1400"/>
        </a:p>
      </dgm:t>
    </dgm:pt>
    <dgm:pt modelId="{0706C464-13A5-4147-B04E-F44D4B99EADF}" type="sibTrans" cxnId="{E5AE5323-F0DB-43A5-9E54-27AF9A83BD91}">
      <dgm:prSet/>
      <dgm:spPr/>
      <dgm:t>
        <a:bodyPr/>
        <a:lstStyle/>
        <a:p>
          <a:endParaRPr lang="tr-TR" sz="1400"/>
        </a:p>
      </dgm:t>
    </dgm:pt>
    <dgm:pt modelId="{784D0EEE-458D-4666-98D2-C9CCDBDB5A3A}">
      <dgm:prSet phldrT="[Metin]" custT="1"/>
      <dgm:spPr>
        <a:solidFill>
          <a:schemeClr val="accent1">
            <a:lumMod val="20000"/>
            <a:lumOff val="80000"/>
          </a:schemeClr>
        </a:solidFill>
      </dgm:spPr>
      <dgm:t>
        <a:bodyPr/>
        <a:lstStyle/>
        <a:p>
          <a:r>
            <a:rPr lang="tr-TR" sz="1400" b="1" dirty="0" err="1" smtClean="0">
              <a:solidFill>
                <a:srgbClr val="002060"/>
              </a:solidFill>
            </a:rPr>
            <a:t>Ebsco</a:t>
          </a:r>
          <a:r>
            <a:rPr lang="tr-TR" sz="1400" b="1" dirty="0" smtClean="0">
              <a:solidFill>
                <a:srgbClr val="002060"/>
              </a:solidFill>
            </a:rPr>
            <a:t/>
          </a:r>
          <a:br>
            <a:rPr lang="tr-TR" sz="1400" b="1" dirty="0" smtClean="0">
              <a:solidFill>
                <a:srgbClr val="002060"/>
              </a:solidFill>
            </a:rPr>
          </a:br>
          <a:r>
            <a:rPr lang="tr-TR" sz="1400" b="1" dirty="0" smtClean="0">
              <a:solidFill>
                <a:srgbClr val="002060"/>
              </a:solidFill>
            </a:rPr>
            <a:t>Host</a:t>
          </a:r>
          <a:endParaRPr lang="tr-TR" sz="1400" b="1" dirty="0">
            <a:solidFill>
              <a:srgbClr val="002060"/>
            </a:solidFill>
          </a:endParaRPr>
        </a:p>
      </dgm:t>
    </dgm:pt>
    <dgm:pt modelId="{006DC6A1-A9EB-4A9B-A959-B8B5C397837D}" type="parTrans" cxnId="{3C13A934-379E-43FD-B3DF-E7881AE00A69}">
      <dgm:prSet/>
      <dgm:spPr/>
      <dgm:t>
        <a:bodyPr/>
        <a:lstStyle/>
        <a:p>
          <a:endParaRPr lang="tr-TR" sz="1400"/>
        </a:p>
      </dgm:t>
    </dgm:pt>
    <dgm:pt modelId="{1F33194B-978E-40EC-B593-C277A6B8E9E8}" type="sibTrans" cxnId="{3C13A934-379E-43FD-B3DF-E7881AE00A69}">
      <dgm:prSet/>
      <dgm:spPr/>
      <dgm:t>
        <a:bodyPr/>
        <a:lstStyle/>
        <a:p>
          <a:endParaRPr lang="tr-TR" sz="1400"/>
        </a:p>
      </dgm:t>
    </dgm:pt>
    <dgm:pt modelId="{7704892D-FE60-4D25-BE34-F9845D970B45}">
      <dgm:prSet phldrT="[Metin]" custT="1"/>
      <dgm:spPr>
        <a:solidFill>
          <a:schemeClr val="accent1">
            <a:lumMod val="20000"/>
            <a:lumOff val="80000"/>
          </a:schemeClr>
        </a:solidFill>
      </dgm:spPr>
      <dgm:t>
        <a:bodyPr/>
        <a:lstStyle/>
        <a:p>
          <a:r>
            <a:rPr lang="tr-TR" sz="1400" b="1" dirty="0" smtClean="0">
              <a:solidFill>
                <a:srgbClr val="002060"/>
              </a:solidFill>
            </a:rPr>
            <a:t>Taylor&amp;</a:t>
          </a:r>
          <a:br>
            <a:rPr lang="tr-TR" sz="1400" b="1" dirty="0" smtClean="0">
              <a:solidFill>
                <a:srgbClr val="002060"/>
              </a:solidFill>
            </a:rPr>
          </a:br>
          <a:r>
            <a:rPr lang="tr-TR" sz="1400" b="1" dirty="0" smtClean="0">
              <a:solidFill>
                <a:srgbClr val="002060"/>
              </a:solidFill>
            </a:rPr>
            <a:t>Francis</a:t>
          </a:r>
          <a:endParaRPr lang="tr-TR" sz="1400" b="1" dirty="0">
            <a:solidFill>
              <a:srgbClr val="002060"/>
            </a:solidFill>
          </a:endParaRPr>
        </a:p>
      </dgm:t>
    </dgm:pt>
    <dgm:pt modelId="{DDE3D4E6-78A7-4FC3-B105-EF530F8B8661}" type="parTrans" cxnId="{86329D2A-E9A1-4917-A656-D5EC18D71549}">
      <dgm:prSet/>
      <dgm:spPr/>
      <dgm:t>
        <a:bodyPr/>
        <a:lstStyle/>
        <a:p>
          <a:endParaRPr lang="tr-TR" sz="1400"/>
        </a:p>
      </dgm:t>
    </dgm:pt>
    <dgm:pt modelId="{46F72EBF-23DA-4A6F-B2DC-016A3FE16445}" type="sibTrans" cxnId="{86329D2A-E9A1-4917-A656-D5EC18D71549}">
      <dgm:prSet/>
      <dgm:spPr/>
      <dgm:t>
        <a:bodyPr/>
        <a:lstStyle/>
        <a:p>
          <a:endParaRPr lang="tr-TR" sz="1400"/>
        </a:p>
      </dgm:t>
    </dgm:pt>
    <dgm:pt modelId="{D6C1B710-4AED-4288-B36F-D2164284E7B7}">
      <dgm:prSet phldrT="[Metin]" custT="1"/>
      <dgm:spPr>
        <a:solidFill>
          <a:schemeClr val="accent1">
            <a:lumMod val="20000"/>
            <a:lumOff val="80000"/>
          </a:schemeClr>
        </a:solidFill>
      </dgm:spPr>
      <dgm:t>
        <a:bodyPr/>
        <a:lstStyle/>
        <a:p>
          <a:r>
            <a:rPr lang="tr-TR" sz="1400" b="1" dirty="0" smtClean="0">
              <a:solidFill>
                <a:srgbClr val="002060"/>
              </a:solidFill>
            </a:rPr>
            <a:t>OVID-LWW</a:t>
          </a:r>
          <a:endParaRPr lang="tr-TR" sz="1400" b="1" dirty="0">
            <a:solidFill>
              <a:srgbClr val="002060"/>
            </a:solidFill>
          </a:endParaRPr>
        </a:p>
      </dgm:t>
    </dgm:pt>
    <dgm:pt modelId="{A1E353D3-70D2-4DB5-8AF5-A5523801CF72}" type="parTrans" cxnId="{0A530781-7EF0-4536-88ED-20EE88E73348}">
      <dgm:prSet/>
      <dgm:spPr/>
      <dgm:t>
        <a:bodyPr/>
        <a:lstStyle/>
        <a:p>
          <a:endParaRPr lang="tr-TR" sz="1400"/>
        </a:p>
      </dgm:t>
    </dgm:pt>
    <dgm:pt modelId="{4DADE8B1-1C4D-443C-95DC-598C8B016B77}" type="sibTrans" cxnId="{0A530781-7EF0-4536-88ED-20EE88E73348}">
      <dgm:prSet/>
      <dgm:spPr/>
      <dgm:t>
        <a:bodyPr/>
        <a:lstStyle/>
        <a:p>
          <a:endParaRPr lang="tr-TR" sz="1400"/>
        </a:p>
      </dgm:t>
    </dgm:pt>
    <dgm:pt modelId="{63715412-E169-4522-8ED4-F740DFE5BF68}" type="pres">
      <dgm:prSet presAssocID="{376FDE91-1B90-47F3-A5C5-321F4296C311}" presName="CompostProcess" presStyleCnt="0">
        <dgm:presLayoutVars>
          <dgm:dir/>
          <dgm:resizeHandles val="exact"/>
        </dgm:presLayoutVars>
      </dgm:prSet>
      <dgm:spPr/>
    </dgm:pt>
    <dgm:pt modelId="{F1D2DBDF-5E6C-4197-8A86-1F9C05D03E4F}" type="pres">
      <dgm:prSet presAssocID="{376FDE91-1B90-47F3-A5C5-321F4296C311}" presName="arrow" presStyleLbl="bgShp" presStyleIdx="0" presStyleCnt="1" custScaleX="117647" custLinFactNeighborY="-6667"/>
      <dgm:spPr>
        <a:solidFill>
          <a:schemeClr val="accent3"/>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7" custLinFactX="105457" custLinFactNeighborX="200000" custLinFactNeighborY="484">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7" custScaleX="123682" custLinFactX="-95632" custLinFactNeighborX="-100000" custLinFactNeighborY="484">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6B6AE7F8-F9F3-4BA9-8AB0-BF3FCEDB37E9}" type="pres">
      <dgm:prSet presAssocID="{784D0EEE-458D-4666-98D2-C9CCDBDB5A3A}" presName="textNode" presStyleLbl="node1" presStyleIdx="2" presStyleCnt="7" custLinFactNeighborX="-28628" custLinFactNeighborY="484">
        <dgm:presLayoutVars>
          <dgm:bulletEnabled val="1"/>
        </dgm:presLayoutVars>
      </dgm:prSet>
      <dgm:spPr/>
      <dgm:t>
        <a:bodyPr/>
        <a:lstStyle/>
        <a:p>
          <a:endParaRPr lang="tr-TR"/>
        </a:p>
      </dgm:t>
    </dgm:pt>
    <dgm:pt modelId="{03EA061E-39A7-4179-A4C9-D8252A0C7810}" type="pres">
      <dgm:prSet presAssocID="{1F33194B-978E-40EC-B593-C277A6B8E9E8}" presName="sibTrans" presStyleCnt="0"/>
      <dgm:spPr/>
    </dgm:pt>
    <dgm:pt modelId="{E248EAC6-FDFE-40D2-89B7-29A0C3A4C033}" type="pres">
      <dgm:prSet presAssocID="{D6C1B710-4AED-4288-B36F-D2164284E7B7}" presName="textNode" presStyleLbl="node1" presStyleIdx="3" presStyleCnt="7" custLinFactNeighborX="-60479" custLinFactNeighborY="484">
        <dgm:presLayoutVars>
          <dgm:bulletEnabled val="1"/>
        </dgm:presLayoutVars>
      </dgm:prSet>
      <dgm:spPr/>
      <dgm:t>
        <a:bodyPr/>
        <a:lstStyle/>
        <a:p>
          <a:endParaRPr lang="tr-TR"/>
        </a:p>
      </dgm:t>
    </dgm:pt>
    <dgm:pt modelId="{D4B241C1-6FED-462C-9240-F875E95C25E4}" type="pres">
      <dgm:prSet presAssocID="{4DADE8B1-1C4D-443C-95DC-598C8B016B77}" presName="sibTrans" presStyleCnt="0"/>
      <dgm:spPr/>
    </dgm:pt>
    <dgm:pt modelId="{ADB47EE3-A7F4-4CC0-B427-210814E502BF}" type="pres">
      <dgm:prSet presAssocID="{7704892D-FE60-4D25-BE34-F9845D970B45}" presName="textNode" presStyleLbl="node1" presStyleIdx="4" presStyleCnt="7" custScaleX="120072" custLinFactNeighborX="-91868" custLinFactNeighborY="484">
        <dgm:presLayoutVars>
          <dgm:bulletEnabled val="1"/>
        </dgm:presLayoutVars>
      </dgm:prSet>
      <dgm:spPr/>
      <dgm:t>
        <a:bodyPr/>
        <a:lstStyle/>
        <a:p>
          <a:endParaRPr lang="tr-TR"/>
        </a:p>
      </dgm:t>
    </dgm:pt>
    <dgm:pt modelId="{52BCA73F-17B7-4792-BA54-F18A3759DF5B}" type="pres">
      <dgm:prSet presAssocID="{46F72EBF-23DA-4A6F-B2DC-016A3FE16445}" presName="sibTrans" presStyleCnt="0"/>
      <dgm:spPr/>
    </dgm:pt>
    <dgm:pt modelId="{E2B07577-BD13-49AB-B5EA-FCC637D05B8E}" type="pres">
      <dgm:prSet presAssocID="{741D6B90-D915-421E-8DE1-2C2E7A895470}" presName="textNode" presStyleLbl="node1" presStyleIdx="5" presStyleCnt="7" custLinFactX="-6214" custLinFactNeighborX="-100000" custLinFactNeighborY="484">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6" presStyleCnt="7" custLinFactX="-12494" custLinFactNeighborX="-100000" custLinFactNeighborY="484">
        <dgm:presLayoutVars>
          <dgm:bulletEnabled val="1"/>
        </dgm:presLayoutVars>
      </dgm:prSet>
      <dgm:spPr/>
      <dgm:t>
        <a:bodyPr/>
        <a:lstStyle/>
        <a:p>
          <a:endParaRPr lang="tr-TR"/>
        </a:p>
      </dgm:t>
    </dgm:pt>
  </dgm:ptLst>
  <dgm:cxnLst>
    <dgm:cxn modelId="{1D61541E-2CCD-498A-9635-CB93C6FC6F53}" type="presOf" srcId="{741D6B90-D915-421E-8DE1-2C2E7A895470}" destId="{E2B07577-BD13-49AB-B5EA-FCC637D05B8E}" srcOrd="0" destOrd="0" presId="urn:microsoft.com/office/officeart/2005/8/layout/hProcess9"/>
    <dgm:cxn modelId="{3233FF02-3918-472D-9B3E-5B1C0B30D49A}" type="presOf" srcId="{784D0EEE-458D-4666-98D2-C9CCDBDB5A3A}" destId="{6B6AE7F8-F9F3-4BA9-8AB0-BF3FCEDB37E9}" srcOrd="0" destOrd="0" presId="urn:microsoft.com/office/officeart/2005/8/layout/hProcess9"/>
    <dgm:cxn modelId="{8081A536-9BDD-432A-90C9-2212A6F70CD6}" srcId="{376FDE91-1B90-47F3-A5C5-321F4296C311}" destId="{23766977-073F-4FEB-8EE6-C51F2E4F9931}" srcOrd="0" destOrd="0" parTransId="{CC62E242-7252-4B16-A192-06749ADF00BD}" sibTransId="{DC77E7C0-1EBC-4A6E-AEC6-A6E05BC7F511}"/>
    <dgm:cxn modelId="{FD626D4B-4E26-4BAA-9661-AEBD4AC425BA}" type="presOf" srcId="{D6C1B710-4AED-4288-B36F-D2164284E7B7}" destId="{E248EAC6-FDFE-40D2-89B7-29A0C3A4C033}" srcOrd="0" destOrd="0" presId="urn:microsoft.com/office/officeart/2005/8/layout/hProcess9"/>
    <dgm:cxn modelId="{0A530781-7EF0-4536-88ED-20EE88E73348}" srcId="{376FDE91-1B90-47F3-A5C5-321F4296C311}" destId="{D6C1B710-4AED-4288-B36F-D2164284E7B7}" srcOrd="3" destOrd="0" parTransId="{A1E353D3-70D2-4DB5-8AF5-A5523801CF72}" sibTransId="{4DADE8B1-1C4D-443C-95DC-598C8B016B77}"/>
    <dgm:cxn modelId="{3C13A934-379E-43FD-B3DF-E7881AE00A69}" srcId="{376FDE91-1B90-47F3-A5C5-321F4296C311}" destId="{784D0EEE-458D-4666-98D2-C9CCDBDB5A3A}" srcOrd="2" destOrd="0" parTransId="{006DC6A1-A9EB-4A9B-A959-B8B5C397837D}" sibTransId="{1F33194B-978E-40EC-B593-C277A6B8E9E8}"/>
    <dgm:cxn modelId="{FBEA8DFF-8129-477F-9984-8AC726D49BB3}" type="presOf" srcId="{376FDE91-1B90-47F3-A5C5-321F4296C311}" destId="{63715412-E169-4522-8ED4-F740DFE5BF68}" srcOrd="0" destOrd="0" presId="urn:microsoft.com/office/officeart/2005/8/layout/hProcess9"/>
    <dgm:cxn modelId="{8EF3696B-8188-455F-B924-EE97D6B3525A}" type="presOf" srcId="{23766977-073F-4FEB-8EE6-C51F2E4F9931}" destId="{9B3E0BC8-8421-4CB3-8553-6CEE4CB14919}" srcOrd="0" destOrd="0" presId="urn:microsoft.com/office/officeart/2005/8/layout/hProcess9"/>
    <dgm:cxn modelId="{0D34CF56-38FE-4BE1-9097-D5A1CEDE8360}" type="presOf" srcId="{7704892D-FE60-4D25-BE34-F9845D970B45}" destId="{ADB47EE3-A7F4-4CC0-B427-210814E502BF}" srcOrd="0" destOrd="0" presId="urn:microsoft.com/office/officeart/2005/8/layout/hProcess9"/>
    <dgm:cxn modelId="{86329D2A-E9A1-4917-A656-D5EC18D71549}" srcId="{376FDE91-1B90-47F3-A5C5-321F4296C311}" destId="{7704892D-FE60-4D25-BE34-F9845D970B45}" srcOrd="4" destOrd="0" parTransId="{DDE3D4E6-78A7-4FC3-B105-EF530F8B8661}" sibTransId="{46F72EBF-23DA-4A6F-B2DC-016A3FE16445}"/>
    <dgm:cxn modelId="{8DA056E2-34CF-4223-9A3F-CD0509F1D8A0}" type="presOf" srcId="{1782493A-B9F6-46A3-85E3-73375BEE9540}" destId="{4969E041-0A69-4363-9AA0-5E52CDFABA05}" srcOrd="0" destOrd="0" presId="urn:microsoft.com/office/officeart/2005/8/layout/hProcess9"/>
    <dgm:cxn modelId="{E5AE5323-F0DB-43A5-9E54-27AF9A83BD91}" srcId="{376FDE91-1B90-47F3-A5C5-321F4296C311}" destId="{A764FD51-AA5D-4F89-B77A-0F7283CC7632}" srcOrd="1" destOrd="0" parTransId="{EA79D6C2-1F29-4103-A36F-818FAF26DAE9}" sibTransId="{0706C464-13A5-4147-B04E-F44D4B99EADF}"/>
    <dgm:cxn modelId="{7B65F520-7980-4723-809B-6C4247BD0C32}" srcId="{376FDE91-1B90-47F3-A5C5-321F4296C311}" destId="{1782493A-B9F6-46A3-85E3-73375BEE9540}" srcOrd="6" destOrd="0" parTransId="{BDA86851-8571-45FD-BC4E-A6E8BDA450EF}" sibTransId="{DCD0FB93-1CDB-43AA-B0F4-5DAC20AA824A}"/>
    <dgm:cxn modelId="{29EFED07-8F5D-4103-A1F6-FD249ABB0D4E}" srcId="{376FDE91-1B90-47F3-A5C5-321F4296C311}" destId="{741D6B90-D915-421E-8DE1-2C2E7A895470}" srcOrd="5" destOrd="0" parTransId="{557EB7A9-D9DA-4D50-B7E4-72FE0C4EE5AC}" sibTransId="{6A6F9C3D-7715-4591-B227-80AC83BD9386}"/>
    <dgm:cxn modelId="{146D1345-1680-4834-BB51-8EC393A5EE9A}" type="presOf" srcId="{A764FD51-AA5D-4F89-B77A-0F7283CC7632}" destId="{81892F24-9735-4D61-8B98-E4762A9DB43F}" srcOrd="0" destOrd="0" presId="urn:microsoft.com/office/officeart/2005/8/layout/hProcess9"/>
    <dgm:cxn modelId="{77F6BA5F-DB25-4EBF-AD16-C3325DC6A1FA}" type="presParOf" srcId="{63715412-E169-4522-8ED4-F740DFE5BF68}" destId="{F1D2DBDF-5E6C-4197-8A86-1F9C05D03E4F}" srcOrd="0" destOrd="0" presId="urn:microsoft.com/office/officeart/2005/8/layout/hProcess9"/>
    <dgm:cxn modelId="{B7CCDF1A-40FD-4319-9E20-C17B7FA34CB3}" type="presParOf" srcId="{63715412-E169-4522-8ED4-F740DFE5BF68}" destId="{C2210EA0-70B1-428C-803F-343DE0A991E0}" srcOrd="1" destOrd="0" presId="urn:microsoft.com/office/officeart/2005/8/layout/hProcess9"/>
    <dgm:cxn modelId="{1A816FCE-C889-4D1D-85D9-D0EEFD7B008B}" type="presParOf" srcId="{C2210EA0-70B1-428C-803F-343DE0A991E0}" destId="{9B3E0BC8-8421-4CB3-8553-6CEE4CB14919}" srcOrd="0" destOrd="0" presId="urn:microsoft.com/office/officeart/2005/8/layout/hProcess9"/>
    <dgm:cxn modelId="{75D921C1-848D-4D83-9608-E22C86CF6BD0}" type="presParOf" srcId="{C2210EA0-70B1-428C-803F-343DE0A991E0}" destId="{3B6CE57E-A732-466D-81CE-DE305626DE5B}" srcOrd="1" destOrd="0" presId="urn:microsoft.com/office/officeart/2005/8/layout/hProcess9"/>
    <dgm:cxn modelId="{D446AE3A-49EC-4894-9BE5-ED99253AFD64}" type="presParOf" srcId="{C2210EA0-70B1-428C-803F-343DE0A991E0}" destId="{81892F24-9735-4D61-8B98-E4762A9DB43F}" srcOrd="2" destOrd="0" presId="urn:microsoft.com/office/officeart/2005/8/layout/hProcess9"/>
    <dgm:cxn modelId="{E9B0CF04-3B68-4111-83F7-15209EDD5BD3}" type="presParOf" srcId="{C2210EA0-70B1-428C-803F-343DE0A991E0}" destId="{8B694568-75EE-47B7-8A3A-194DE5AFEE61}" srcOrd="3" destOrd="0" presId="urn:microsoft.com/office/officeart/2005/8/layout/hProcess9"/>
    <dgm:cxn modelId="{040E7B97-1AA7-44BE-8A13-B11652D1D232}" type="presParOf" srcId="{C2210EA0-70B1-428C-803F-343DE0A991E0}" destId="{6B6AE7F8-F9F3-4BA9-8AB0-BF3FCEDB37E9}" srcOrd="4" destOrd="0" presId="urn:microsoft.com/office/officeart/2005/8/layout/hProcess9"/>
    <dgm:cxn modelId="{FFFB78E2-E564-416D-8A49-1BC45FB31BB6}" type="presParOf" srcId="{C2210EA0-70B1-428C-803F-343DE0A991E0}" destId="{03EA061E-39A7-4179-A4C9-D8252A0C7810}" srcOrd="5" destOrd="0" presId="urn:microsoft.com/office/officeart/2005/8/layout/hProcess9"/>
    <dgm:cxn modelId="{4C3A7A99-FF0E-4785-8037-219D3B546A16}" type="presParOf" srcId="{C2210EA0-70B1-428C-803F-343DE0A991E0}" destId="{E248EAC6-FDFE-40D2-89B7-29A0C3A4C033}" srcOrd="6" destOrd="0" presId="urn:microsoft.com/office/officeart/2005/8/layout/hProcess9"/>
    <dgm:cxn modelId="{4D46D96B-9103-4256-9D5D-0A12FC532635}" type="presParOf" srcId="{C2210EA0-70B1-428C-803F-343DE0A991E0}" destId="{D4B241C1-6FED-462C-9240-F875E95C25E4}" srcOrd="7" destOrd="0" presId="urn:microsoft.com/office/officeart/2005/8/layout/hProcess9"/>
    <dgm:cxn modelId="{0994C1D6-C6F6-48D7-B67B-B1070BDC47AA}" type="presParOf" srcId="{C2210EA0-70B1-428C-803F-343DE0A991E0}" destId="{ADB47EE3-A7F4-4CC0-B427-210814E502BF}" srcOrd="8" destOrd="0" presId="urn:microsoft.com/office/officeart/2005/8/layout/hProcess9"/>
    <dgm:cxn modelId="{70F2938D-B4D0-455B-AB75-89AD43067A87}" type="presParOf" srcId="{C2210EA0-70B1-428C-803F-343DE0A991E0}" destId="{52BCA73F-17B7-4792-BA54-F18A3759DF5B}" srcOrd="9" destOrd="0" presId="urn:microsoft.com/office/officeart/2005/8/layout/hProcess9"/>
    <dgm:cxn modelId="{14E9AE19-3E1B-4056-9018-0BCA654B89CC}" type="presParOf" srcId="{C2210EA0-70B1-428C-803F-343DE0A991E0}" destId="{E2B07577-BD13-49AB-B5EA-FCC637D05B8E}" srcOrd="10" destOrd="0" presId="urn:microsoft.com/office/officeart/2005/8/layout/hProcess9"/>
    <dgm:cxn modelId="{E7DCC697-1274-4F9F-BE26-B837BC5A20D5}" type="presParOf" srcId="{C2210EA0-70B1-428C-803F-343DE0A991E0}" destId="{DFF6E093-C96D-4ADB-BCEC-FF9DC41E5AAF}" srcOrd="11" destOrd="0" presId="urn:microsoft.com/office/officeart/2005/8/layout/hProcess9"/>
    <dgm:cxn modelId="{49E27246-BB9E-4353-9653-5A2FDF6AC9B4}" type="presParOf" srcId="{C2210EA0-70B1-428C-803F-343DE0A991E0}" destId="{4969E041-0A69-4363-9AA0-5E52CDFABA05}" srcOrd="12" destOrd="0" presId="urn:microsoft.com/office/officeart/2005/8/layout/hProcess9"/>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FDAD47-4CE7-430D-825F-33D70F2A7002}"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tr-TR"/>
        </a:p>
      </dgm:t>
    </dgm:pt>
    <dgm:pt modelId="{ADCA9176-CC62-4C22-9304-9623FF4A54D5}">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22.000</a:t>
          </a:r>
        </a:p>
        <a:p>
          <a:r>
            <a:rPr lang="tr-TR" sz="1200" b="1" dirty="0" smtClean="0">
              <a:effectLst>
                <a:outerShdw blurRad="38100" dist="38100" dir="2700000" algn="tl">
                  <a:srgbClr val="000000">
                    <a:alpha val="43137"/>
                  </a:srgbClr>
                </a:outerShdw>
              </a:effectLst>
            </a:rPr>
            <a:t> Uluslararası E-Dergi</a:t>
          </a:r>
          <a:endParaRPr lang="tr-TR" sz="1200" b="1" dirty="0">
            <a:effectLst>
              <a:outerShdw blurRad="38100" dist="38100" dir="2700000" algn="tl">
                <a:srgbClr val="000000">
                  <a:alpha val="43137"/>
                </a:srgbClr>
              </a:outerShdw>
            </a:effectLst>
          </a:endParaRPr>
        </a:p>
      </dgm:t>
    </dgm:pt>
    <dgm:pt modelId="{B484CCD6-3ACF-4E6F-BD97-24B310EAAB77}" type="parTrans" cxnId="{3302D655-6E5F-4422-9A43-395B4ED43FE9}">
      <dgm:prSet/>
      <dgm:spPr/>
      <dgm:t>
        <a:bodyPr/>
        <a:lstStyle/>
        <a:p>
          <a:endParaRPr lang="tr-TR">
            <a:effectLst>
              <a:outerShdw blurRad="38100" dist="38100" dir="2700000" algn="tl">
                <a:srgbClr val="000000">
                  <a:alpha val="43137"/>
                </a:srgbClr>
              </a:outerShdw>
            </a:effectLst>
          </a:endParaRPr>
        </a:p>
      </dgm:t>
    </dgm:pt>
    <dgm:pt modelId="{10477FF4-8097-4608-BB08-5E4128D6E542}" type="sibTrans" cxnId="{3302D655-6E5F-4422-9A43-395B4ED43FE9}">
      <dgm:prSet/>
      <dgm:spPr/>
      <dgm:t>
        <a:bodyPr/>
        <a:lstStyle/>
        <a:p>
          <a:endParaRPr lang="tr-TR">
            <a:effectLst>
              <a:outerShdw blurRad="38100" dist="38100" dir="2700000" algn="tl">
                <a:srgbClr val="000000">
                  <a:alpha val="43137"/>
                </a:srgbClr>
              </a:outerShdw>
            </a:effectLst>
          </a:endParaRPr>
        </a:p>
      </dgm:t>
    </dgm:pt>
    <dgm:pt modelId="{A24D864C-A577-4601-A070-107A5B4E213F}">
      <dgm:prSet phldrT="[Metin]" custT="1"/>
      <dgm:spPr>
        <a:solidFill>
          <a:schemeClr val="accent2"/>
        </a:solidFill>
        <a:ln>
          <a:solidFill>
            <a:schemeClr val="accent1"/>
          </a:solidFill>
        </a:ln>
        <a:effectLst>
          <a:glow rad="63500">
            <a:schemeClr val="accent1">
              <a:satMod val="175000"/>
              <a:alpha val="40000"/>
            </a:schemeClr>
          </a:glow>
        </a:effectLst>
      </dgm:spPr>
      <dgm:t>
        <a:bodyPr/>
        <a:lstStyle/>
        <a:p>
          <a:r>
            <a:rPr lang="tr-TR" sz="2400" b="1" dirty="0" smtClean="0">
              <a:effectLst>
                <a:outerShdw blurRad="38100" dist="38100" dir="2700000" algn="tl">
                  <a:srgbClr val="000000">
                    <a:alpha val="43137"/>
                  </a:srgbClr>
                </a:outerShdw>
              </a:effectLst>
            </a:rPr>
            <a:t>12 Elektronik Veri Tabanı</a:t>
          </a:r>
          <a:endParaRPr lang="tr-TR" sz="2400" b="1" dirty="0">
            <a:effectLst>
              <a:outerShdw blurRad="38100" dist="38100" dir="2700000" algn="tl">
                <a:srgbClr val="000000">
                  <a:alpha val="43137"/>
                </a:srgbClr>
              </a:outerShdw>
            </a:effectLst>
          </a:endParaRPr>
        </a:p>
      </dgm:t>
    </dgm:pt>
    <dgm:pt modelId="{A7BD77A3-5AAD-4CB2-B598-FFB5C967A1CF}" type="parTrans" cxnId="{3ADC576D-D575-458A-963C-7FD77A5DACF9}">
      <dgm:prSet/>
      <dgm:spPr/>
      <dgm:t>
        <a:bodyPr/>
        <a:lstStyle/>
        <a:p>
          <a:endParaRPr lang="tr-TR">
            <a:effectLst>
              <a:outerShdw blurRad="38100" dist="38100" dir="2700000" algn="tl">
                <a:srgbClr val="000000">
                  <a:alpha val="43137"/>
                </a:srgbClr>
              </a:outerShdw>
            </a:effectLst>
          </a:endParaRPr>
        </a:p>
      </dgm:t>
    </dgm:pt>
    <dgm:pt modelId="{C2280978-EEDD-47F2-B0DA-DB291001C084}" type="sibTrans" cxnId="{3ADC576D-D575-458A-963C-7FD77A5DACF9}">
      <dgm:prSet/>
      <dgm:spPr/>
      <dgm:t>
        <a:bodyPr/>
        <a:lstStyle/>
        <a:p>
          <a:endParaRPr lang="tr-TR">
            <a:effectLst>
              <a:outerShdw blurRad="38100" dist="38100" dir="2700000" algn="tl">
                <a:srgbClr val="000000">
                  <a:alpha val="43137"/>
                </a:srgbClr>
              </a:outerShdw>
            </a:effectLst>
          </a:endParaRPr>
        </a:p>
      </dgm:t>
    </dgm:pt>
    <dgm:pt modelId="{5FFF53CA-C521-4C54-921D-B2738110B02D}">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1.200+ </a:t>
          </a:r>
        </a:p>
        <a:p>
          <a:r>
            <a:rPr lang="tr-TR" sz="1200" b="1" dirty="0" smtClean="0">
              <a:effectLst>
                <a:outerShdw blurRad="38100" dist="38100" dir="2700000" algn="tl">
                  <a:srgbClr val="000000">
                    <a:alpha val="43137"/>
                  </a:srgbClr>
                </a:outerShdw>
              </a:effectLst>
            </a:rPr>
            <a:t>Konferans Serisi</a:t>
          </a:r>
          <a:endParaRPr lang="tr-TR" sz="1200" b="1" dirty="0">
            <a:effectLst>
              <a:outerShdw blurRad="38100" dist="38100" dir="2700000" algn="tl">
                <a:srgbClr val="000000">
                  <a:alpha val="43137"/>
                </a:srgbClr>
              </a:outerShdw>
            </a:effectLst>
          </a:endParaRPr>
        </a:p>
      </dgm:t>
    </dgm:pt>
    <dgm:pt modelId="{F4302D20-E947-4FE1-B6FE-AA3F9935B94A}" type="parTrans" cxnId="{C2233EE5-7F3D-4048-BC72-F41F8F9DB5BE}">
      <dgm:prSet/>
      <dgm:spPr/>
      <dgm:t>
        <a:bodyPr/>
        <a:lstStyle/>
        <a:p>
          <a:endParaRPr lang="tr-TR">
            <a:effectLst>
              <a:outerShdw blurRad="38100" dist="38100" dir="2700000" algn="tl">
                <a:srgbClr val="000000">
                  <a:alpha val="43137"/>
                </a:srgbClr>
              </a:outerShdw>
            </a:effectLst>
          </a:endParaRPr>
        </a:p>
      </dgm:t>
    </dgm:pt>
    <dgm:pt modelId="{18A87A6D-F40F-4B83-9F44-222F4E4DBECD}" type="sibTrans" cxnId="{C2233EE5-7F3D-4048-BC72-F41F8F9DB5BE}">
      <dgm:prSet/>
      <dgm:spPr/>
      <dgm:t>
        <a:bodyPr/>
        <a:lstStyle/>
        <a:p>
          <a:endParaRPr lang="tr-TR">
            <a:effectLst>
              <a:outerShdw blurRad="38100" dist="38100" dir="2700000" algn="tl">
                <a:srgbClr val="000000">
                  <a:alpha val="43137"/>
                </a:srgbClr>
              </a:outerShdw>
            </a:effectLst>
          </a:endParaRPr>
        </a:p>
      </dgm:t>
    </dgm:pt>
    <dgm:pt modelId="{0EE1D6F0-7FF6-44D6-BC02-A81511188F3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2 Milyon+ </a:t>
          </a:r>
        </a:p>
        <a:p>
          <a:r>
            <a:rPr lang="tr-TR" sz="1200" b="1" dirty="0" smtClean="0">
              <a:effectLst>
                <a:outerShdw blurRad="38100" dist="38100" dir="2700000" algn="tl">
                  <a:srgbClr val="000000">
                    <a:alpha val="43137"/>
                  </a:srgbClr>
                </a:outerShdw>
              </a:effectLst>
            </a:rPr>
            <a:t>Uluslararası Konferans Bildirisi</a:t>
          </a:r>
          <a:endParaRPr lang="tr-TR" sz="1200" b="1" dirty="0">
            <a:effectLst>
              <a:outerShdw blurRad="38100" dist="38100" dir="2700000" algn="tl">
                <a:srgbClr val="000000">
                  <a:alpha val="43137"/>
                </a:srgbClr>
              </a:outerShdw>
            </a:effectLst>
          </a:endParaRPr>
        </a:p>
      </dgm:t>
    </dgm:pt>
    <dgm:pt modelId="{58D53A7A-7F1C-48CF-A550-FE8077C43D6F}" type="parTrans" cxnId="{001E03F9-5753-4421-8257-75A08DED28A6}">
      <dgm:prSet/>
      <dgm:spPr/>
      <dgm:t>
        <a:bodyPr/>
        <a:lstStyle/>
        <a:p>
          <a:endParaRPr lang="tr-TR">
            <a:effectLst>
              <a:outerShdw blurRad="38100" dist="38100" dir="2700000" algn="tl">
                <a:srgbClr val="000000">
                  <a:alpha val="43137"/>
                </a:srgbClr>
              </a:outerShdw>
            </a:effectLst>
          </a:endParaRPr>
        </a:p>
      </dgm:t>
    </dgm:pt>
    <dgm:pt modelId="{66E6BD38-01C4-44B7-81F8-75A92A3FB853}" type="sibTrans" cxnId="{001E03F9-5753-4421-8257-75A08DED28A6}">
      <dgm:prSet/>
      <dgm:spPr/>
      <dgm:t>
        <a:bodyPr/>
        <a:lstStyle/>
        <a:p>
          <a:endParaRPr lang="tr-TR">
            <a:effectLst>
              <a:outerShdw blurRad="38100" dist="38100" dir="2700000" algn="tl">
                <a:srgbClr val="000000">
                  <a:alpha val="43137"/>
                </a:srgbClr>
              </a:outerShdw>
            </a:effectLst>
          </a:endParaRPr>
        </a:p>
      </dgm:t>
    </dgm:pt>
    <dgm:pt modelId="{6F53FAB0-332F-4CF2-9708-972AE42A7F0E}">
      <dgm:prSet phldrT="[Metin]" custT="1"/>
      <dgm:spPr>
        <a:solidFill>
          <a:schemeClr val="accent1">
            <a:lumMod val="75000"/>
          </a:schemeClr>
        </a:solidFill>
        <a:ln>
          <a:solidFill>
            <a:schemeClr val="accent1"/>
          </a:solidFill>
        </a:ln>
      </dgm:spPr>
      <dgm:t>
        <a:bodyPr/>
        <a:lstStyle/>
        <a:p>
          <a:r>
            <a:rPr lang="tr-TR" sz="1200" b="1" dirty="0" smtClean="0">
              <a:effectLst>
                <a:outerShdw blurRad="38100" dist="38100" dir="2700000" algn="tl">
                  <a:srgbClr val="000000">
                    <a:alpha val="43137"/>
                  </a:srgbClr>
                </a:outerShdw>
              </a:effectLst>
            </a:rPr>
            <a:t>2.400+ </a:t>
          </a:r>
        </a:p>
        <a:p>
          <a:r>
            <a:rPr lang="tr-TR" sz="1200" b="1" dirty="0" smtClean="0">
              <a:effectLst>
                <a:outerShdw blurRad="38100" dist="38100" dir="2700000" algn="tl">
                  <a:srgbClr val="000000">
                    <a:alpha val="43137"/>
                  </a:srgbClr>
                </a:outerShdw>
              </a:effectLst>
            </a:rPr>
            <a:t>Uluslararası Standart</a:t>
          </a:r>
          <a:endParaRPr lang="tr-TR" sz="1200" b="1" dirty="0">
            <a:effectLst>
              <a:outerShdw blurRad="38100" dist="38100" dir="2700000" algn="tl">
                <a:srgbClr val="000000">
                  <a:alpha val="43137"/>
                </a:srgbClr>
              </a:outerShdw>
            </a:effectLst>
          </a:endParaRPr>
        </a:p>
      </dgm:t>
    </dgm:pt>
    <dgm:pt modelId="{DECDBA4C-5515-401B-8251-A504D34612EB}" type="parTrans" cxnId="{C134EAA3-F2C9-43F3-966A-8C9FB3F5210E}">
      <dgm:prSet/>
      <dgm:spPr/>
      <dgm:t>
        <a:bodyPr/>
        <a:lstStyle/>
        <a:p>
          <a:endParaRPr lang="tr-TR">
            <a:effectLst>
              <a:outerShdw blurRad="38100" dist="38100" dir="2700000" algn="tl">
                <a:srgbClr val="000000">
                  <a:alpha val="43137"/>
                </a:srgbClr>
              </a:outerShdw>
            </a:effectLst>
          </a:endParaRPr>
        </a:p>
      </dgm:t>
    </dgm:pt>
    <dgm:pt modelId="{BCA832D5-8E1E-448A-BE05-488454D017F6}" type="sibTrans" cxnId="{C134EAA3-F2C9-43F3-966A-8C9FB3F5210E}">
      <dgm:prSet/>
      <dgm:spPr/>
      <dgm:t>
        <a:bodyPr/>
        <a:lstStyle/>
        <a:p>
          <a:endParaRPr lang="tr-TR">
            <a:effectLst>
              <a:outerShdw blurRad="38100" dist="38100" dir="2700000" algn="tl">
                <a:srgbClr val="000000">
                  <a:alpha val="43137"/>
                </a:srgbClr>
              </a:outerShdw>
            </a:effectLst>
          </a:endParaRPr>
        </a:p>
      </dgm:t>
    </dgm:pt>
    <dgm:pt modelId="{01C2EC77-8592-47D4-87A6-F22E7A2A9D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1.250 </a:t>
          </a:r>
        </a:p>
        <a:p>
          <a:r>
            <a:rPr lang="tr-TR" sz="1200" b="1" dirty="0" smtClean="0">
              <a:effectLst>
                <a:outerShdw blurRad="38100" dist="38100" dir="2700000" algn="tl">
                  <a:srgbClr val="000000">
                    <a:alpha val="43137"/>
                  </a:srgbClr>
                </a:outerShdw>
              </a:effectLst>
            </a:rPr>
            <a:t>Elektronik Kitap</a:t>
          </a:r>
          <a:endParaRPr lang="tr-TR" sz="1200" b="1" dirty="0">
            <a:effectLst>
              <a:outerShdw blurRad="38100" dist="38100" dir="2700000" algn="tl">
                <a:srgbClr val="000000">
                  <a:alpha val="43137"/>
                </a:srgbClr>
              </a:outerShdw>
            </a:effectLst>
          </a:endParaRPr>
        </a:p>
      </dgm:t>
    </dgm:pt>
    <dgm:pt modelId="{87C91A99-00A5-4386-92E2-21E8FB634764}" type="parTrans" cxnId="{637AD18A-DF58-407E-92CD-2C5CF2CF4DBC}">
      <dgm:prSet/>
      <dgm:spPr/>
      <dgm:t>
        <a:bodyPr/>
        <a:lstStyle/>
        <a:p>
          <a:endParaRPr lang="tr-TR">
            <a:effectLst>
              <a:outerShdw blurRad="38100" dist="38100" dir="2700000" algn="tl">
                <a:srgbClr val="000000">
                  <a:alpha val="43137"/>
                </a:srgbClr>
              </a:outerShdw>
            </a:effectLst>
          </a:endParaRPr>
        </a:p>
      </dgm:t>
    </dgm:pt>
    <dgm:pt modelId="{9FBCE1A5-5E54-4BBB-B341-86C878D60382}" type="sibTrans" cxnId="{637AD18A-DF58-407E-92CD-2C5CF2CF4DBC}">
      <dgm:prSet/>
      <dgm:spPr/>
      <dgm:t>
        <a:bodyPr/>
        <a:lstStyle/>
        <a:p>
          <a:endParaRPr lang="tr-TR">
            <a:effectLst>
              <a:outerShdw blurRad="38100" dist="38100" dir="2700000" algn="tl">
                <a:srgbClr val="000000">
                  <a:alpha val="43137"/>
                </a:srgbClr>
              </a:outerShdw>
            </a:effectLst>
          </a:endParaRPr>
        </a:p>
      </dgm:t>
    </dgm:pt>
    <dgm:pt modelId="{4757D73D-F5FC-4412-AE86-D71C5806F2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50 Milyon+</a:t>
          </a:r>
        </a:p>
        <a:p>
          <a:r>
            <a:rPr lang="tr-TR" sz="1200" b="1" dirty="0" smtClean="0">
              <a:effectLst>
                <a:outerShdw blurRad="38100" dist="38100" dir="2700000" algn="tl">
                  <a:srgbClr val="000000">
                    <a:alpha val="43137"/>
                  </a:srgbClr>
                </a:outerShdw>
              </a:effectLst>
            </a:rPr>
            <a:t> Bibliyografik kayıt</a:t>
          </a:r>
          <a:endParaRPr lang="tr-TR" sz="1200" b="1" dirty="0">
            <a:effectLst>
              <a:outerShdw blurRad="38100" dist="38100" dir="2700000" algn="tl">
                <a:srgbClr val="000000">
                  <a:alpha val="43137"/>
                </a:srgbClr>
              </a:outerShdw>
            </a:effectLst>
          </a:endParaRPr>
        </a:p>
      </dgm:t>
    </dgm:pt>
    <dgm:pt modelId="{51A7D7DC-515B-4407-96D2-4D7533FFED32}" type="parTrans" cxnId="{F946FBD7-1B22-47A5-9A71-8D3AD0523FE2}">
      <dgm:prSet/>
      <dgm:spPr/>
      <dgm:t>
        <a:bodyPr/>
        <a:lstStyle/>
        <a:p>
          <a:endParaRPr lang="tr-TR"/>
        </a:p>
      </dgm:t>
    </dgm:pt>
    <dgm:pt modelId="{83EAE793-8872-4401-96D9-24CD7B5CD2FF}" type="sibTrans" cxnId="{F946FBD7-1B22-47A5-9A71-8D3AD0523FE2}">
      <dgm:prSet/>
      <dgm:spPr/>
      <dgm:t>
        <a:bodyPr/>
        <a:lstStyle/>
        <a:p>
          <a:endParaRPr lang="tr-TR"/>
        </a:p>
      </dgm:t>
    </dgm:pt>
    <dgm:pt modelId="{42BF8687-F6B9-4805-ACFB-FA56F5A3F413}" type="pres">
      <dgm:prSet presAssocID="{F8FDAD47-4CE7-430D-825F-33D70F2A7002}" presName="Name0" presStyleCnt="0">
        <dgm:presLayoutVars>
          <dgm:dir/>
          <dgm:animLvl val="lvl"/>
          <dgm:resizeHandles val="exact"/>
        </dgm:presLayoutVars>
      </dgm:prSet>
      <dgm:spPr/>
      <dgm:t>
        <a:bodyPr/>
        <a:lstStyle/>
        <a:p>
          <a:endParaRPr lang="tr-TR"/>
        </a:p>
      </dgm:t>
    </dgm:pt>
    <dgm:pt modelId="{577B037D-2054-44F4-A743-2E29363E67AC}" type="pres">
      <dgm:prSet presAssocID="{ADCA9176-CC62-4C22-9304-9623FF4A54D5}" presName="linNode" presStyleCnt="0"/>
      <dgm:spPr/>
      <dgm:t>
        <a:bodyPr/>
        <a:lstStyle/>
        <a:p>
          <a:endParaRPr lang="tr-TR"/>
        </a:p>
      </dgm:t>
    </dgm:pt>
    <dgm:pt modelId="{1723A2C4-3CA8-4FD1-BAFA-E9825B8C12D3}" type="pres">
      <dgm:prSet presAssocID="{ADCA9176-CC62-4C22-9304-9623FF4A54D5}" presName="parentText" presStyleLbl="node1" presStyleIdx="0" presStyleCnt="7" custScaleX="139450" custLinFactY="77333" custLinFactNeighborX="-69164" custLinFactNeighborY="100000">
        <dgm:presLayoutVars>
          <dgm:chMax val="1"/>
          <dgm:bulletEnabled val="1"/>
        </dgm:presLayoutVars>
      </dgm:prSet>
      <dgm:spPr>
        <a:prstGeom prst="bevel">
          <a:avLst/>
        </a:prstGeom>
      </dgm:spPr>
      <dgm:t>
        <a:bodyPr/>
        <a:lstStyle/>
        <a:p>
          <a:endParaRPr lang="tr-TR"/>
        </a:p>
      </dgm:t>
    </dgm:pt>
    <dgm:pt modelId="{96718BDC-B432-4050-B768-25456A260A00}" type="pres">
      <dgm:prSet presAssocID="{10477FF4-8097-4608-BB08-5E4128D6E542}" presName="sp" presStyleCnt="0"/>
      <dgm:spPr/>
      <dgm:t>
        <a:bodyPr/>
        <a:lstStyle/>
        <a:p>
          <a:endParaRPr lang="tr-TR"/>
        </a:p>
      </dgm:t>
    </dgm:pt>
    <dgm:pt modelId="{0E7407AD-4B27-4C8E-AA99-CC410A568FE3}" type="pres">
      <dgm:prSet presAssocID="{A24D864C-A577-4601-A070-107A5B4E213F}" presName="linNode" presStyleCnt="0"/>
      <dgm:spPr/>
      <dgm:t>
        <a:bodyPr/>
        <a:lstStyle/>
        <a:p>
          <a:endParaRPr lang="tr-TR"/>
        </a:p>
      </dgm:t>
    </dgm:pt>
    <dgm:pt modelId="{3167C86C-55D9-4001-9427-6502FADFFF5E}" type="pres">
      <dgm:prSet presAssocID="{A24D864C-A577-4601-A070-107A5B4E213F}" presName="parentText" presStyleLbl="node1" presStyleIdx="1" presStyleCnt="7" custScaleX="129872" custLinFactNeighborX="276" custLinFactNeighborY="-96297">
        <dgm:presLayoutVars>
          <dgm:chMax val="1"/>
          <dgm:bulletEnabled val="1"/>
        </dgm:presLayoutVars>
      </dgm:prSet>
      <dgm:spPr>
        <a:prstGeom prst="bevel">
          <a:avLst/>
        </a:prstGeom>
      </dgm:spPr>
      <dgm:t>
        <a:bodyPr/>
        <a:lstStyle/>
        <a:p>
          <a:endParaRPr lang="tr-TR"/>
        </a:p>
      </dgm:t>
    </dgm:pt>
    <dgm:pt modelId="{E61995D1-32A9-4A08-8E70-1A97AC1D8131}" type="pres">
      <dgm:prSet presAssocID="{C2280978-EEDD-47F2-B0DA-DB291001C084}" presName="sp" presStyleCnt="0"/>
      <dgm:spPr/>
      <dgm:t>
        <a:bodyPr/>
        <a:lstStyle/>
        <a:p>
          <a:endParaRPr lang="tr-TR"/>
        </a:p>
      </dgm:t>
    </dgm:pt>
    <dgm:pt modelId="{206C2F83-E6B9-4584-BA41-FB8A0D34152C}" type="pres">
      <dgm:prSet presAssocID="{5FFF53CA-C521-4C54-921D-B2738110B02D}" presName="linNode" presStyleCnt="0"/>
      <dgm:spPr/>
      <dgm:t>
        <a:bodyPr/>
        <a:lstStyle/>
        <a:p>
          <a:endParaRPr lang="tr-TR"/>
        </a:p>
      </dgm:t>
    </dgm:pt>
    <dgm:pt modelId="{D7679398-E2F5-4C63-82D0-0E5C77642A01}" type="pres">
      <dgm:prSet presAssocID="{5FFF53CA-C521-4C54-921D-B2738110B02D}" presName="parentText" presStyleLbl="node1" presStyleIdx="2" presStyleCnt="7" custScaleX="133524" custLinFactY="104591" custLinFactNeighborX="-69164" custLinFactNeighborY="200000">
        <dgm:presLayoutVars>
          <dgm:chMax val="1"/>
          <dgm:bulletEnabled val="1"/>
        </dgm:presLayoutVars>
      </dgm:prSet>
      <dgm:spPr>
        <a:prstGeom prst="bevel">
          <a:avLst/>
        </a:prstGeom>
      </dgm:spPr>
      <dgm:t>
        <a:bodyPr/>
        <a:lstStyle/>
        <a:p>
          <a:endParaRPr lang="tr-TR"/>
        </a:p>
      </dgm:t>
    </dgm:pt>
    <dgm:pt modelId="{6ED98E8F-5BD3-4CD7-9595-861C8068CCB0}" type="pres">
      <dgm:prSet presAssocID="{18A87A6D-F40F-4B83-9F44-222F4E4DBECD}" presName="sp" presStyleCnt="0"/>
      <dgm:spPr/>
      <dgm:t>
        <a:bodyPr/>
        <a:lstStyle/>
        <a:p>
          <a:endParaRPr lang="tr-TR"/>
        </a:p>
      </dgm:t>
    </dgm:pt>
    <dgm:pt modelId="{A632AFA6-4C03-4F66-85AB-0867F5EA12B4}" type="pres">
      <dgm:prSet presAssocID="{0EE1D6F0-7FF6-44D6-BC02-A81511188F34}" presName="linNode" presStyleCnt="0"/>
      <dgm:spPr/>
      <dgm:t>
        <a:bodyPr/>
        <a:lstStyle/>
        <a:p>
          <a:endParaRPr lang="tr-TR"/>
        </a:p>
      </dgm:t>
    </dgm:pt>
    <dgm:pt modelId="{E7297E07-82F6-41DB-B71E-E209B2416F33}" type="pres">
      <dgm:prSet presAssocID="{0EE1D6F0-7FF6-44D6-BC02-A81511188F34}" presName="parentText" presStyleLbl="node1" presStyleIdx="3" presStyleCnt="7" custScaleX="131867" custLinFactY="-37667" custLinFactNeighborX="79294" custLinFactNeighborY="-100000">
        <dgm:presLayoutVars>
          <dgm:chMax val="1"/>
          <dgm:bulletEnabled val="1"/>
        </dgm:presLayoutVars>
      </dgm:prSet>
      <dgm:spPr>
        <a:prstGeom prst="bevel">
          <a:avLst/>
        </a:prstGeom>
      </dgm:spPr>
      <dgm:t>
        <a:bodyPr/>
        <a:lstStyle/>
        <a:p>
          <a:endParaRPr lang="tr-TR"/>
        </a:p>
      </dgm:t>
    </dgm:pt>
    <dgm:pt modelId="{A096139F-8B59-4265-A32C-7DABF905DF6B}" type="pres">
      <dgm:prSet presAssocID="{66E6BD38-01C4-44B7-81F8-75A92A3FB853}" presName="sp" presStyleCnt="0"/>
      <dgm:spPr/>
      <dgm:t>
        <a:bodyPr/>
        <a:lstStyle/>
        <a:p>
          <a:endParaRPr lang="tr-TR"/>
        </a:p>
      </dgm:t>
    </dgm:pt>
    <dgm:pt modelId="{180656AD-FCA1-4F72-AD58-EB83764348B8}" type="pres">
      <dgm:prSet presAssocID="{6F53FAB0-332F-4CF2-9708-972AE42A7F0E}" presName="linNode" presStyleCnt="0"/>
      <dgm:spPr/>
      <dgm:t>
        <a:bodyPr/>
        <a:lstStyle/>
        <a:p>
          <a:endParaRPr lang="tr-TR"/>
        </a:p>
      </dgm:t>
    </dgm:pt>
    <dgm:pt modelId="{6E9C8B6F-E425-4180-874D-910395B27870}" type="pres">
      <dgm:prSet presAssocID="{6F53FAB0-332F-4CF2-9708-972AE42A7F0E}" presName="parentText" presStyleLbl="node1" presStyleIdx="4" presStyleCnt="7" custScaleX="133523" custLinFactNeighborX="-71559" custLinFactNeighborY="-56288">
        <dgm:presLayoutVars>
          <dgm:chMax val="1"/>
          <dgm:bulletEnabled val="1"/>
        </dgm:presLayoutVars>
      </dgm:prSet>
      <dgm:spPr>
        <a:prstGeom prst="bevel">
          <a:avLst/>
        </a:prstGeom>
      </dgm:spPr>
      <dgm:t>
        <a:bodyPr/>
        <a:lstStyle/>
        <a:p>
          <a:endParaRPr lang="tr-TR"/>
        </a:p>
      </dgm:t>
    </dgm:pt>
    <dgm:pt modelId="{68C40ABA-7BD4-4EEB-AC79-1189C7F7D5EC}" type="pres">
      <dgm:prSet presAssocID="{BCA832D5-8E1E-448A-BE05-488454D017F6}" presName="sp" presStyleCnt="0"/>
      <dgm:spPr/>
      <dgm:t>
        <a:bodyPr/>
        <a:lstStyle/>
        <a:p>
          <a:endParaRPr lang="tr-TR"/>
        </a:p>
      </dgm:t>
    </dgm:pt>
    <dgm:pt modelId="{56517FDA-2561-4286-8261-BF29218047E2}" type="pres">
      <dgm:prSet presAssocID="{01C2EC77-8592-47D4-87A6-F22E7A2A9DC4}" presName="linNode" presStyleCnt="0"/>
      <dgm:spPr/>
      <dgm:t>
        <a:bodyPr/>
        <a:lstStyle/>
        <a:p>
          <a:endParaRPr lang="tr-TR"/>
        </a:p>
      </dgm:t>
    </dgm:pt>
    <dgm:pt modelId="{35F85B88-951C-4B31-BF9C-EC90A6BA1707}" type="pres">
      <dgm:prSet presAssocID="{01C2EC77-8592-47D4-87A6-F22E7A2A9DC4}" presName="parentText" presStyleLbl="node1" presStyleIdx="5" presStyleCnt="7" custScaleX="133525" custLinFactY="-61288" custLinFactNeighborX="74505" custLinFactNeighborY="-100000">
        <dgm:presLayoutVars>
          <dgm:chMax val="1"/>
          <dgm:bulletEnabled val="1"/>
        </dgm:presLayoutVars>
      </dgm:prSet>
      <dgm:spPr>
        <a:prstGeom prst="bevel">
          <a:avLst/>
        </a:prstGeom>
      </dgm:spPr>
      <dgm:t>
        <a:bodyPr/>
        <a:lstStyle/>
        <a:p>
          <a:endParaRPr lang="tr-TR"/>
        </a:p>
      </dgm:t>
    </dgm:pt>
    <dgm:pt modelId="{A59BAD28-A9B4-48B3-9DD3-6D9444A2A2EE}" type="pres">
      <dgm:prSet presAssocID="{9FBCE1A5-5E54-4BBB-B341-86C878D60382}" presName="sp" presStyleCnt="0"/>
      <dgm:spPr/>
    </dgm:pt>
    <dgm:pt modelId="{7B0A0B54-C363-498C-A332-948939FE3CEB}" type="pres">
      <dgm:prSet presAssocID="{4757D73D-F5FC-4412-AE86-D71C5806F2C4}" presName="linNode" presStyleCnt="0"/>
      <dgm:spPr/>
    </dgm:pt>
    <dgm:pt modelId="{E6492B35-B396-4266-8B09-3595357A26D9}" type="pres">
      <dgm:prSet presAssocID="{4757D73D-F5FC-4412-AE86-D71C5806F2C4}" presName="parentText" presStyleLbl="node1" presStyleIdx="6" presStyleCnt="7" custScaleX="133524" custLinFactY="-11946" custLinFactNeighborX="75464" custLinFactNeighborY="-100000">
        <dgm:presLayoutVars>
          <dgm:chMax val="1"/>
          <dgm:bulletEnabled val="1"/>
        </dgm:presLayoutVars>
      </dgm:prSet>
      <dgm:spPr>
        <a:prstGeom prst="bevel">
          <a:avLst/>
        </a:prstGeom>
      </dgm:spPr>
      <dgm:t>
        <a:bodyPr/>
        <a:lstStyle/>
        <a:p>
          <a:endParaRPr lang="tr-TR"/>
        </a:p>
      </dgm:t>
    </dgm:pt>
  </dgm:ptLst>
  <dgm:cxnLst>
    <dgm:cxn modelId="{3302D655-6E5F-4422-9A43-395B4ED43FE9}" srcId="{F8FDAD47-4CE7-430D-825F-33D70F2A7002}" destId="{ADCA9176-CC62-4C22-9304-9623FF4A54D5}" srcOrd="0" destOrd="0" parTransId="{B484CCD6-3ACF-4E6F-BD97-24B310EAAB77}" sibTransId="{10477FF4-8097-4608-BB08-5E4128D6E542}"/>
    <dgm:cxn modelId="{3ADC576D-D575-458A-963C-7FD77A5DACF9}" srcId="{F8FDAD47-4CE7-430D-825F-33D70F2A7002}" destId="{A24D864C-A577-4601-A070-107A5B4E213F}" srcOrd="1" destOrd="0" parTransId="{A7BD77A3-5AAD-4CB2-B598-FFB5C967A1CF}" sibTransId="{C2280978-EEDD-47F2-B0DA-DB291001C084}"/>
    <dgm:cxn modelId="{B57FFFB9-6F26-4284-94C0-8FD4C0538203}" type="presOf" srcId="{A24D864C-A577-4601-A070-107A5B4E213F}" destId="{3167C86C-55D9-4001-9427-6502FADFFF5E}" srcOrd="0" destOrd="0" presId="urn:microsoft.com/office/officeart/2005/8/layout/vList5"/>
    <dgm:cxn modelId="{DB6F9DE9-A7C6-43FC-B6BF-B400CCCABFBA}" type="presOf" srcId="{6F53FAB0-332F-4CF2-9708-972AE42A7F0E}" destId="{6E9C8B6F-E425-4180-874D-910395B27870}" srcOrd="0" destOrd="0" presId="urn:microsoft.com/office/officeart/2005/8/layout/vList5"/>
    <dgm:cxn modelId="{37F5E22A-C4D3-4FF7-953B-9A79558ABC11}" type="presOf" srcId="{F8FDAD47-4CE7-430D-825F-33D70F2A7002}" destId="{42BF8687-F6B9-4805-ACFB-FA56F5A3F413}" srcOrd="0" destOrd="0" presId="urn:microsoft.com/office/officeart/2005/8/layout/vList5"/>
    <dgm:cxn modelId="{C134EAA3-F2C9-43F3-966A-8C9FB3F5210E}" srcId="{F8FDAD47-4CE7-430D-825F-33D70F2A7002}" destId="{6F53FAB0-332F-4CF2-9708-972AE42A7F0E}" srcOrd="4" destOrd="0" parTransId="{DECDBA4C-5515-401B-8251-A504D34612EB}" sibTransId="{BCA832D5-8E1E-448A-BE05-488454D017F6}"/>
    <dgm:cxn modelId="{CC2E14E5-5253-4FA4-B4A7-259B07BB127E}" type="presOf" srcId="{ADCA9176-CC62-4C22-9304-9623FF4A54D5}" destId="{1723A2C4-3CA8-4FD1-BAFA-E9825B8C12D3}" srcOrd="0" destOrd="0" presId="urn:microsoft.com/office/officeart/2005/8/layout/vList5"/>
    <dgm:cxn modelId="{E43495D6-F67A-4BFA-BD73-4CB649CF04B5}" type="presOf" srcId="{01C2EC77-8592-47D4-87A6-F22E7A2A9DC4}" destId="{35F85B88-951C-4B31-BF9C-EC90A6BA1707}" srcOrd="0" destOrd="0" presId="urn:microsoft.com/office/officeart/2005/8/layout/vList5"/>
    <dgm:cxn modelId="{F946FBD7-1B22-47A5-9A71-8D3AD0523FE2}" srcId="{F8FDAD47-4CE7-430D-825F-33D70F2A7002}" destId="{4757D73D-F5FC-4412-AE86-D71C5806F2C4}" srcOrd="6" destOrd="0" parTransId="{51A7D7DC-515B-4407-96D2-4D7533FFED32}" sibTransId="{83EAE793-8872-4401-96D9-24CD7B5CD2FF}"/>
    <dgm:cxn modelId="{637AD18A-DF58-407E-92CD-2C5CF2CF4DBC}" srcId="{F8FDAD47-4CE7-430D-825F-33D70F2A7002}" destId="{01C2EC77-8592-47D4-87A6-F22E7A2A9DC4}" srcOrd="5" destOrd="0" parTransId="{87C91A99-00A5-4386-92E2-21E8FB634764}" sibTransId="{9FBCE1A5-5E54-4BBB-B341-86C878D60382}"/>
    <dgm:cxn modelId="{1268690D-FF00-4104-952F-BF330D3F07AC}" type="presOf" srcId="{0EE1D6F0-7FF6-44D6-BC02-A81511188F34}" destId="{E7297E07-82F6-41DB-B71E-E209B2416F33}" srcOrd="0" destOrd="0" presId="urn:microsoft.com/office/officeart/2005/8/layout/vList5"/>
    <dgm:cxn modelId="{A7435561-E800-49AB-93B0-8573DEA31E9F}" type="presOf" srcId="{5FFF53CA-C521-4C54-921D-B2738110B02D}" destId="{D7679398-E2F5-4C63-82D0-0E5C77642A01}" srcOrd="0" destOrd="0" presId="urn:microsoft.com/office/officeart/2005/8/layout/vList5"/>
    <dgm:cxn modelId="{C2233EE5-7F3D-4048-BC72-F41F8F9DB5BE}" srcId="{F8FDAD47-4CE7-430D-825F-33D70F2A7002}" destId="{5FFF53CA-C521-4C54-921D-B2738110B02D}" srcOrd="2" destOrd="0" parTransId="{F4302D20-E947-4FE1-B6FE-AA3F9935B94A}" sibTransId="{18A87A6D-F40F-4B83-9F44-222F4E4DBECD}"/>
    <dgm:cxn modelId="{46FF57B7-88BE-4397-9A30-48E454F8C4E4}" type="presOf" srcId="{4757D73D-F5FC-4412-AE86-D71C5806F2C4}" destId="{E6492B35-B396-4266-8B09-3595357A26D9}" srcOrd="0" destOrd="0" presId="urn:microsoft.com/office/officeart/2005/8/layout/vList5"/>
    <dgm:cxn modelId="{001E03F9-5753-4421-8257-75A08DED28A6}" srcId="{F8FDAD47-4CE7-430D-825F-33D70F2A7002}" destId="{0EE1D6F0-7FF6-44D6-BC02-A81511188F34}" srcOrd="3" destOrd="0" parTransId="{58D53A7A-7F1C-48CF-A550-FE8077C43D6F}" sibTransId="{66E6BD38-01C4-44B7-81F8-75A92A3FB853}"/>
    <dgm:cxn modelId="{F60AC5E0-E006-48BF-839F-7A7B30EA0A1E}" type="presParOf" srcId="{42BF8687-F6B9-4805-ACFB-FA56F5A3F413}" destId="{577B037D-2054-44F4-A743-2E29363E67AC}" srcOrd="0" destOrd="0" presId="urn:microsoft.com/office/officeart/2005/8/layout/vList5"/>
    <dgm:cxn modelId="{0B5FAFC4-5223-4C4A-99C8-66CA7D252CF6}" type="presParOf" srcId="{577B037D-2054-44F4-A743-2E29363E67AC}" destId="{1723A2C4-3CA8-4FD1-BAFA-E9825B8C12D3}" srcOrd="0" destOrd="0" presId="urn:microsoft.com/office/officeart/2005/8/layout/vList5"/>
    <dgm:cxn modelId="{FCB7E68A-E81E-4C84-837E-EFAAEDAF8BAC}" type="presParOf" srcId="{42BF8687-F6B9-4805-ACFB-FA56F5A3F413}" destId="{96718BDC-B432-4050-B768-25456A260A00}" srcOrd="1" destOrd="0" presId="urn:microsoft.com/office/officeart/2005/8/layout/vList5"/>
    <dgm:cxn modelId="{D74C372D-9BC9-4A84-902F-F94D9751218E}" type="presParOf" srcId="{42BF8687-F6B9-4805-ACFB-FA56F5A3F413}" destId="{0E7407AD-4B27-4C8E-AA99-CC410A568FE3}" srcOrd="2" destOrd="0" presId="urn:microsoft.com/office/officeart/2005/8/layout/vList5"/>
    <dgm:cxn modelId="{CC9FF44D-7BC7-43DC-86A8-B2C3FB5A77B7}" type="presParOf" srcId="{0E7407AD-4B27-4C8E-AA99-CC410A568FE3}" destId="{3167C86C-55D9-4001-9427-6502FADFFF5E}" srcOrd="0" destOrd="0" presId="urn:microsoft.com/office/officeart/2005/8/layout/vList5"/>
    <dgm:cxn modelId="{D97AC98E-A582-4BD2-B5C1-9B15AF2E9436}" type="presParOf" srcId="{42BF8687-F6B9-4805-ACFB-FA56F5A3F413}" destId="{E61995D1-32A9-4A08-8E70-1A97AC1D8131}" srcOrd="3" destOrd="0" presId="urn:microsoft.com/office/officeart/2005/8/layout/vList5"/>
    <dgm:cxn modelId="{3D61D60B-3BC3-40DA-9CBB-02550FB0A2E0}" type="presParOf" srcId="{42BF8687-F6B9-4805-ACFB-FA56F5A3F413}" destId="{206C2F83-E6B9-4584-BA41-FB8A0D34152C}" srcOrd="4" destOrd="0" presId="urn:microsoft.com/office/officeart/2005/8/layout/vList5"/>
    <dgm:cxn modelId="{1D0ED442-36D9-4FCA-A3B7-948F028FA8B6}" type="presParOf" srcId="{206C2F83-E6B9-4584-BA41-FB8A0D34152C}" destId="{D7679398-E2F5-4C63-82D0-0E5C77642A01}" srcOrd="0" destOrd="0" presId="urn:microsoft.com/office/officeart/2005/8/layout/vList5"/>
    <dgm:cxn modelId="{31359000-CDFB-47AB-8FC4-28F172480A08}" type="presParOf" srcId="{42BF8687-F6B9-4805-ACFB-FA56F5A3F413}" destId="{6ED98E8F-5BD3-4CD7-9595-861C8068CCB0}" srcOrd="5" destOrd="0" presId="urn:microsoft.com/office/officeart/2005/8/layout/vList5"/>
    <dgm:cxn modelId="{78675F6B-1ECA-4FA2-B023-AD3E4D2E6302}" type="presParOf" srcId="{42BF8687-F6B9-4805-ACFB-FA56F5A3F413}" destId="{A632AFA6-4C03-4F66-85AB-0867F5EA12B4}" srcOrd="6" destOrd="0" presId="urn:microsoft.com/office/officeart/2005/8/layout/vList5"/>
    <dgm:cxn modelId="{CCD962AE-2F60-44F7-978B-1060A7D7C13D}" type="presParOf" srcId="{A632AFA6-4C03-4F66-85AB-0867F5EA12B4}" destId="{E7297E07-82F6-41DB-B71E-E209B2416F33}" srcOrd="0" destOrd="0" presId="urn:microsoft.com/office/officeart/2005/8/layout/vList5"/>
    <dgm:cxn modelId="{C0428477-24D8-4768-87ED-28AEC62398E0}" type="presParOf" srcId="{42BF8687-F6B9-4805-ACFB-FA56F5A3F413}" destId="{A096139F-8B59-4265-A32C-7DABF905DF6B}" srcOrd="7" destOrd="0" presId="urn:microsoft.com/office/officeart/2005/8/layout/vList5"/>
    <dgm:cxn modelId="{38168837-5AC3-481C-B812-C778FA8725D3}" type="presParOf" srcId="{42BF8687-F6B9-4805-ACFB-FA56F5A3F413}" destId="{180656AD-FCA1-4F72-AD58-EB83764348B8}" srcOrd="8" destOrd="0" presId="urn:microsoft.com/office/officeart/2005/8/layout/vList5"/>
    <dgm:cxn modelId="{9D41F89E-D79A-440B-8756-2D8D7A36234C}" type="presParOf" srcId="{180656AD-FCA1-4F72-AD58-EB83764348B8}" destId="{6E9C8B6F-E425-4180-874D-910395B27870}" srcOrd="0" destOrd="0" presId="urn:microsoft.com/office/officeart/2005/8/layout/vList5"/>
    <dgm:cxn modelId="{7A65A43C-0539-41A0-AD4A-63C60FDBD1BB}" type="presParOf" srcId="{42BF8687-F6B9-4805-ACFB-FA56F5A3F413}" destId="{68C40ABA-7BD4-4EEB-AC79-1189C7F7D5EC}" srcOrd="9" destOrd="0" presId="urn:microsoft.com/office/officeart/2005/8/layout/vList5"/>
    <dgm:cxn modelId="{D24C9D10-F9F0-42A4-B71C-BB27961BC858}" type="presParOf" srcId="{42BF8687-F6B9-4805-ACFB-FA56F5A3F413}" destId="{56517FDA-2561-4286-8261-BF29218047E2}" srcOrd="10" destOrd="0" presId="urn:microsoft.com/office/officeart/2005/8/layout/vList5"/>
    <dgm:cxn modelId="{206DD40C-66FA-41E2-9F09-5996FBC92733}" type="presParOf" srcId="{56517FDA-2561-4286-8261-BF29218047E2}" destId="{35F85B88-951C-4B31-BF9C-EC90A6BA1707}" srcOrd="0" destOrd="0" presId="urn:microsoft.com/office/officeart/2005/8/layout/vList5"/>
    <dgm:cxn modelId="{F7F0FC52-9079-401C-BB52-ECB9EF2E37E9}" type="presParOf" srcId="{42BF8687-F6B9-4805-ACFB-FA56F5A3F413}" destId="{A59BAD28-A9B4-48B3-9DD3-6D9444A2A2EE}" srcOrd="11" destOrd="0" presId="urn:microsoft.com/office/officeart/2005/8/layout/vList5"/>
    <dgm:cxn modelId="{7B49E9FE-C84A-4115-B2A6-AD76C210040D}" type="presParOf" srcId="{42BF8687-F6B9-4805-ACFB-FA56F5A3F413}" destId="{7B0A0B54-C363-498C-A332-948939FE3CEB}" srcOrd="12" destOrd="0" presId="urn:microsoft.com/office/officeart/2005/8/layout/vList5"/>
    <dgm:cxn modelId="{93A924E5-5DCB-49CA-B94C-CE9105F84C12}" type="presParOf" srcId="{7B0A0B54-C363-498C-A332-948939FE3CEB}" destId="{E6492B35-B396-4266-8B09-3595357A26D9}"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13602-24C3-7B47-8E56-3BBE9D5B0574}">
      <dsp:nvSpPr>
        <dsp:cNvPr id="0" name=""/>
        <dsp:cNvSpPr/>
      </dsp:nvSpPr>
      <dsp:spPr>
        <a:xfrm>
          <a:off x="0" y="0"/>
          <a:ext cx="7715199" cy="2283042"/>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D606D1-F35C-8441-87F4-D0757EA46557}">
      <dsp:nvSpPr>
        <dsp:cNvPr id="0" name=""/>
        <dsp:cNvSpPr/>
      </dsp:nvSpPr>
      <dsp:spPr>
        <a:xfrm>
          <a:off x="491759" y="304405"/>
          <a:ext cx="1937012" cy="16742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C9F3174-6827-4545-BA37-2DC8C9BE2A9D}">
      <dsp:nvSpPr>
        <dsp:cNvPr id="0" name=""/>
        <dsp:cNvSpPr/>
      </dsp:nvSpPr>
      <dsp:spPr>
        <a:xfrm rot="10800000">
          <a:off x="235347" y="2283042"/>
          <a:ext cx="2449836" cy="2790384"/>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smtClean="0"/>
            <a:t>Internet</a:t>
          </a:r>
          <a:r>
            <a:rPr lang="tr-TR" sz="2400" kern="1200" dirty="0" smtClean="0"/>
            <a:t> Altyapı</a:t>
          </a:r>
          <a:r>
            <a:rPr lang="en-US" sz="2400" kern="1200" dirty="0" smtClean="0"/>
            <a:t> </a:t>
          </a:r>
          <a:r>
            <a:rPr lang="en-US" sz="2400" kern="1200" dirty="0" err="1" smtClean="0"/>
            <a:t>Hizmet</a:t>
          </a:r>
          <a:r>
            <a:rPr lang="tr-TR" sz="2400" kern="1200" dirty="0" smtClean="0"/>
            <a:t>leri</a:t>
          </a:r>
          <a:endParaRPr lang="en-US" sz="2400" kern="1200" dirty="0"/>
        </a:p>
        <a:p>
          <a:pPr marL="228600" lvl="1" indent="-228600" algn="l" defTabSz="933450">
            <a:lnSpc>
              <a:spcPct val="90000"/>
            </a:lnSpc>
            <a:spcBef>
              <a:spcPct val="0"/>
            </a:spcBef>
            <a:spcAft>
              <a:spcPct val="15000"/>
            </a:spcAft>
            <a:buChar char="••"/>
          </a:pPr>
          <a:r>
            <a:rPr lang="en-US" sz="2100" kern="1200" dirty="0" smtClean="0"/>
            <a:t>ULAKNET</a:t>
          </a:r>
          <a:endParaRPr lang="en-US" sz="2100" kern="1200" dirty="0"/>
        </a:p>
        <a:p>
          <a:pPr marL="228600" lvl="1" indent="-228600" algn="l" defTabSz="933450">
            <a:lnSpc>
              <a:spcPct val="90000"/>
            </a:lnSpc>
            <a:spcBef>
              <a:spcPct val="0"/>
            </a:spcBef>
            <a:spcAft>
              <a:spcPct val="15000"/>
            </a:spcAft>
            <a:buChar char="••"/>
          </a:pPr>
          <a:r>
            <a:rPr lang="en-US" sz="2100" kern="1200" dirty="0" smtClean="0"/>
            <a:t>TR-Grid</a:t>
          </a:r>
          <a:r>
            <a:rPr lang="tr-TR" sz="2100" kern="1200" dirty="0" smtClean="0"/>
            <a:t> </a:t>
          </a:r>
          <a:r>
            <a:rPr lang="tr-TR" sz="1800" kern="1200" dirty="0" smtClean="0"/>
            <a:t>(TRUBA) </a:t>
          </a:r>
          <a:r>
            <a:rPr lang="tr-TR" sz="2100" kern="1200" dirty="0" smtClean="0"/>
            <a:t>...</a:t>
          </a:r>
          <a:endParaRPr lang="en-US" sz="2100" kern="1200" dirty="0"/>
        </a:p>
      </dsp:txBody>
      <dsp:txXfrm rot="10800000">
        <a:off x="235347" y="2283042"/>
        <a:ext cx="2449836" cy="2790384"/>
      </dsp:txXfrm>
    </dsp:sp>
    <dsp:sp modelId="{01A0A2D5-9695-FD46-B6E1-64FA0D02EB92}">
      <dsp:nvSpPr>
        <dsp:cNvPr id="0" name=""/>
        <dsp:cNvSpPr/>
      </dsp:nvSpPr>
      <dsp:spPr>
        <a:xfrm>
          <a:off x="3145505" y="304405"/>
          <a:ext cx="1937012" cy="16742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4E0A83-F217-1242-B058-F736DABC0BBD}">
      <dsp:nvSpPr>
        <dsp:cNvPr id="0" name=""/>
        <dsp:cNvSpPr/>
      </dsp:nvSpPr>
      <dsp:spPr>
        <a:xfrm rot="10800000">
          <a:off x="2878885" y="2283042"/>
          <a:ext cx="2470252" cy="2790384"/>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US" sz="2200" kern="1200" dirty="0" err="1" smtClean="0"/>
            <a:t>Bilgi</a:t>
          </a:r>
          <a:r>
            <a:rPr lang="tr-TR" sz="2200" kern="1200" dirty="0" smtClean="0"/>
            <a:t> Hizmetleri</a:t>
          </a:r>
          <a:endParaRPr lang="en-US" sz="2200" kern="1200" dirty="0"/>
        </a:p>
        <a:p>
          <a:pPr marL="171450" lvl="1" indent="-171450" algn="l" defTabSz="755650">
            <a:lnSpc>
              <a:spcPct val="90000"/>
            </a:lnSpc>
            <a:spcBef>
              <a:spcPct val="0"/>
            </a:spcBef>
            <a:spcAft>
              <a:spcPct val="15000"/>
            </a:spcAft>
            <a:buChar char="••"/>
          </a:pPr>
          <a:r>
            <a:rPr lang="tr-TR" sz="1700" kern="1200" dirty="0" smtClean="0"/>
            <a:t>EKUAL</a:t>
          </a:r>
          <a:endParaRPr lang="en-US" sz="1700" kern="1200" dirty="0"/>
        </a:p>
        <a:p>
          <a:pPr marL="171450" lvl="1" indent="-171450" algn="l" defTabSz="755650">
            <a:lnSpc>
              <a:spcPct val="90000"/>
            </a:lnSpc>
            <a:spcBef>
              <a:spcPct val="0"/>
            </a:spcBef>
            <a:spcAft>
              <a:spcPct val="15000"/>
            </a:spcAft>
            <a:buChar char="••"/>
          </a:pPr>
          <a:r>
            <a:rPr lang="tr-TR" sz="1700" kern="1200" dirty="0" smtClean="0"/>
            <a:t>TR Dizin</a:t>
          </a:r>
          <a:endParaRPr lang="en-US" sz="1700" kern="1200" dirty="0"/>
        </a:p>
        <a:p>
          <a:pPr marL="171450" lvl="1" indent="-171450" algn="l" defTabSz="755650">
            <a:lnSpc>
              <a:spcPct val="90000"/>
            </a:lnSpc>
            <a:spcBef>
              <a:spcPct val="0"/>
            </a:spcBef>
            <a:spcAft>
              <a:spcPct val="15000"/>
            </a:spcAft>
            <a:buChar char="••"/>
          </a:pPr>
          <a:r>
            <a:rPr lang="tr-TR" sz="1700" kern="1200" dirty="0" smtClean="0"/>
            <a:t>UBYT</a:t>
          </a:r>
          <a:endParaRPr lang="en-US" sz="1700" kern="1200" dirty="0"/>
        </a:p>
        <a:p>
          <a:pPr marL="171450" lvl="1" indent="-171450" algn="l" defTabSz="755650">
            <a:lnSpc>
              <a:spcPct val="90000"/>
            </a:lnSpc>
            <a:spcBef>
              <a:spcPct val="0"/>
            </a:spcBef>
            <a:spcAft>
              <a:spcPct val="15000"/>
            </a:spcAft>
            <a:buChar char="••"/>
          </a:pPr>
          <a:r>
            <a:rPr lang="tr-TR" sz="1700" kern="1200" dirty="0" smtClean="0"/>
            <a:t>Bibliyometri</a:t>
          </a:r>
          <a:endParaRPr lang="en-US" sz="1700" kern="1200" dirty="0"/>
        </a:p>
        <a:p>
          <a:pPr marL="171450" lvl="1" indent="-171450" algn="l" defTabSz="755650">
            <a:lnSpc>
              <a:spcPct val="90000"/>
            </a:lnSpc>
            <a:spcBef>
              <a:spcPct val="0"/>
            </a:spcBef>
            <a:spcAft>
              <a:spcPct val="15000"/>
            </a:spcAft>
            <a:buChar char="••"/>
          </a:pPr>
          <a:r>
            <a:rPr lang="tr-TR" sz="1700" kern="1200" dirty="0" smtClean="0"/>
            <a:t>DergiPark...</a:t>
          </a:r>
          <a:endParaRPr lang="en-US" sz="1700" kern="1200" dirty="0"/>
        </a:p>
      </dsp:txBody>
      <dsp:txXfrm rot="10800000">
        <a:off x="2878885" y="2283042"/>
        <a:ext cx="2470252" cy="2790384"/>
      </dsp:txXfrm>
    </dsp:sp>
    <dsp:sp modelId="{22DD3B57-98C8-CE48-88B3-40F642E3CB16}">
      <dsp:nvSpPr>
        <dsp:cNvPr id="0" name=""/>
        <dsp:cNvSpPr/>
      </dsp:nvSpPr>
      <dsp:spPr>
        <a:xfrm>
          <a:off x="5542839" y="304405"/>
          <a:ext cx="1937012" cy="16742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61B204C-B410-A041-88BE-7B098D9F3780}">
      <dsp:nvSpPr>
        <dsp:cNvPr id="0" name=""/>
        <dsp:cNvSpPr/>
      </dsp:nvSpPr>
      <dsp:spPr>
        <a:xfrm rot="10800000">
          <a:off x="5542839" y="2283042"/>
          <a:ext cx="1937012" cy="2790384"/>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US" sz="2200" kern="1200" dirty="0" err="1" smtClean="0"/>
            <a:t>Eğitim</a:t>
          </a:r>
          <a:r>
            <a:rPr lang="tr-TR" sz="2200" kern="1200" dirty="0" smtClean="0"/>
            <a:t> Hizmetleri Geliştirilmesi</a:t>
          </a:r>
          <a:r>
            <a:rPr lang="en-US" sz="2200" kern="1200" dirty="0" smtClean="0"/>
            <a:t/>
          </a:r>
          <a:br>
            <a:rPr lang="en-US" sz="2200" kern="1200" dirty="0" smtClean="0"/>
          </a:br>
          <a:endParaRPr lang="en-US" sz="2200" kern="1200" dirty="0" smtClean="0"/>
        </a:p>
        <a:p>
          <a:pPr marL="171450" lvl="1" indent="-171450" algn="l" defTabSz="755650">
            <a:lnSpc>
              <a:spcPct val="90000"/>
            </a:lnSpc>
            <a:spcBef>
              <a:spcPct val="0"/>
            </a:spcBef>
            <a:spcAft>
              <a:spcPct val="15000"/>
            </a:spcAft>
            <a:buChar char="••"/>
          </a:pPr>
          <a:r>
            <a:rPr lang="en-US" sz="1700" kern="1200" dirty="0" err="1" smtClean="0"/>
            <a:t>Fatih</a:t>
          </a:r>
          <a:r>
            <a:rPr lang="en-US" sz="1700" kern="1200" dirty="0" smtClean="0"/>
            <a:t> </a:t>
          </a:r>
          <a:r>
            <a:rPr lang="en-US" sz="1700" kern="1200" dirty="0" err="1" smtClean="0"/>
            <a:t>Projesi</a:t>
          </a:r>
          <a:endParaRPr lang="en-US" sz="1700" kern="1200" dirty="0"/>
        </a:p>
        <a:p>
          <a:pPr marL="171450" lvl="1" indent="-171450" algn="l" defTabSz="755650">
            <a:lnSpc>
              <a:spcPct val="90000"/>
            </a:lnSpc>
            <a:spcBef>
              <a:spcPct val="0"/>
            </a:spcBef>
            <a:spcAft>
              <a:spcPct val="15000"/>
            </a:spcAft>
            <a:buChar char="••"/>
          </a:pPr>
          <a:r>
            <a:rPr lang="en-US" sz="1700" kern="1200" dirty="0" err="1" smtClean="0"/>
            <a:t>Açık</a:t>
          </a:r>
          <a:r>
            <a:rPr lang="en-US" sz="1700" kern="1200" dirty="0" smtClean="0"/>
            <a:t> </a:t>
          </a:r>
          <a:r>
            <a:rPr lang="en-US" sz="1700" kern="1200" dirty="0" err="1" smtClean="0"/>
            <a:t>Kaynak</a:t>
          </a:r>
          <a:r>
            <a:rPr lang="tr-TR" sz="1700" kern="1200" dirty="0" smtClean="0"/>
            <a:t> Yazılımları...</a:t>
          </a:r>
          <a:endParaRPr lang="en-US" sz="1700" kern="1200" dirty="0"/>
        </a:p>
      </dsp:txBody>
      <dsp:txXfrm rot="10800000">
        <a:off x="5542839" y="2283042"/>
        <a:ext cx="1937012" cy="2790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F8A2A3-6619-410D-B9DD-98915AB07CCE}">
      <dsp:nvSpPr>
        <dsp:cNvPr id="0" name=""/>
        <dsp:cNvSpPr/>
      </dsp:nvSpPr>
      <dsp:spPr>
        <a:xfrm>
          <a:off x="288015" y="0"/>
          <a:ext cx="4064000" cy="4064000"/>
        </a:xfrm>
        <a:prstGeom prst="triangle">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B2A4A-0037-4733-8CAE-D0FB821E7FEA}">
      <dsp:nvSpPr>
        <dsp:cNvPr id="0" name=""/>
        <dsp:cNvSpPr/>
      </dsp:nvSpPr>
      <dsp:spPr>
        <a:xfrm>
          <a:off x="936107" y="180020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err="1" smtClean="0">
              <a:solidFill>
                <a:schemeClr val="tx1">
                  <a:lumMod val="75000"/>
                  <a:lumOff val="25000"/>
                </a:schemeClr>
              </a:solidFill>
            </a:rPr>
            <a:t>Bibliyometrik</a:t>
          </a:r>
          <a:r>
            <a:rPr lang="tr-TR" sz="1800" b="1" kern="1200" dirty="0" smtClean="0">
              <a:solidFill>
                <a:schemeClr val="tx1">
                  <a:lumMod val="75000"/>
                  <a:lumOff val="25000"/>
                </a:schemeClr>
              </a:solidFill>
            </a:rPr>
            <a:t> Analizler</a:t>
          </a:r>
          <a:endParaRPr lang="tr-TR" sz="1800" b="1" kern="1200" dirty="0">
            <a:solidFill>
              <a:schemeClr val="tx1">
                <a:lumMod val="75000"/>
                <a:lumOff val="25000"/>
              </a:schemeClr>
            </a:solidFill>
          </a:endParaRPr>
        </a:p>
      </dsp:txBody>
      <dsp:txXfrm>
        <a:off x="936107" y="1800201"/>
        <a:ext cx="2641600" cy="577849"/>
      </dsp:txXfrm>
    </dsp:sp>
    <dsp:sp modelId="{9D060D17-13E6-4ACC-91C9-590F9A95CCAB}">
      <dsp:nvSpPr>
        <dsp:cNvPr id="0" name=""/>
        <dsp:cNvSpPr/>
      </dsp:nvSpPr>
      <dsp:spPr>
        <a:xfrm>
          <a:off x="936107" y="1008112"/>
          <a:ext cx="2641600" cy="577849"/>
        </a:xfrm>
        <a:prstGeom prst="roundRect">
          <a:avLst/>
        </a:prstGeom>
        <a:solidFill>
          <a:schemeClr val="lt1">
            <a:hueOff val="0"/>
            <a:satOff val="0"/>
            <a:lumOff val="0"/>
            <a:alpha val="93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solidFill>
                <a:schemeClr val="tx1">
                  <a:lumMod val="75000"/>
                  <a:lumOff val="25000"/>
                </a:schemeClr>
              </a:solidFill>
            </a:rPr>
            <a:t>DergiPark</a:t>
          </a:r>
          <a:endParaRPr lang="tr-TR" sz="2000" b="1" kern="1200" dirty="0">
            <a:solidFill>
              <a:schemeClr val="tx1">
                <a:lumMod val="75000"/>
                <a:lumOff val="25000"/>
              </a:schemeClr>
            </a:solidFill>
          </a:endParaRPr>
        </a:p>
      </dsp:txBody>
      <dsp:txXfrm>
        <a:off x="936107" y="1008112"/>
        <a:ext cx="2641600" cy="577849"/>
      </dsp:txXfrm>
    </dsp:sp>
    <dsp:sp modelId="{A2E93C17-A331-4E95-AF57-FFE0186FAF1C}">
      <dsp:nvSpPr>
        <dsp:cNvPr id="0" name=""/>
        <dsp:cNvSpPr/>
      </dsp:nvSpPr>
      <dsp:spPr>
        <a:xfrm>
          <a:off x="936107" y="28803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Uluslararası Bilimsel Yayınları Teşvik: </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UBYT</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36107" y="288031"/>
        <a:ext cx="2641600" cy="577849"/>
      </dsp:txXfrm>
    </dsp:sp>
    <dsp:sp modelId="{5D3D8787-F533-F447-A081-29E0E6307938}">
      <dsp:nvSpPr>
        <dsp:cNvPr id="0" name=""/>
        <dsp:cNvSpPr/>
      </dsp:nvSpPr>
      <dsp:spPr>
        <a:xfrm>
          <a:off x="936107" y="2664295"/>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Ulusal Veri Tabanları</a:t>
          </a:r>
        </a:p>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 </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TR Dizin</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36107" y="2664295"/>
        <a:ext cx="2641600" cy="577849"/>
      </dsp:txXfrm>
    </dsp:sp>
    <dsp:sp modelId="{1B3B1A31-FBFC-4A2E-B83C-10304CD7D886}">
      <dsp:nvSpPr>
        <dsp:cNvPr id="0" name=""/>
        <dsp:cNvSpPr/>
      </dsp:nvSpPr>
      <dsp:spPr>
        <a:xfrm>
          <a:off x="936107" y="3454597"/>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Elektronik Kaynaklar Ulusal Akademik Lisansı</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 EKUAL</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36107" y="3454597"/>
        <a:ext cx="2641600" cy="5778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8D302-39F3-4B6F-B897-1FDD55322B1D}">
      <dsp:nvSpPr>
        <dsp:cNvPr id="0" name=""/>
        <dsp:cNvSpPr/>
      </dsp:nvSpPr>
      <dsp:spPr>
        <a:xfrm>
          <a:off x="1" y="0"/>
          <a:ext cx="5112565" cy="1008112"/>
        </a:xfrm>
        <a:prstGeom prst="rightArrow">
          <a:avLst/>
        </a:prstGeom>
        <a:solidFill>
          <a:srgbClr val="990000"/>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57165" y="288033"/>
          <a:ext cx="4367882" cy="4032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OJS tabanlı Merkezi Dergi  Yönetim Sistemi</a:t>
          </a:r>
          <a:endParaRPr lang="tr-TR" sz="1600" b="1" kern="1200" dirty="0">
            <a:solidFill>
              <a:srgbClr val="002060"/>
            </a:solidFill>
          </a:endParaRPr>
        </a:p>
      </dsp:txBody>
      <dsp:txXfrm>
        <a:off x="57165" y="288033"/>
        <a:ext cx="4367882" cy="4032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8D302-39F3-4B6F-B897-1FDD55322B1D}">
      <dsp:nvSpPr>
        <dsp:cNvPr id="0" name=""/>
        <dsp:cNvSpPr/>
      </dsp:nvSpPr>
      <dsp:spPr>
        <a:xfrm>
          <a:off x="397210" y="0"/>
          <a:ext cx="5363429" cy="1008112"/>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455202" y="288033"/>
          <a:ext cx="3433226" cy="366589"/>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baseline="0" dirty="0" smtClean="0">
              <a:solidFill>
                <a:srgbClr val="002060"/>
              </a:solidFill>
            </a:rPr>
            <a:t>500 TL </a:t>
          </a:r>
          <a:r>
            <a:rPr lang="en-US" sz="1800" b="1" kern="1200" baseline="0" dirty="0" smtClean="0">
              <a:solidFill>
                <a:srgbClr val="002060"/>
              </a:solidFill>
            </a:rPr>
            <a:t>–</a:t>
          </a:r>
          <a:r>
            <a:rPr lang="tr-TR" sz="1800" b="1" kern="1200" baseline="0" dirty="0" smtClean="0">
              <a:solidFill>
                <a:srgbClr val="002060"/>
              </a:solidFill>
            </a:rPr>
            <a:t> 7.500 TL/Makale Teşvik</a:t>
          </a:r>
          <a:endParaRPr lang="tr-TR" sz="1800" b="1" kern="1200" dirty="0">
            <a:solidFill>
              <a:srgbClr val="002060"/>
            </a:solidFill>
          </a:endParaRPr>
        </a:p>
      </dsp:txBody>
      <dsp:txXfrm>
        <a:off x="455202" y="288033"/>
        <a:ext cx="3433226" cy="3665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8D302-39F3-4B6F-B897-1FDD55322B1D}">
      <dsp:nvSpPr>
        <dsp:cNvPr id="0" name=""/>
        <dsp:cNvSpPr/>
      </dsp:nvSpPr>
      <dsp:spPr>
        <a:xfrm>
          <a:off x="0" y="0"/>
          <a:ext cx="4752525" cy="1008112"/>
        </a:xfrm>
        <a:prstGeom prst="rightArrow">
          <a:avLst/>
        </a:prstGeom>
        <a:solidFill>
          <a:schemeClr val="accent4"/>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0" y="115215"/>
          <a:ext cx="3896489" cy="74888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Uluslararası platformda Türkiyenin bilimsel performans değerlendirilmesi </a:t>
          </a:r>
          <a:endParaRPr lang="tr-TR" sz="1600" b="1" kern="1200" dirty="0">
            <a:solidFill>
              <a:srgbClr val="002060"/>
            </a:solidFill>
          </a:endParaRPr>
        </a:p>
      </dsp:txBody>
      <dsp:txXfrm>
        <a:off x="0" y="115215"/>
        <a:ext cx="3896489" cy="7488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2DBDF-5E6C-4197-8A86-1F9C05D03E4F}">
      <dsp:nvSpPr>
        <dsp:cNvPr id="0" name=""/>
        <dsp:cNvSpPr/>
      </dsp:nvSpPr>
      <dsp:spPr>
        <a:xfrm>
          <a:off x="1" y="0"/>
          <a:ext cx="5616621" cy="108012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9B3E0BC8-8421-4CB3-8553-6CEE4CB14919}">
      <dsp:nvSpPr>
        <dsp:cNvPr id="0" name=""/>
        <dsp:cNvSpPr/>
      </dsp:nvSpPr>
      <dsp:spPr>
        <a:xfrm>
          <a:off x="1220929" y="313429"/>
          <a:ext cx="9905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Sosyal</a:t>
          </a:r>
          <a:endParaRPr lang="tr-TR" sz="1600" b="1" kern="1200" dirty="0">
            <a:solidFill>
              <a:srgbClr val="002060"/>
            </a:solidFill>
          </a:endParaRPr>
        </a:p>
      </dsp:txBody>
      <dsp:txXfrm>
        <a:off x="1220929" y="313429"/>
        <a:ext cx="990588" cy="432048"/>
      </dsp:txXfrm>
    </dsp:sp>
    <dsp:sp modelId="{81892F24-9735-4D61-8B98-E4762A9DB43F}">
      <dsp:nvSpPr>
        <dsp:cNvPr id="0" name=""/>
        <dsp:cNvSpPr/>
      </dsp:nvSpPr>
      <dsp:spPr>
        <a:xfrm>
          <a:off x="159396" y="313429"/>
          <a:ext cx="9905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Tıp</a:t>
          </a:r>
          <a:endParaRPr lang="tr-TR" sz="1600" b="1" kern="1200" dirty="0">
            <a:solidFill>
              <a:srgbClr val="002060"/>
            </a:solidFill>
          </a:endParaRPr>
        </a:p>
      </dsp:txBody>
      <dsp:txXfrm>
        <a:off x="159396" y="313429"/>
        <a:ext cx="990588" cy="432048"/>
      </dsp:txXfrm>
    </dsp:sp>
    <dsp:sp modelId="{7EB0922F-A205-41F6-BD92-41265569A0BF}">
      <dsp:nvSpPr>
        <dsp:cNvPr id="0" name=""/>
        <dsp:cNvSpPr/>
      </dsp:nvSpPr>
      <dsp:spPr>
        <a:xfrm>
          <a:off x="2282454" y="313429"/>
          <a:ext cx="9905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Yaşam Bilimleri</a:t>
          </a:r>
          <a:endParaRPr lang="tr-TR" sz="1400" b="1" kern="1200" dirty="0">
            <a:solidFill>
              <a:srgbClr val="002060"/>
            </a:solidFill>
          </a:endParaRPr>
        </a:p>
      </dsp:txBody>
      <dsp:txXfrm>
        <a:off x="2282454" y="313429"/>
        <a:ext cx="990588" cy="432048"/>
      </dsp:txXfrm>
    </dsp:sp>
    <dsp:sp modelId="{E2B07577-BD13-49AB-B5EA-FCC637D05B8E}">
      <dsp:nvSpPr>
        <dsp:cNvPr id="0" name=""/>
        <dsp:cNvSpPr/>
      </dsp:nvSpPr>
      <dsp:spPr>
        <a:xfrm>
          <a:off x="3361502" y="313429"/>
          <a:ext cx="9905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002060"/>
              </a:solidFill>
            </a:rPr>
            <a:t>Mühendislik</a:t>
          </a:r>
          <a:endParaRPr lang="tr-TR" sz="1200" b="1" kern="1200" dirty="0">
            <a:solidFill>
              <a:srgbClr val="002060"/>
            </a:solidFill>
          </a:endParaRPr>
        </a:p>
      </dsp:txBody>
      <dsp:txXfrm>
        <a:off x="3361502" y="313429"/>
        <a:ext cx="990588" cy="432048"/>
      </dsp:txXfrm>
    </dsp:sp>
    <dsp:sp modelId="{4969E041-0A69-4363-9AA0-5E52CDFABA05}">
      <dsp:nvSpPr>
        <dsp:cNvPr id="0" name=""/>
        <dsp:cNvSpPr/>
      </dsp:nvSpPr>
      <dsp:spPr>
        <a:xfrm>
          <a:off x="4423026" y="313429"/>
          <a:ext cx="9905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Hukuk</a:t>
          </a:r>
          <a:endParaRPr lang="tr-TR" sz="1600" b="1" kern="1200" dirty="0">
            <a:solidFill>
              <a:srgbClr val="002060"/>
            </a:solidFill>
          </a:endParaRPr>
        </a:p>
      </dsp:txBody>
      <dsp:txXfrm>
        <a:off x="4423026" y="313429"/>
        <a:ext cx="990588" cy="4320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2DBDF-5E6C-4197-8A86-1F9C05D03E4F}">
      <dsp:nvSpPr>
        <dsp:cNvPr id="0" name=""/>
        <dsp:cNvSpPr/>
      </dsp:nvSpPr>
      <dsp:spPr>
        <a:xfrm>
          <a:off x="1" y="0"/>
          <a:ext cx="5817093" cy="1080120"/>
        </a:xfrm>
        <a:prstGeom prst="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9B3E0BC8-8421-4CB3-8553-6CEE4CB14919}">
      <dsp:nvSpPr>
        <dsp:cNvPr id="0" name=""/>
        <dsp:cNvSpPr/>
      </dsp:nvSpPr>
      <dsp:spPr>
        <a:xfrm>
          <a:off x="957061" y="326127"/>
          <a:ext cx="689359"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WoS</a:t>
          </a:r>
          <a:endParaRPr lang="tr-TR" sz="1400" b="1" kern="1200" dirty="0">
            <a:solidFill>
              <a:srgbClr val="002060"/>
            </a:solidFill>
          </a:endParaRPr>
        </a:p>
      </dsp:txBody>
      <dsp:txXfrm>
        <a:off x="957061" y="326127"/>
        <a:ext cx="689359" cy="432048"/>
      </dsp:txXfrm>
    </dsp:sp>
    <dsp:sp modelId="{81892F24-9735-4D61-8B98-E4762A9DB43F}">
      <dsp:nvSpPr>
        <dsp:cNvPr id="0" name=""/>
        <dsp:cNvSpPr/>
      </dsp:nvSpPr>
      <dsp:spPr>
        <a:xfrm>
          <a:off x="30408" y="326127"/>
          <a:ext cx="852614"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ELSEVIER</a:t>
          </a:r>
        </a:p>
      </dsp:txBody>
      <dsp:txXfrm>
        <a:off x="30408" y="326127"/>
        <a:ext cx="852614" cy="432048"/>
      </dsp:txXfrm>
    </dsp:sp>
    <dsp:sp modelId="{6B6AE7F8-F9F3-4BA9-8AB0-BF3FCEDB37E9}">
      <dsp:nvSpPr>
        <dsp:cNvPr id="0" name=""/>
        <dsp:cNvSpPr/>
      </dsp:nvSpPr>
      <dsp:spPr>
        <a:xfrm>
          <a:off x="1739166" y="326127"/>
          <a:ext cx="689359"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Ebsco</a:t>
          </a:r>
          <a:r>
            <a:rPr lang="tr-TR" sz="1400" b="1" kern="1200" dirty="0" smtClean="0">
              <a:solidFill>
                <a:srgbClr val="002060"/>
              </a:solidFill>
            </a:rPr>
            <a:t/>
          </a:r>
          <a:br>
            <a:rPr lang="tr-TR" sz="1400" b="1" kern="1200" dirty="0" smtClean="0">
              <a:solidFill>
                <a:srgbClr val="002060"/>
              </a:solidFill>
            </a:rPr>
          </a:br>
          <a:r>
            <a:rPr lang="tr-TR" sz="1400" b="1" kern="1200" dirty="0" smtClean="0">
              <a:solidFill>
                <a:srgbClr val="002060"/>
              </a:solidFill>
            </a:rPr>
            <a:t>Host</a:t>
          </a:r>
          <a:endParaRPr lang="tr-TR" sz="1400" b="1" kern="1200" dirty="0">
            <a:solidFill>
              <a:srgbClr val="002060"/>
            </a:solidFill>
          </a:endParaRPr>
        </a:p>
      </dsp:txBody>
      <dsp:txXfrm>
        <a:off x="1739166" y="326127"/>
        <a:ext cx="689359" cy="432048"/>
      </dsp:txXfrm>
    </dsp:sp>
    <dsp:sp modelId="{E248EAC6-FDFE-40D2-89B7-29A0C3A4C033}">
      <dsp:nvSpPr>
        <dsp:cNvPr id="0" name=""/>
        <dsp:cNvSpPr/>
      </dsp:nvSpPr>
      <dsp:spPr>
        <a:xfrm>
          <a:off x="2506824" y="326127"/>
          <a:ext cx="689359"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OVID-LWW</a:t>
          </a:r>
          <a:endParaRPr lang="tr-TR" sz="1400" b="1" kern="1200" dirty="0">
            <a:solidFill>
              <a:srgbClr val="002060"/>
            </a:solidFill>
          </a:endParaRPr>
        </a:p>
      </dsp:txBody>
      <dsp:txXfrm>
        <a:off x="2506824" y="326127"/>
        <a:ext cx="689359" cy="432048"/>
      </dsp:txXfrm>
    </dsp:sp>
    <dsp:sp modelId="{ADB47EE3-A7F4-4CC0-B427-210814E502BF}">
      <dsp:nvSpPr>
        <dsp:cNvPr id="0" name=""/>
        <dsp:cNvSpPr/>
      </dsp:nvSpPr>
      <dsp:spPr>
        <a:xfrm>
          <a:off x="3275014" y="326127"/>
          <a:ext cx="82772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Taylor&amp;</a:t>
          </a:r>
          <a:br>
            <a:rPr lang="tr-TR" sz="1400" b="1" kern="1200" dirty="0" smtClean="0">
              <a:solidFill>
                <a:srgbClr val="002060"/>
              </a:solidFill>
            </a:rPr>
          </a:br>
          <a:r>
            <a:rPr lang="tr-TR" sz="1400" b="1" kern="1200" dirty="0" smtClean="0">
              <a:solidFill>
                <a:srgbClr val="002060"/>
              </a:solidFill>
            </a:rPr>
            <a:t>Francis</a:t>
          </a:r>
          <a:endParaRPr lang="tr-TR" sz="1400" b="1" kern="1200" dirty="0">
            <a:solidFill>
              <a:srgbClr val="002060"/>
            </a:solidFill>
          </a:endParaRPr>
        </a:p>
      </dsp:txBody>
      <dsp:txXfrm>
        <a:off x="3275014" y="326127"/>
        <a:ext cx="827728" cy="432048"/>
      </dsp:txXfrm>
    </dsp:sp>
    <dsp:sp modelId="{E2B07577-BD13-49AB-B5EA-FCC637D05B8E}">
      <dsp:nvSpPr>
        <dsp:cNvPr id="0" name=""/>
        <dsp:cNvSpPr/>
      </dsp:nvSpPr>
      <dsp:spPr>
        <a:xfrm>
          <a:off x="4165455" y="326127"/>
          <a:ext cx="689359"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iThenticate</a:t>
          </a:r>
          <a:endParaRPr lang="tr-TR" sz="1400" b="1" kern="1200" dirty="0">
            <a:solidFill>
              <a:srgbClr val="002060"/>
            </a:solidFill>
          </a:endParaRPr>
        </a:p>
      </dsp:txBody>
      <dsp:txXfrm>
        <a:off x="4165455" y="326127"/>
        <a:ext cx="689359" cy="432048"/>
      </dsp:txXfrm>
    </dsp:sp>
    <dsp:sp modelId="{4969E041-0A69-4363-9AA0-5E52CDFABA05}">
      <dsp:nvSpPr>
        <dsp:cNvPr id="0" name=""/>
        <dsp:cNvSpPr/>
      </dsp:nvSpPr>
      <dsp:spPr>
        <a:xfrm>
          <a:off x="4926417" y="326127"/>
          <a:ext cx="689359"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IEEE</a:t>
          </a:r>
          <a:endParaRPr lang="tr-TR" sz="1400" b="1" kern="1200" dirty="0">
            <a:solidFill>
              <a:srgbClr val="002060"/>
            </a:solidFill>
          </a:endParaRPr>
        </a:p>
      </dsp:txBody>
      <dsp:txXfrm>
        <a:off x="4926417" y="326127"/>
        <a:ext cx="689359" cy="4320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23A2C4-3CA8-4FD1-BAFA-E9825B8C12D3}">
      <dsp:nvSpPr>
        <dsp:cNvPr id="0" name=""/>
        <dsp:cNvSpPr/>
      </dsp:nvSpPr>
      <dsp:spPr>
        <a:xfrm>
          <a:off x="0" y="787296"/>
          <a:ext cx="4374084"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22.000</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Uluslararası E-Dergi</a:t>
          </a:r>
          <a:endParaRPr lang="tr-TR" sz="1200" b="1" kern="1200" dirty="0">
            <a:effectLst>
              <a:outerShdw blurRad="38100" dist="38100" dir="2700000" algn="tl">
                <a:srgbClr val="000000">
                  <a:alpha val="43137"/>
                </a:srgbClr>
              </a:outerShdw>
            </a:effectLst>
          </a:endParaRPr>
        </a:p>
      </dsp:txBody>
      <dsp:txXfrm>
        <a:off x="0" y="787296"/>
        <a:ext cx="4374084" cy="443809"/>
      </dsp:txXfrm>
    </dsp:sp>
    <dsp:sp modelId="{3167C86C-55D9-4001-9427-6502FADFFF5E}">
      <dsp:nvSpPr>
        <dsp:cNvPr id="0" name=""/>
        <dsp:cNvSpPr/>
      </dsp:nvSpPr>
      <dsp:spPr>
        <a:xfrm>
          <a:off x="2178099" y="38901"/>
          <a:ext cx="4073654" cy="443809"/>
        </a:xfrm>
        <a:prstGeom prst="bevel">
          <a:avLst/>
        </a:prstGeom>
        <a:solidFill>
          <a:schemeClr val="accent2"/>
        </a:solidFill>
        <a:ln>
          <a:solidFill>
            <a:schemeClr val="accent1"/>
          </a:solidFill>
        </a:ln>
        <a:effectLst>
          <a:glow rad="63500">
            <a:schemeClr val="accent1">
              <a:satMod val="175000"/>
              <a:alpha val="40000"/>
            </a:schemeClr>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rPr>
            <a:t>12 Elektronik Veri Tabanı</a:t>
          </a:r>
          <a:endParaRPr lang="tr-TR" sz="2400" b="1" kern="1200" dirty="0">
            <a:effectLst>
              <a:outerShdw blurRad="38100" dist="38100" dir="2700000" algn="tl">
                <a:srgbClr val="000000">
                  <a:alpha val="43137"/>
                </a:srgbClr>
              </a:outerShdw>
            </a:effectLst>
          </a:endParaRPr>
        </a:p>
      </dsp:txBody>
      <dsp:txXfrm>
        <a:off x="2178099" y="38901"/>
        <a:ext cx="4073654" cy="443809"/>
      </dsp:txXfrm>
    </dsp:sp>
    <dsp:sp modelId="{D7679398-E2F5-4C63-82D0-0E5C77642A01}">
      <dsp:nvSpPr>
        <dsp:cNvPr id="0" name=""/>
        <dsp:cNvSpPr/>
      </dsp:nvSpPr>
      <dsp:spPr>
        <a:xfrm>
          <a:off x="0" y="2284078"/>
          <a:ext cx="4188205"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1.200+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Konferans Serisi</a:t>
          </a:r>
          <a:endParaRPr lang="tr-TR" sz="1200" b="1" kern="1200" dirty="0">
            <a:effectLst>
              <a:outerShdw blurRad="38100" dist="38100" dir="2700000" algn="tl">
                <a:srgbClr val="000000">
                  <a:alpha val="43137"/>
                </a:srgbClr>
              </a:outerShdw>
            </a:effectLst>
          </a:endParaRPr>
        </a:p>
      </dsp:txBody>
      <dsp:txXfrm>
        <a:off x="0" y="2284078"/>
        <a:ext cx="4188205" cy="443809"/>
      </dsp:txXfrm>
    </dsp:sp>
    <dsp:sp modelId="{E7297E07-82F6-41DB-B71E-E209B2416F33}">
      <dsp:nvSpPr>
        <dsp:cNvPr id="0" name=""/>
        <dsp:cNvSpPr/>
      </dsp:nvSpPr>
      <dsp:spPr>
        <a:xfrm>
          <a:off x="4576737" y="787296"/>
          <a:ext cx="4136230"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2 Milyon+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Uluslararası Konferans Bildirisi</a:t>
          </a:r>
          <a:endParaRPr lang="tr-TR" sz="1200" b="1" kern="1200" dirty="0">
            <a:effectLst>
              <a:outerShdw blurRad="38100" dist="38100" dir="2700000" algn="tl">
                <a:srgbClr val="000000">
                  <a:alpha val="43137"/>
                </a:srgbClr>
              </a:outerShdw>
            </a:effectLst>
          </a:endParaRPr>
        </a:p>
      </dsp:txBody>
      <dsp:txXfrm>
        <a:off x="4576737" y="787296"/>
        <a:ext cx="4136230" cy="443809"/>
      </dsp:txXfrm>
    </dsp:sp>
    <dsp:sp modelId="{6E9C8B6F-E425-4180-874D-910395B27870}">
      <dsp:nvSpPr>
        <dsp:cNvPr id="0" name=""/>
        <dsp:cNvSpPr/>
      </dsp:nvSpPr>
      <dsp:spPr>
        <a:xfrm>
          <a:off x="0" y="1614463"/>
          <a:ext cx="4188173" cy="443809"/>
        </a:xfrm>
        <a:prstGeom prst="bevel">
          <a:avLst/>
        </a:prstGeom>
        <a:solidFill>
          <a:schemeClr val="accent1">
            <a:lumMod val="7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2.400+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Uluslararası Standart</a:t>
          </a:r>
          <a:endParaRPr lang="tr-TR" sz="1200" b="1" kern="1200" dirty="0">
            <a:effectLst>
              <a:outerShdw blurRad="38100" dist="38100" dir="2700000" algn="tl">
                <a:srgbClr val="000000">
                  <a:alpha val="43137"/>
                </a:srgbClr>
              </a:outerShdw>
            </a:effectLst>
          </a:endParaRPr>
        </a:p>
      </dsp:txBody>
      <dsp:txXfrm>
        <a:off x="0" y="1614463"/>
        <a:ext cx="4188173" cy="443809"/>
      </dsp:txXfrm>
    </dsp:sp>
    <dsp:sp modelId="{35F85B88-951C-4B31-BF9C-EC90A6BA1707}">
      <dsp:nvSpPr>
        <dsp:cNvPr id="0" name=""/>
        <dsp:cNvSpPr/>
      </dsp:nvSpPr>
      <dsp:spPr>
        <a:xfrm>
          <a:off x="4506416" y="1614463"/>
          <a:ext cx="4188236"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1.250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Elektronik Kitap</a:t>
          </a:r>
          <a:endParaRPr lang="tr-TR" sz="1200" b="1" kern="1200" dirty="0">
            <a:effectLst>
              <a:outerShdw blurRad="38100" dist="38100" dir="2700000" algn="tl">
                <a:srgbClr val="000000">
                  <a:alpha val="43137"/>
                </a:srgbClr>
              </a:outerShdw>
            </a:effectLst>
          </a:endParaRPr>
        </a:p>
      </dsp:txBody>
      <dsp:txXfrm>
        <a:off x="4506416" y="1614463"/>
        <a:ext cx="4188236" cy="443809"/>
      </dsp:txXfrm>
    </dsp:sp>
    <dsp:sp modelId="{E6492B35-B396-4266-8B09-3595357A26D9}">
      <dsp:nvSpPr>
        <dsp:cNvPr id="0" name=""/>
        <dsp:cNvSpPr/>
      </dsp:nvSpPr>
      <dsp:spPr>
        <a:xfrm>
          <a:off x="4524762" y="2299447"/>
          <a:ext cx="4188205"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50 Milyon+</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Bibliyografik kayıt</a:t>
          </a:r>
          <a:endParaRPr lang="tr-TR" sz="1200" b="1" kern="1200" dirty="0">
            <a:effectLst>
              <a:outerShdw blurRad="38100" dist="38100" dir="2700000" algn="tl">
                <a:srgbClr val="000000">
                  <a:alpha val="43137"/>
                </a:srgbClr>
              </a:outerShdw>
            </a:effectLst>
          </a:endParaRPr>
        </a:p>
      </dsp:txBody>
      <dsp:txXfrm>
        <a:off x="4524762" y="2299447"/>
        <a:ext cx="4188205" cy="443809"/>
      </dsp:txXfrm>
    </dsp:sp>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33" tIns="45717" rIns="91433" bIns="45717"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sz="quarter" idx="1"/>
          </p:nvPr>
        </p:nvSpPr>
        <p:spPr>
          <a:xfrm>
            <a:off x="3849688" y="0"/>
            <a:ext cx="2946400" cy="496888"/>
          </a:xfrm>
          <a:prstGeom prst="rect">
            <a:avLst/>
          </a:prstGeom>
        </p:spPr>
        <p:txBody>
          <a:bodyPr vert="horz" wrap="square" lIns="91433" tIns="45717" rIns="91433" bIns="45717" numCol="1" anchor="t" anchorCtr="0" compatLnSpc="1">
            <a:prstTxWarp prst="textNoShape">
              <a:avLst/>
            </a:prstTxWarp>
          </a:bodyPr>
          <a:lstStyle>
            <a:lvl1pPr algn="r">
              <a:defRPr sz="1200"/>
            </a:lvl1pPr>
          </a:lstStyle>
          <a:p>
            <a:fld id="{769FDF10-E47B-4FB0-A8F5-742B32EBDDCD}" type="datetimeFigureOut">
              <a:rPr lang="en-US"/>
              <a:pPr/>
              <a:t>4/30/2015</a:t>
            </a:fld>
            <a:endParaRPr lang="en-US"/>
          </a:p>
        </p:txBody>
      </p:sp>
      <p:sp>
        <p:nvSpPr>
          <p:cNvPr id="4" name="3 Altbilgi Yer Tutucusu"/>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fontAlgn="auto">
              <a:spcBef>
                <a:spcPts val="0"/>
              </a:spcBef>
              <a:spcAft>
                <a:spcPts val="0"/>
              </a:spcAft>
              <a:defRPr sz="1200">
                <a:latin typeface="+mn-lt"/>
                <a:ea typeface="+mn-ea"/>
              </a:defRPr>
            </a:lvl1pPr>
          </a:lstStyle>
          <a:p>
            <a:pPr>
              <a:defRPr/>
            </a:pPr>
            <a:endParaRPr lang="en-US"/>
          </a:p>
        </p:txBody>
      </p:sp>
      <p:sp>
        <p:nvSpPr>
          <p:cNvPr id="5" name="4 Slayt Numarası Yer Tutucusu"/>
          <p:cNvSpPr>
            <a:spLocks noGrp="1"/>
          </p:cNvSpPr>
          <p:nvPr>
            <p:ph type="sldNum" sz="quarter" idx="3"/>
          </p:nvPr>
        </p:nvSpPr>
        <p:spPr>
          <a:xfrm>
            <a:off x="3849688" y="9429750"/>
            <a:ext cx="2946400" cy="496888"/>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B9E5D400-1040-4281-8A15-BC505E9D7C38}" type="slidenum">
              <a:rPr lang="en-US"/>
              <a:pPr/>
              <a:t>‹#›</a:t>
            </a:fld>
            <a:endParaRPr lang="en-US"/>
          </a:p>
        </p:txBody>
      </p:sp>
    </p:spTree>
    <p:extLst>
      <p:ext uri="{BB962C8B-B14F-4D97-AF65-F5344CB8AC3E}">
        <p14:creationId xmlns:p14="http://schemas.microsoft.com/office/powerpoint/2010/main" xmlns="" val="277969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33" tIns="45717" rIns="91433" bIns="45717"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idx="1"/>
          </p:nvPr>
        </p:nvSpPr>
        <p:spPr>
          <a:xfrm>
            <a:off x="3849688" y="0"/>
            <a:ext cx="2946400" cy="496888"/>
          </a:xfrm>
          <a:prstGeom prst="rect">
            <a:avLst/>
          </a:prstGeom>
        </p:spPr>
        <p:txBody>
          <a:bodyPr vert="horz" wrap="square" lIns="91433" tIns="45717" rIns="91433" bIns="45717" numCol="1" anchor="t" anchorCtr="0" compatLnSpc="1">
            <a:prstTxWarp prst="textNoShape">
              <a:avLst/>
            </a:prstTxWarp>
          </a:bodyPr>
          <a:lstStyle>
            <a:lvl1pPr algn="r">
              <a:defRPr sz="1200"/>
            </a:lvl1pPr>
          </a:lstStyle>
          <a:p>
            <a:fld id="{2C26BCF3-85C6-40B8-A8DB-2BBA0BCF23E7}" type="datetimeFigureOut">
              <a:rPr lang="en-US"/>
              <a:pPr/>
              <a:t>4/30/2015</a:t>
            </a:fld>
            <a:endParaRPr lang="en-US"/>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pPr lvl="0"/>
            <a:endParaRPr lang="en-US" noProof="0"/>
          </a:p>
        </p:txBody>
      </p:sp>
      <p:sp>
        <p:nvSpPr>
          <p:cNvPr id="5" name="4 Not Yer Tutucusu"/>
          <p:cNvSpPr>
            <a:spLocks noGrp="1"/>
          </p:cNvSpPr>
          <p:nvPr>
            <p:ph type="body" sz="quarter" idx="3"/>
          </p:nvPr>
        </p:nvSpPr>
        <p:spPr>
          <a:xfrm>
            <a:off x="679450" y="4716463"/>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6" name="5 Altbilgi Yer Tutucusu"/>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fontAlgn="auto">
              <a:spcBef>
                <a:spcPts val="0"/>
              </a:spcBef>
              <a:spcAft>
                <a:spcPts val="0"/>
              </a:spcAft>
              <a:defRPr sz="1200">
                <a:latin typeface="+mn-lt"/>
                <a:ea typeface="+mn-ea"/>
              </a:defRPr>
            </a:lvl1pPr>
          </a:lstStyle>
          <a:p>
            <a:pPr>
              <a:defRPr/>
            </a:pPr>
            <a:endParaRPr lang="en-US"/>
          </a:p>
        </p:txBody>
      </p:sp>
      <p:sp>
        <p:nvSpPr>
          <p:cNvPr id="7" name="6 Slayt Numarası Yer Tutucusu"/>
          <p:cNvSpPr>
            <a:spLocks noGrp="1"/>
          </p:cNvSpPr>
          <p:nvPr>
            <p:ph type="sldNum" sz="quarter" idx="5"/>
          </p:nvPr>
        </p:nvSpPr>
        <p:spPr>
          <a:xfrm>
            <a:off x="3849688" y="9429750"/>
            <a:ext cx="2946400" cy="496888"/>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BFAA6084-25DC-4ACD-AD1E-C254BA7F5F8E}" type="slidenum">
              <a:rPr lang="en-US"/>
              <a:pPr/>
              <a:t>‹#›</a:t>
            </a:fld>
            <a:endParaRPr lang="en-US"/>
          </a:p>
        </p:txBody>
      </p:sp>
    </p:spTree>
    <p:extLst>
      <p:ext uri="{BB962C8B-B14F-4D97-AF65-F5344CB8AC3E}">
        <p14:creationId xmlns:p14="http://schemas.microsoft.com/office/powerpoint/2010/main" xmlns="" val="20835543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a:spcBef>
                <a:spcPct val="0"/>
              </a:spcBef>
            </a:pPr>
            <a:endParaRPr lang="tr-TR" smtClean="0"/>
          </a:p>
        </p:txBody>
      </p:sp>
      <p:sp>
        <p:nvSpPr>
          <p:cNvPr id="46083" name="Slide Number Placeholder 3"/>
          <p:cNvSpPr>
            <a:spLocks noGrp="1"/>
          </p:cNvSpPr>
          <p:nvPr>
            <p:ph type="sldNum" sz="quarter" idx="5"/>
          </p:nvPr>
        </p:nvSpPr>
        <p:spPr bwMode="auto">
          <a:noFill/>
          <a:ln>
            <a:miter lim="800000"/>
            <a:headEnd/>
            <a:tailEnd/>
          </a:ln>
        </p:spPr>
        <p:txBody>
          <a:bodyPr/>
          <a:lstStyle/>
          <a:p>
            <a:fld id="{2F78961B-335D-4E21-A5DC-D2773707B075}"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2 Resim" descr="Arka Fon.jpg"/>
          <p:cNvPicPr>
            <a:picLocks noChangeAspect="1"/>
          </p:cNvPicPr>
          <p:nvPr userDrawn="1"/>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5" name="3 Veri Yer Tutucusu"/>
          <p:cNvSpPr>
            <a:spLocks noGrp="1"/>
          </p:cNvSpPr>
          <p:nvPr>
            <p:ph type="dt" sz="half" idx="10"/>
          </p:nvPr>
        </p:nvSpPr>
        <p:spPr/>
        <p:txBody>
          <a:bodyPr/>
          <a:lstStyle>
            <a:lvl1pPr>
              <a:defRPr/>
            </a:lvl1pPr>
          </a:lstStyle>
          <a:p>
            <a:fld id="{41371E46-FB52-40C1-9BC5-B24BB526D94C}" type="datetimeFigureOut">
              <a:rPr lang="en-US"/>
              <a:pPr/>
              <a:t>4/30/2015</a:t>
            </a:fld>
            <a:endParaRPr lang="en-US"/>
          </a:p>
        </p:txBody>
      </p:sp>
      <p:sp>
        <p:nvSpPr>
          <p:cNvPr id="6" name="4 Altbilgi Yer Tutucusu"/>
          <p:cNvSpPr>
            <a:spLocks noGrp="1"/>
          </p:cNvSpPr>
          <p:nvPr>
            <p:ph type="ftr" sz="quarter" idx="11"/>
          </p:nvPr>
        </p:nvSpPr>
        <p:spPr/>
        <p:txBody>
          <a:bodyPr/>
          <a:lstStyle>
            <a:lvl1pPr>
              <a:defRPr dirty="0">
                <a:latin typeface="Futura Bk BT" pitchFamily="34"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5047B0F-422E-431C-9892-624828B03D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3 Veri Yer Tutucusu"/>
          <p:cNvSpPr>
            <a:spLocks noGrp="1"/>
          </p:cNvSpPr>
          <p:nvPr>
            <p:ph type="dt" sz="half" idx="10"/>
          </p:nvPr>
        </p:nvSpPr>
        <p:spPr/>
        <p:txBody>
          <a:bodyPr/>
          <a:lstStyle>
            <a:lvl1pPr>
              <a:defRPr/>
            </a:lvl1pPr>
          </a:lstStyle>
          <a:p>
            <a:fld id="{694957EB-97AF-43F3-BF27-252B0413710A}" type="datetimeFigureOut">
              <a:rPr lang="en-US"/>
              <a:pPr/>
              <a:t>4/30/2015</a:t>
            </a:fld>
            <a:endParaRPr lang="en-US"/>
          </a:p>
        </p:txBody>
      </p:sp>
      <p:sp>
        <p:nvSpPr>
          <p:cNvPr id="5" name="4 Altbilgi Yer Tutucusu"/>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charset="-128"/>
              </a:defRPr>
            </a:lvl1pPr>
          </a:lstStyle>
          <a:p>
            <a:r>
              <a:rPr lang="tr-TR" dirty="0"/>
              <a:t>Toplantı </a:t>
            </a:r>
            <a:r>
              <a:rPr lang="tr-TR" dirty="0" smtClean="0"/>
              <a:t>Adı, </a:t>
            </a:r>
            <a:r>
              <a:rPr lang="tr-TR" dirty="0"/>
              <a:t>vb.</a:t>
            </a:r>
          </a:p>
        </p:txBody>
      </p:sp>
      <p:sp>
        <p:nvSpPr>
          <p:cNvPr id="6" name="5 Slayt Numarası Yer Tutucusu"/>
          <p:cNvSpPr>
            <a:spLocks noGrp="1"/>
          </p:cNvSpPr>
          <p:nvPr>
            <p:ph type="sldNum" sz="quarter" idx="12"/>
          </p:nvPr>
        </p:nvSpPr>
        <p:spPr/>
        <p:txBody>
          <a:bodyPr/>
          <a:lstStyle>
            <a:lvl1pPr>
              <a:defRPr/>
            </a:lvl1pPr>
          </a:lstStyle>
          <a:p>
            <a:fld id="{E983B3D3-3223-4B48-A818-8A5EA2C55B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3 Veri Yer Tutucusu"/>
          <p:cNvSpPr>
            <a:spLocks noGrp="1"/>
          </p:cNvSpPr>
          <p:nvPr>
            <p:ph type="dt" sz="half" idx="10"/>
          </p:nvPr>
        </p:nvSpPr>
        <p:spPr/>
        <p:txBody>
          <a:bodyPr/>
          <a:lstStyle>
            <a:lvl1pPr>
              <a:defRPr/>
            </a:lvl1pPr>
          </a:lstStyle>
          <a:p>
            <a:fld id="{5A06752F-BF70-46C1-9E5D-EA30E98C1E9D}" type="datetimeFigureOut">
              <a:rPr lang="en-US"/>
              <a:pPr/>
              <a:t>4/30/2015</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7686F67E-026F-435E-B760-5CA42342E0D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fld id="{0121DEA3-7C74-47D5-BA66-21B7C7A7A5C5}" type="datetimeFigureOut">
              <a:rPr lang="en-US"/>
              <a:pPr/>
              <a:t>4/30/2015</a:t>
            </a:fld>
            <a:endParaRPr lang="en-US"/>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3CDEA457-DEF4-48C9-AC9D-3DAD91B9CB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3 Veri Yer Tutucusu"/>
          <p:cNvSpPr>
            <a:spLocks noGrp="1"/>
          </p:cNvSpPr>
          <p:nvPr>
            <p:ph type="dt" sz="half" idx="10"/>
          </p:nvPr>
        </p:nvSpPr>
        <p:spPr/>
        <p:txBody>
          <a:bodyPr/>
          <a:lstStyle>
            <a:lvl1pPr>
              <a:defRPr/>
            </a:lvl1pPr>
          </a:lstStyle>
          <a:p>
            <a:fld id="{156BC8AD-A20A-4D69-9051-CC4478545347}" type="datetimeFigureOut">
              <a:rPr lang="en-US"/>
              <a:pPr/>
              <a:t>4/30/2015</a:t>
            </a:fld>
            <a:endParaRPr lang="en-US"/>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A7F61CFE-F1AD-44FE-822F-4C1EC805CB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7" cstate="print"/>
          <a:srcRect/>
          <a:stretch>
            <a:fillRect/>
          </a:stretch>
        </p:blipFill>
        <p:spPr bwMode="auto">
          <a:xfrm>
            <a:off x="7938" y="0"/>
            <a:ext cx="9128125" cy="6858000"/>
          </a:xfrm>
          <a:prstGeom prst="rect">
            <a:avLst/>
          </a:prstGeom>
          <a:noFill/>
          <a:ln w="9525">
            <a:noFill/>
            <a:miter lim="800000"/>
            <a:headEnd/>
            <a:tailEnd/>
          </a:ln>
        </p:spPr>
      </p:pic>
      <p:sp>
        <p:nvSpPr>
          <p:cNvPr id="8" name="7 Dikdörtgen"/>
          <p:cNvSpPr>
            <a:spLocks noChangeArrowheads="1"/>
          </p:cNvSpPr>
          <p:nvPr/>
        </p:nvSpPr>
        <p:spPr bwMode="auto">
          <a:xfrm>
            <a:off x="0" y="0"/>
            <a:ext cx="8147050"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028" name="1 Başlık Yer Tutucusu"/>
          <p:cNvSpPr>
            <a:spLocks noGrp="1"/>
          </p:cNvSpPr>
          <p:nvPr>
            <p:ph type="title"/>
          </p:nvPr>
        </p:nvSpPr>
        <p:spPr bwMode="auto">
          <a:xfrm>
            <a:off x="395288" y="0"/>
            <a:ext cx="777716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9" name="2 Metin Yer Tutucusu"/>
          <p:cNvSpPr>
            <a:spLocks noGrp="1"/>
          </p:cNvSpPr>
          <p:nvPr>
            <p:ph type="body" idx="1"/>
          </p:nvPr>
        </p:nvSpPr>
        <p:spPr bwMode="auto">
          <a:xfrm>
            <a:off x="714375" y="1052513"/>
            <a:ext cx="771525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utura Bk BT" pitchFamily="34" charset="0"/>
              </a:defRPr>
            </a:lvl1pPr>
          </a:lstStyle>
          <a:p>
            <a:fld id="{53C097AF-592E-43B1-B8DA-AE978E773A14}" type="datetimeFigureOut">
              <a:rPr lang="en-US"/>
              <a:pPr/>
              <a:t>4/30/2015</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Futura Bk BT" pitchFamily="34" charset="0"/>
                <a:ea typeface="+mn-ea"/>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utura Bk BT" pitchFamily="34" charset="0"/>
              </a:defRPr>
            </a:lvl1pPr>
          </a:lstStyle>
          <a:p>
            <a:fld id="{419502C0-4341-4F56-B591-B45895DF2E35}" type="slidenum">
              <a:rPr lang="en-US"/>
              <a:pPr/>
              <a:t>‹#›</a:t>
            </a:fld>
            <a:endParaRPr lang="en-US"/>
          </a:p>
        </p:txBody>
      </p:sp>
      <p:grpSp>
        <p:nvGrpSpPr>
          <p:cNvPr id="1033" name="12 Grup"/>
          <p:cNvGrpSpPr>
            <a:grpSpLocks noChangeAspect="1"/>
          </p:cNvGrpSpPr>
          <p:nvPr/>
        </p:nvGrpSpPr>
        <p:grpSpPr bwMode="auto">
          <a:xfrm>
            <a:off x="8275638" y="44450"/>
            <a:ext cx="933450" cy="735013"/>
            <a:chOff x="-52904" y="96988"/>
            <a:chExt cx="971600" cy="765566"/>
          </a:xfrm>
        </p:grpSpPr>
        <p:pic>
          <p:nvPicPr>
            <p:cNvPr id="1036" name="4 İçerik Yer Tutucusu" descr="TUBITAK%20LOGO[1].bmp"/>
            <p:cNvPicPr preferRelativeResize="0">
              <a:picLocks noChangeAspect="1"/>
            </p:cNvPicPr>
            <p:nvPr userDrawn="1"/>
          </p:nvPicPr>
          <p:blipFill>
            <a:blip r:embed="rId8" cstate="print">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1037" name="14 Metin kutusu"/>
            <p:cNvSpPr txBox="1">
              <a:spLocks noChangeArrowheads="1"/>
            </p:cNvSpPr>
            <p:nvPr userDrawn="1"/>
          </p:nvSpPr>
          <p:spPr bwMode="auto">
            <a:xfrm>
              <a:off x="-52904" y="739443"/>
              <a:ext cx="971600" cy="123111"/>
            </a:xfrm>
            <a:prstGeom prst="rect">
              <a:avLst/>
            </a:prstGeom>
            <a:noFill/>
            <a:ln w="9525">
              <a:noFill/>
              <a:miter lim="800000"/>
              <a:headEnd/>
              <a:tailEnd/>
            </a:ln>
          </p:spPr>
          <p:txBody>
            <a:bodyPr lIns="0" tIns="0" rIns="0" bIns="0">
              <a:spAutoFit/>
            </a:bodyPr>
            <a:lstStyle/>
            <a:p>
              <a:pPr algn="ctr"/>
              <a:r>
                <a:rPr lang="tr-TR" sz="800" b="1">
                  <a:latin typeface="Arial" pitchFamily="34" charset="0"/>
                  <a:cs typeface="Arial" pitchFamily="34" charset="0"/>
                </a:rPr>
                <a:t>TÜBİTAK</a:t>
              </a:r>
              <a:endParaRPr lang="en-US" sz="800" b="1">
                <a:latin typeface="Arial" pitchFamily="34" charset="0"/>
                <a:cs typeface="Arial" pitchFamily="34" charset="0"/>
              </a:endParaRPr>
            </a:p>
          </p:txBody>
        </p:sp>
      </p:grpSp>
      <p:sp>
        <p:nvSpPr>
          <p:cNvPr id="23" name="22 Dikdörtgen"/>
          <p:cNvSpPr>
            <a:spLocks noChangeArrowheads="1"/>
          </p:cNvSpPr>
          <p:nvPr/>
        </p:nvSpPr>
        <p:spPr bwMode="auto">
          <a:xfrm>
            <a:off x="818991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7" name="16 Dikdörtgen"/>
          <p:cNvSpPr>
            <a:spLocks noChangeArrowheads="1"/>
          </p:cNvSpPr>
          <p:nvPr/>
        </p:nvSpPr>
        <p:spPr bwMode="auto">
          <a:xfrm>
            <a:off x="827246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59" r:id="rId3"/>
    <p:sldLayoutId id="2147483660" r:id="rId4"/>
    <p:sldLayoutId id="2147483661" r:id="rId5"/>
  </p:sldLayoutIdLst>
  <p:timing>
    <p:tnLst>
      <p:par>
        <p:cTn id="1" dur="indefinite" restart="never" nodeType="tmRoot"/>
      </p:par>
    </p:tnLst>
  </p:timing>
  <p:txStyles>
    <p:titleStyle>
      <a:lvl1pPr algn="l" rtl="0" fontAlgn="base">
        <a:spcBef>
          <a:spcPct val="0"/>
        </a:spcBef>
        <a:spcAft>
          <a:spcPct val="0"/>
        </a:spcAft>
        <a:defRPr sz="3600" b="1" kern="1200">
          <a:solidFill>
            <a:schemeClr val="bg1"/>
          </a:solidFill>
          <a:latin typeface="Futura Bk BT" pitchFamily="34" charset="0"/>
          <a:ea typeface="ＭＳ Ｐゴシック" charset="-128"/>
          <a:cs typeface="+mj-cs"/>
        </a:defRPr>
      </a:lvl1pPr>
      <a:lvl2pPr algn="l" rtl="0" fontAlgn="base">
        <a:spcBef>
          <a:spcPct val="0"/>
        </a:spcBef>
        <a:spcAft>
          <a:spcPct val="0"/>
        </a:spcAft>
        <a:defRPr sz="3600" b="1">
          <a:solidFill>
            <a:schemeClr val="bg1"/>
          </a:solidFill>
          <a:latin typeface="Futura Bk BT" pitchFamily="34" charset="0"/>
          <a:ea typeface="ＭＳ Ｐゴシック" charset="-128"/>
        </a:defRPr>
      </a:lvl2pPr>
      <a:lvl3pPr algn="l" rtl="0" fontAlgn="base">
        <a:spcBef>
          <a:spcPct val="0"/>
        </a:spcBef>
        <a:spcAft>
          <a:spcPct val="0"/>
        </a:spcAft>
        <a:defRPr sz="3600" b="1">
          <a:solidFill>
            <a:schemeClr val="bg1"/>
          </a:solidFill>
          <a:latin typeface="Futura Bk BT" pitchFamily="34" charset="0"/>
          <a:ea typeface="ＭＳ Ｐゴシック" charset="-128"/>
        </a:defRPr>
      </a:lvl3pPr>
      <a:lvl4pPr algn="l" rtl="0" fontAlgn="base">
        <a:spcBef>
          <a:spcPct val="0"/>
        </a:spcBef>
        <a:spcAft>
          <a:spcPct val="0"/>
        </a:spcAft>
        <a:defRPr sz="3600" b="1">
          <a:solidFill>
            <a:schemeClr val="bg1"/>
          </a:solidFill>
          <a:latin typeface="Futura Bk BT" pitchFamily="34" charset="0"/>
          <a:ea typeface="ＭＳ Ｐゴシック" charset="-128"/>
        </a:defRPr>
      </a:lvl4pPr>
      <a:lvl5pPr algn="l" rtl="0" fontAlgn="base">
        <a:spcBef>
          <a:spcPct val="0"/>
        </a:spcBef>
        <a:spcAft>
          <a:spcPct val="0"/>
        </a:spcAft>
        <a:defRPr sz="3600" b="1">
          <a:solidFill>
            <a:schemeClr val="bg1"/>
          </a:solidFill>
          <a:latin typeface="Futura Bk BT" pitchFamily="34" charset="0"/>
          <a:ea typeface="ＭＳ Ｐゴシック" charset="-128"/>
        </a:defRPr>
      </a:lvl5pPr>
      <a:lvl6pPr marL="457200" algn="l" rtl="0" fontAlgn="base">
        <a:spcBef>
          <a:spcPct val="0"/>
        </a:spcBef>
        <a:spcAft>
          <a:spcPct val="0"/>
        </a:spcAft>
        <a:defRPr sz="3600" b="1">
          <a:solidFill>
            <a:schemeClr val="bg1"/>
          </a:solidFill>
          <a:latin typeface="Futura Bk BT" pitchFamily="34" charset="0"/>
          <a:ea typeface="ＭＳ Ｐゴシック" charset="-128"/>
        </a:defRPr>
      </a:lvl6pPr>
      <a:lvl7pPr marL="914400" algn="l" rtl="0" fontAlgn="base">
        <a:spcBef>
          <a:spcPct val="0"/>
        </a:spcBef>
        <a:spcAft>
          <a:spcPct val="0"/>
        </a:spcAft>
        <a:defRPr sz="3600" b="1">
          <a:solidFill>
            <a:schemeClr val="bg1"/>
          </a:solidFill>
          <a:latin typeface="Futura Bk BT" pitchFamily="34" charset="0"/>
          <a:ea typeface="ＭＳ Ｐゴシック" charset="-128"/>
        </a:defRPr>
      </a:lvl7pPr>
      <a:lvl8pPr marL="1371600" algn="l" rtl="0" fontAlgn="base">
        <a:spcBef>
          <a:spcPct val="0"/>
        </a:spcBef>
        <a:spcAft>
          <a:spcPct val="0"/>
        </a:spcAft>
        <a:defRPr sz="3600" b="1">
          <a:solidFill>
            <a:schemeClr val="bg1"/>
          </a:solidFill>
          <a:latin typeface="Futura Bk BT" pitchFamily="34" charset="0"/>
          <a:ea typeface="ＭＳ Ｐゴシック" charset="-128"/>
        </a:defRPr>
      </a:lvl8pPr>
      <a:lvl9pPr marL="1828800" algn="l" rtl="0" fontAlgn="base">
        <a:spcBef>
          <a:spcPct val="0"/>
        </a:spcBef>
        <a:spcAft>
          <a:spcPct val="0"/>
        </a:spcAft>
        <a:defRPr sz="3600" b="1">
          <a:solidFill>
            <a:schemeClr val="bg1"/>
          </a:solidFill>
          <a:latin typeface="Futura Bk BT"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Futura Bk BT"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Futura Bk BT"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Futura Bk BT"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193.140.98.158/index.php/tr-dergi-dizin/uvt-degerlendirme-kriterleri"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mirat.satoglu@tubitak.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www.ithenticate.com/" TargetMode="External"/><Relationship Id="rId18" Type="http://schemas.openxmlformats.org/officeDocument/2006/relationships/image" Target="../media/image21.png"/><Relationship Id="rId3" Type="http://schemas.openxmlformats.org/officeDocument/2006/relationships/diagramLayout" Target="../diagrams/layout8.xml"/><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diagramData" Target="../diagrams/data8.xml"/><Relationship Id="rId16"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15.png"/><Relationship Id="rId5" Type="http://schemas.openxmlformats.org/officeDocument/2006/relationships/diagramColors" Target="../diagrams/colors8.xml"/><Relationship Id="rId1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diagramQuickStyle" Target="../diagrams/quickStyle8.xml"/><Relationship Id="rId9" Type="http://schemas.openxmlformats.org/officeDocument/2006/relationships/image" Target="../media/image13.jpe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80" y="4437112"/>
            <a:ext cx="6192688" cy="2232248"/>
          </a:xfrm>
        </p:spPr>
        <p:txBody>
          <a:bodyPr>
            <a:noAutofit/>
          </a:bodyPr>
          <a:lstStyle/>
          <a:p>
            <a:pPr>
              <a:lnSpc>
                <a:spcPct val="90000"/>
              </a:lnSpc>
            </a:pPr>
            <a:r>
              <a:rPr lang="tr-TR" dirty="0" smtClean="0">
                <a:solidFill>
                  <a:schemeClr val="tx1">
                    <a:lumMod val="75000"/>
                    <a:lumOff val="25000"/>
                  </a:schemeClr>
                </a:solidFill>
                <a:latin typeface="+mj-lt"/>
              </a:rPr>
              <a:t/>
            </a:r>
            <a:br>
              <a:rPr lang="tr-TR" dirty="0" smtClean="0">
                <a:solidFill>
                  <a:schemeClr val="tx1">
                    <a:lumMod val="75000"/>
                    <a:lumOff val="25000"/>
                  </a:schemeClr>
                </a:solidFill>
                <a:latin typeface="+mj-lt"/>
              </a:rPr>
            </a:br>
            <a:r>
              <a:rPr lang="tr-TR" dirty="0" smtClean="0">
                <a:solidFill>
                  <a:schemeClr val="tx1">
                    <a:lumMod val="75000"/>
                    <a:lumOff val="25000"/>
                  </a:schemeClr>
                </a:solidFill>
                <a:latin typeface="+mj-lt"/>
              </a:rPr>
              <a:t>M</a:t>
            </a:r>
            <a:r>
              <a:rPr lang="tr-TR" dirty="0" smtClean="0">
                <a:solidFill>
                  <a:schemeClr val="tx1">
                    <a:lumMod val="75000"/>
                    <a:lumOff val="25000"/>
                  </a:schemeClr>
                </a:solidFill>
                <a:latin typeface="+mj-lt"/>
              </a:rPr>
              <a:t>ehmet BOZ</a:t>
            </a:r>
            <a:endParaRPr lang="tr-TR" dirty="0" smtClean="0">
              <a:solidFill>
                <a:schemeClr val="tx1">
                  <a:lumMod val="75000"/>
                  <a:lumOff val="25000"/>
                </a:schemeClr>
              </a:solidFill>
              <a:latin typeface="+mj-lt"/>
            </a:endParaRPr>
          </a:p>
          <a:p>
            <a:pPr>
              <a:lnSpc>
                <a:spcPct val="90000"/>
              </a:lnSpc>
            </a:pPr>
            <a:r>
              <a:rPr lang="tr-TR" dirty="0" smtClean="0">
                <a:solidFill>
                  <a:schemeClr val="tx1">
                    <a:lumMod val="75000"/>
                    <a:lumOff val="25000"/>
                  </a:schemeClr>
                </a:solidFill>
                <a:latin typeface="+mj-lt"/>
              </a:rPr>
              <a:t>TR Dizin – Başuzman</a:t>
            </a:r>
          </a:p>
          <a:p>
            <a:pPr>
              <a:lnSpc>
                <a:spcPct val="90000"/>
              </a:lnSpc>
            </a:pPr>
            <a:r>
              <a:rPr lang="tr-TR" sz="1800" dirty="0" smtClean="0">
                <a:solidFill>
                  <a:schemeClr val="tx1">
                    <a:lumMod val="75000"/>
                    <a:lumOff val="25000"/>
                  </a:schemeClr>
                </a:solidFill>
                <a:latin typeface="+mj-lt"/>
              </a:rPr>
              <a:t>m</a:t>
            </a:r>
            <a:r>
              <a:rPr lang="tr-TR" sz="1800" dirty="0" smtClean="0">
                <a:solidFill>
                  <a:schemeClr val="tx1">
                    <a:lumMod val="75000"/>
                    <a:lumOff val="25000"/>
                  </a:schemeClr>
                </a:solidFill>
                <a:latin typeface="+mj-lt"/>
              </a:rPr>
              <a:t>ehmet.boz@tubitak.gov.tr</a:t>
            </a:r>
            <a:r>
              <a:rPr lang="tr-TR" dirty="0" smtClean="0">
                <a:solidFill>
                  <a:schemeClr val="tx1">
                    <a:lumMod val="75000"/>
                    <a:lumOff val="25000"/>
                  </a:schemeClr>
                </a:solidFill>
                <a:latin typeface="+mj-lt"/>
              </a:rPr>
              <a:t/>
            </a:r>
            <a:br>
              <a:rPr lang="tr-TR" dirty="0" smtClean="0">
                <a:solidFill>
                  <a:schemeClr val="tx1">
                    <a:lumMod val="75000"/>
                    <a:lumOff val="25000"/>
                  </a:schemeClr>
                </a:solidFill>
                <a:latin typeface="+mj-lt"/>
              </a:rPr>
            </a:br>
            <a:r>
              <a:rPr lang="tr-TR" sz="2400" dirty="0" smtClean="0">
                <a:solidFill>
                  <a:schemeClr val="tx1">
                    <a:lumMod val="75000"/>
                    <a:lumOff val="25000"/>
                  </a:schemeClr>
                </a:solidFill>
                <a:latin typeface="+mj-lt"/>
              </a:rPr>
              <a:t>3 Mayıs 2015 Dicle Üniversitesi, Diyarbakır</a:t>
            </a:r>
            <a:endParaRPr lang="tr-TR" sz="2400" dirty="0" smtClean="0">
              <a:solidFill>
                <a:schemeClr val="tx1">
                  <a:lumMod val="75000"/>
                  <a:lumOff val="25000"/>
                </a:schemeClr>
              </a:solidFill>
              <a:latin typeface="+mj-lt"/>
            </a:endParaRPr>
          </a:p>
        </p:txBody>
      </p:sp>
      <p:sp>
        <p:nvSpPr>
          <p:cNvPr id="12290" name="AutoShape 2"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Picture 8" descr="anaSeminer_duyuru_banner1.jpg"/>
          <p:cNvPicPr>
            <a:picLocks noChangeAspect="1"/>
          </p:cNvPicPr>
          <p:nvPr/>
        </p:nvPicPr>
        <p:blipFill>
          <a:blip r:embed="rId3" cstate="print"/>
          <a:stretch>
            <a:fillRect/>
          </a:stretch>
        </p:blipFill>
        <p:spPr>
          <a:xfrm>
            <a:off x="35496" y="0"/>
            <a:ext cx="9071927" cy="44371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6864" cy="706090"/>
          </a:xfrm>
        </p:spPr>
        <p:txBody>
          <a:bodyPr/>
          <a:lstStyle/>
          <a:p>
            <a:r>
              <a:rPr lang="tr-TR" dirty="0" smtClean="0"/>
              <a:t>TR Dizin</a:t>
            </a:r>
            <a:endParaRPr lang="tr-TR" dirty="0"/>
          </a:p>
        </p:txBody>
      </p:sp>
      <p:sp>
        <p:nvSpPr>
          <p:cNvPr id="3" name="Content Placeholder 2"/>
          <p:cNvSpPr>
            <a:spLocks noGrp="1"/>
          </p:cNvSpPr>
          <p:nvPr>
            <p:ph idx="1"/>
          </p:nvPr>
        </p:nvSpPr>
        <p:spPr>
          <a:xfrm>
            <a:off x="714400" y="3501008"/>
            <a:ext cx="7715200" cy="2952328"/>
          </a:xfrm>
        </p:spPr>
        <p:txBody>
          <a:bodyPr>
            <a:noAutofit/>
          </a:bodyPr>
          <a:lstStyle/>
          <a:p>
            <a:pPr hangingPunct="1">
              <a:lnSpc>
                <a:spcPct val="100000"/>
              </a:lnSpc>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Dergilerin nitelikleri ile ilgili ölçütler getirmek ve dergilerin kalitesinin artırılmasına katkıda bulunmak amacıyla;</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1992 veri tabanı çalışmaları başladı (Tıp, Mühendislik, Yaşam).</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2000  web’e açıldı.</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2002 (Sosyal)</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2004 tam metin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Online Dergi İzleme Sistemi (ODIS)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Google Scholar’da taranma</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Birçok üniversite UVT dergilerini atama ve yükseltmelerde kullanmaya karar verdi.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2010 “Din ve İnanç Araştırmaları” ve “Hukuk” temel konu alanları da dahil edildi.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2013 TR Dergi Dizini (yılda/500 dergi kabul durumunda) </a:t>
            </a:r>
          </a:p>
        </p:txBody>
      </p:sp>
      <p:pic>
        <p:nvPicPr>
          <p:cNvPr id="4" name="Picture 2"/>
          <p:cNvPicPr>
            <a:picLocks noChangeAspect="1" noChangeArrowheads="1"/>
          </p:cNvPicPr>
          <p:nvPr/>
        </p:nvPicPr>
        <p:blipFill>
          <a:blip r:embed="rId2" cstate="print"/>
          <a:srcRect/>
          <a:stretch>
            <a:fillRect/>
          </a:stretch>
        </p:blipFill>
        <p:spPr bwMode="auto">
          <a:xfrm>
            <a:off x="289173" y="1864742"/>
            <a:ext cx="4714875" cy="149225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6" name="Picture 3"/>
          <p:cNvPicPr>
            <a:picLocks noChangeAspect="1" noChangeArrowheads="1"/>
          </p:cNvPicPr>
          <p:nvPr/>
        </p:nvPicPr>
        <p:blipFill>
          <a:blip r:embed="rId2" cstate="print"/>
          <a:srcRect/>
          <a:stretch>
            <a:fillRect/>
          </a:stretch>
        </p:blipFill>
        <p:spPr bwMode="auto">
          <a:xfrm>
            <a:off x="4931916" y="1844824"/>
            <a:ext cx="4032572" cy="151130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7" name="Picture 13"/>
          <p:cNvPicPr>
            <a:picLocks noChangeAspect="1" noChangeArrowheads="1"/>
          </p:cNvPicPr>
          <p:nvPr/>
        </p:nvPicPr>
        <p:blipFill>
          <a:blip r:embed="rId3" cstate="print"/>
          <a:srcRect/>
          <a:stretch>
            <a:fillRect/>
          </a:stretch>
        </p:blipFill>
        <p:spPr bwMode="auto">
          <a:xfrm>
            <a:off x="287883" y="2132856"/>
            <a:ext cx="1547813" cy="1079500"/>
          </a:xfrm>
          <a:prstGeom prst="rect">
            <a:avLst/>
          </a:prstGeom>
          <a:noFill/>
          <a:ln w="9360" cap="flat">
            <a:noFill/>
            <a:miter lim="800000"/>
            <a:headEnd/>
            <a:tailEnd/>
          </a:ln>
          <a:effectLst/>
        </p:spPr>
      </p:pic>
      <p:pic>
        <p:nvPicPr>
          <p:cNvPr id="8" name="Picture 14"/>
          <p:cNvPicPr>
            <a:picLocks noChangeAspect="1" noChangeArrowheads="1"/>
          </p:cNvPicPr>
          <p:nvPr/>
        </p:nvPicPr>
        <p:blipFill>
          <a:blip r:embed="rId4" cstate="print"/>
          <a:srcRect/>
          <a:stretch>
            <a:fillRect/>
          </a:stretch>
        </p:blipFill>
        <p:spPr bwMode="auto">
          <a:xfrm>
            <a:off x="3636392" y="2204864"/>
            <a:ext cx="863600" cy="863600"/>
          </a:xfrm>
          <a:prstGeom prst="rect">
            <a:avLst/>
          </a:prstGeom>
          <a:noFill/>
          <a:ln w="9525" cap="flat">
            <a:noFill/>
            <a:round/>
            <a:headEnd/>
            <a:tailEnd/>
          </a:ln>
          <a:effectLst/>
        </p:spPr>
      </p:pic>
      <p:pic>
        <p:nvPicPr>
          <p:cNvPr id="9" name="Picture 15"/>
          <p:cNvPicPr>
            <a:picLocks noChangeAspect="1" noChangeArrowheads="1"/>
          </p:cNvPicPr>
          <p:nvPr/>
        </p:nvPicPr>
        <p:blipFill>
          <a:blip r:embed="rId5" cstate="print"/>
          <a:srcRect/>
          <a:stretch>
            <a:fillRect/>
          </a:stretch>
        </p:blipFill>
        <p:spPr bwMode="auto">
          <a:xfrm>
            <a:off x="4859759" y="2204864"/>
            <a:ext cx="1368425" cy="647700"/>
          </a:xfrm>
          <a:prstGeom prst="rect">
            <a:avLst/>
          </a:prstGeom>
          <a:noFill/>
          <a:ln w="9360" cap="flat">
            <a:noFill/>
            <a:miter lim="800000"/>
            <a:headEnd/>
            <a:tailEnd/>
          </a:ln>
          <a:effectLst/>
        </p:spPr>
      </p:pic>
      <p:pic>
        <p:nvPicPr>
          <p:cNvPr id="10" name="Picture 16"/>
          <p:cNvPicPr>
            <a:picLocks noChangeAspect="1" noChangeArrowheads="1"/>
          </p:cNvPicPr>
          <p:nvPr/>
        </p:nvPicPr>
        <p:blipFill>
          <a:blip r:embed="rId6" cstate="print"/>
          <a:srcRect/>
          <a:stretch>
            <a:fillRect/>
          </a:stretch>
        </p:blipFill>
        <p:spPr bwMode="auto">
          <a:xfrm>
            <a:off x="6373390" y="2060848"/>
            <a:ext cx="1150938" cy="1078930"/>
          </a:xfrm>
          <a:prstGeom prst="rect">
            <a:avLst/>
          </a:prstGeom>
          <a:noFill/>
          <a:ln w="9525" cap="flat">
            <a:noFill/>
            <a:round/>
            <a:headEnd/>
            <a:tailEnd/>
          </a:ln>
          <a:effectLst/>
        </p:spPr>
      </p:pic>
      <p:sp>
        <p:nvSpPr>
          <p:cNvPr id="11" name="AutoShape 11"/>
          <p:cNvSpPr>
            <a:spLocks noChangeArrowheads="1"/>
          </p:cNvSpPr>
          <p:nvPr/>
        </p:nvSpPr>
        <p:spPr bwMode="auto">
          <a:xfrm>
            <a:off x="1907853" y="2204865"/>
            <a:ext cx="1656035" cy="288032"/>
          </a:xfrm>
          <a:custGeom>
            <a:avLst/>
            <a:gdLst>
              <a:gd name="G0" fmla="*/ 4401 1 2"/>
              <a:gd name="G1" fmla="*/ 1771 1 2"/>
              <a:gd name="G2" fmla="+- 1771 0 0"/>
              <a:gd name="G3" fmla="+- 4401 0 0"/>
            </a:gdLst>
            <a:ahLst/>
            <a:cxnLst>
              <a:cxn ang="0">
                <a:pos x="r" y="vc"/>
              </a:cxn>
              <a:cxn ang="5400000">
                <a:pos x="hc" y="b"/>
              </a:cxn>
              <a:cxn ang="10800000">
                <a:pos x="l" y="vc"/>
              </a:cxn>
              <a:cxn ang="16200000">
                <a:pos x="hc" y="t"/>
              </a:cxn>
            </a:cxnLst>
            <a:rect l="0" t="0" r="0" b="0"/>
            <a:pathLst>
              <a:path>
                <a:moveTo>
                  <a:pt x="0" y="0"/>
                </a:moveTo>
                <a:lnTo>
                  <a:pt x="4401" y="0"/>
                </a:lnTo>
                <a:lnTo>
                  <a:pt x="4401" y="1771"/>
                </a:lnTo>
                <a:lnTo>
                  <a:pt x="0" y="1771"/>
                </a:lnTo>
                <a:close/>
              </a:path>
            </a:pathLst>
          </a:custGeom>
          <a:noFill/>
          <a:ln w="9360" cap="flat">
            <a:noFill/>
            <a:miter lim="800000"/>
            <a:headEnd/>
            <a:tailEnd/>
          </a:ln>
          <a:effectLst/>
        </p:spPr>
        <p:txBody>
          <a:bodyPr wrap="square" lIns="90000" tIns="45000" rIns="90000" bIns="45000">
            <a:spAutoFit/>
          </a:bodyPr>
          <a:lstStyle/>
          <a:p>
            <a:pPr marL="339725" indent="-338138" hangingPunct="1">
              <a:lnSpc>
                <a:spcPct val="100000"/>
              </a:lnSpc>
              <a:tabLst>
                <a:tab pos="339725" algn="l"/>
                <a:tab pos="449263" algn="l"/>
                <a:tab pos="898525" algn="l"/>
                <a:tab pos="1347788" algn="l"/>
              </a:tabLst>
            </a:pPr>
            <a:r>
              <a:rPr lang="tr-TR" sz="1400" dirty="0">
                <a:solidFill>
                  <a:srgbClr val="CC3300"/>
                </a:solidFill>
                <a:latin typeface="Calibri" charset="0"/>
                <a:ea typeface="WenQuanYi Zen Hei" charset="0"/>
                <a:cs typeface="WenQuanYi Zen Hei" charset="0"/>
              </a:rPr>
              <a:t> www.ulakbim.gov.tr</a:t>
            </a:r>
          </a:p>
        </p:txBody>
      </p:sp>
      <p:pic>
        <p:nvPicPr>
          <p:cNvPr id="12" name="Picture 17"/>
          <p:cNvPicPr>
            <a:picLocks noChangeAspect="1" noChangeArrowheads="1"/>
          </p:cNvPicPr>
          <p:nvPr/>
        </p:nvPicPr>
        <p:blipFill>
          <a:blip r:embed="rId7" cstate="print"/>
          <a:srcRect/>
          <a:stretch>
            <a:fillRect/>
          </a:stretch>
        </p:blipFill>
        <p:spPr bwMode="auto">
          <a:xfrm>
            <a:off x="2588915" y="2564904"/>
            <a:ext cx="542925" cy="514350"/>
          </a:xfrm>
          <a:prstGeom prst="rect">
            <a:avLst/>
          </a:prstGeom>
          <a:noFill/>
          <a:ln w="9525" cap="flat">
            <a:noFill/>
            <a:round/>
            <a:headEnd/>
            <a:tailEnd/>
          </a:ln>
          <a:effectLst/>
        </p:spPr>
      </p:pic>
      <p:sp>
        <p:nvSpPr>
          <p:cNvPr id="13" name="AutoShape 12"/>
          <p:cNvSpPr>
            <a:spLocks noChangeArrowheads="1"/>
          </p:cNvSpPr>
          <p:nvPr/>
        </p:nvSpPr>
        <p:spPr bwMode="auto">
          <a:xfrm>
            <a:off x="7777162" y="2348880"/>
            <a:ext cx="1403350" cy="454025"/>
          </a:xfrm>
          <a:custGeom>
            <a:avLst/>
            <a:gdLst>
              <a:gd name="G0" fmla="*/ 3898 1 2"/>
              <a:gd name="G1" fmla="*/ 1264 1 2"/>
              <a:gd name="G2" fmla="+- 1264 0 0"/>
              <a:gd name="G3" fmla="+- 3898 0 0"/>
            </a:gdLst>
            <a:ahLst/>
            <a:cxnLst>
              <a:cxn ang="0">
                <a:pos x="r" y="vc"/>
              </a:cxn>
              <a:cxn ang="5400000">
                <a:pos x="hc" y="b"/>
              </a:cxn>
              <a:cxn ang="10800000">
                <a:pos x="l" y="vc"/>
              </a:cxn>
              <a:cxn ang="16200000">
                <a:pos x="hc" y="t"/>
              </a:cxn>
            </a:cxnLst>
            <a:rect l="0" t="0" r="0" b="0"/>
            <a:pathLst>
              <a:path>
                <a:moveTo>
                  <a:pt x="0" y="0"/>
                </a:moveTo>
                <a:lnTo>
                  <a:pt x="3898" y="0"/>
                </a:lnTo>
                <a:lnTo>
                  <a:pt x="3898" y="1264"/>
                </a:lnTo>
                <a:lnTo>
                  <a:pt x="0" y="1264"/>
                </a:lnTo>
                <a:close/>
              </a:path>
            </a:pathLst>
          </a:custGeom>
          <a:noFill/>
          <a:ln w="9360" cap="flat">
            <a:noFill/>
            <a:miter lim="800000"/>
            <a:headEnd/>
            <a:tailEnd/>
          </a:ln>
          <a:effectLst/>
        </p:spPr>
        <p:txBody>
          <a:bodyPr lIns="90000" tIns="45000" rIns="90000" bIns="45000">
            <a:spAutoFit/>
          </a:bodyPr>
          <a:lstStyle/>
          <a:p>
            <a:pPr marL="339725" indent="-338138" hangingPunct="1">
              <a:lnSpc>
                <a:spcPct val="100000"/>
              </a:lnSpc>
              <a:tabLst>
                <a:tab pos="339725" algn="l"/>
                <a:tab pos="449263" algn="l"/>
                <a:tab pos="898525" algn="l"/>
                <a:tab pos="1347788" algn="l"/>
              </a:tabLst>
            </a:pPr>
            <a:r>
              <a:rPr lang="tr-TR" dirty="0">
                <a:solidFill>
                  <a:srgbClr val="CC3300"/>
                </a:solidFill>
                <a:latin typeface="Calibri" charset="0"/>
                <a:ea typeface="WenQuanYi Zen Hei" charset="0"/>
                <a:cs typeface="WenQuanYi Zen Hei" charset="0"/>
              </a:rPr>
              <a:t>TR </a:t>
            </a:r>
            <a:r>
              <a:rPr lang="tr-TR" dirty="0" smtClean="0">
                <a:solidFill>
                  <a:srgbClr val="CC3300"/>
                </a:solidFill>
                <a:latin typeface="Calibri" charset="0"/>
                <a:ea typeface="WenQuanYi Zen Hei" charset="0"/>
                <a:cs typeface="WenQuanYi Zen Hei" charset="0"/>
              </a:rPr>
              <a:t>Dizin</a:t>
            </a:r>
            <a:endParaRPr lang="tr-TR" dirty="0">
              <a:solidFill>
                <a:srgbClr val="CC3300"/>
              </a:solidFill>
              <a:latin typeface="Calibri" charset="0"/>
              <a:ea typeface="WenQuanYi Zen Hei" charset="0"/>
              <a:cs typeface="WenQuanYi Zen Hei" charset="0"/>
            </a:endParaRPr>
          </a:p>
        </p:txBody>
      </p:sp>
      <p:sp>
        <p:nvSpPr>
          <p:cNvPr id="14" name="Rectangle 13"/>
          <p:cNvSpPr/>
          <p:nvPr/>
        </p:nvSpPr>
        <p:spPr>
          <a:xfrm>
            <a:off x="179512" y="836712"/>
            <a:ext cx="8640960" cy="1089529"/>
          </a:xfrm>
          <a:prstGeom prst="rect">
            <a:avLst/>
          </a:prstGeom>
        </p:spPr>
        <p:txBody>
          <a:bodyPr wrap="square">
            <a:spAutoFit/>
          </a:bodyPr>
          <a:lstStyle/>
          <a:p>
            <a:pPr indent="-341313">
              <a:lnSpc>
                <a:spcPct val="120000"/>
              </a:lnSpc>
              <a:spcBef>
                <a:spcPts val="488"/>
              </a:spcBef>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dirty="0" smtClean="0"/>
              <a:t>TR Dizin’in içeriğini oluşturan ulusal bilimsel dergiler, ULAKBİM TR Dizin uzmanları ile ilgili konu alanlarındaki uzman ve akademisyenlerden oluşan </a:t>
            </a:r>
            <a:r>
              <a:rPr lang="tr-TR" dirty="0" smtClean="0">
                <a:solidFill>
                  <a:srgbClr val="FF0000"/>
                </a:solidFill>
              </a:rPr>
              <a:t>komiteler</a:t>
            </a:r>
            <a:r>
              <a:rPr lang="tr-TR" dirty="0" smtClean="0"/>
              <a:t> tarafından </a:t>
            </a:r>
            <a:r>
              <a:rPr lang="tr-TR" b="1" u="sng" dirty="0" smtClean="0">
                <a:solidFill>
                  <a:srgbClr val="0000FF"/>
                </a:solidFill>
                <a:hlinkClick r:id="rId8"/>
              </a:rPr>
              <a:t>Dergi Değerlendirme Kriterleri</a:t>
            </a:r>
            <a:r>
              <a:rPr lang="tr-TR" dirty="0" smtClean="0"/>
              <a:t>ne bağlı olarak belirlenmektedir.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0"/>
            <a:ext cx="8064500" cy="706438"/>
          </a:xfrm>
        </p:spPr>
        <p:txBody>
          <a:bodyPr>
            <a:normAutofit fontScale="90000"/>
          </a:bodyPr>
          <a:lstStyle/>
          <a:p>
            <a:r>
              <a:rPr lang="tr-TR" b="0" dirty="0" smtClean="0">
                <a:effectLst>
                  <a:outerShdw blurRad="38100" dist="38100" dir="2700000" algn="tl">
                    <a:srgbClr val="000000">
                      <a:alpha val="43137"/>
                    </a:srgbClr>
                  </a:outerShdw>
                </a:effectLst>
                <a:latin typeface="Calibri" pitchFamily="34" charset="0"/>
              </a:rPr>
              <a:t>Uluslararası Bilimsel Yayınları Teşvik (UBYT)</a:t>
            </a:r>
            <a:endParaRPr lang="tr-TR" altLang="tr-TR" dirty="0" smtClean="0">
              <a:latin typeface="Futura Bk BT" pitchFamily="2" charset="-94"/>
            </a:endParaRPr>
          </a:p>
        </p:txBody>
      </p:sp>
      <p:sp>
        <p:nvSpPr>
          <p:cNvPr id="10" name="TextBox 9"/>
          <p:cNvSpPr txBox="1"/>
          <p:nvPr/>
        </p:nvSpPr>
        <p:spPr>
          <a:xfrm>
            <a:off x="179512" y="764704"/>
            <a:ext cx="8640960" cy="4832092"/>
          </a:xfrm>
          <a:prstGeom prst="rect">
            <a:avLst/>
          </a:prstGeom>
          <a:noFill/>
        </p:spPr>
        <p:txBody>
          <a:bodyPr wrap="square">
            <a:spAutoFit/>
          </a:bodyPr>
          <a:lstStyle/>
          <a:p>
            <a:r>
              <a:rPr lang="tr-TR" sz="2800" b="1" dirty="0" smtClean="0"/>
              <a:t>Programın amacı;</a:t>
            </a:r>
            <a:endParaRPr lang="tr-TR" sz="2800" dirty="0" smtClean="0"/>
          </a:p>
          <a:p>
            <a:r>
              <a:rPr lang="tr-TR" sz="2800" dirty="0" smtClean="0"/>
              <a:t>Türkiye adresli bilimsel  yayınların  etki ve görünürlüğünün arttırılmasıdır.</a:t>
            </a:r>
          </a:p>
          <a:p>
            <a:endParaRPr lang="tr-TR" sz="2800" b="1" dirty="0" smtClean="0"/>
          </a:p>
          <a:p>
            <a:r>
              <a:rPr lang="tr-TR" sz="2800" b="1" dirty="0" smtClean="0"/>
              <a:t>UBYT Programında;</a:t>
            </a:r>
            <a:endParaRPr lang="tr-TR" sz="2800" dirty="0" smtClean="0"/>
          </a:p>
          <a:p>
            <a:pPr lvl="0">
              <a:buFont typeface="Arial" pitchFamily="34" charset="0"/>
              <a:buChar char="•"/>
            </a:pPr>
            <a:r>
              <a:rPr lang="tr-TR" sz="2800" dirty="0" smtClean="0"/>
              <a:t> Teşvik miktarını gösteren liste ve bu listenin oluşmasında kullanılan yöntem her yıl ilan edilir.</a:t>
            </a:r>
          </a:p>
          <a:p>
            <a:pPr lvl="0">
              <a:buFont typeface="Arial" pitchFamily="34" charset="0"/>
              <a:buChar char="•"/>
            </a:pPr>
            <a:r>
              <a:rPr lang="tr-TR" sz="2800" dirty="0" smtClean="0"/>
              <a:t> 2015 yılı için min_teşvik değeri 500 TL ve max_teşvik değeri 7.500 TL olarak kabul edilmiştir.</a:t>
            </a:r>
          </a:p>
          <a:p>
            <a:pPr lvl="0">
              <a:buFont typeface="Arial" pitchFamily="34" charset="0"/>
              <a:buChar char="•"/>
            </a:pPr>
            <a:r>
              <a:rPr lang="tr-TR" sz="2800" dirty="0" smtClean="0"/>
              <a:t> Çok yazarlı yayınlarda teşvik tutarı, T.C. ve yabancı uyruklu tüm yazarlar arasında eşit olarak paylaştırılır.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0"/>
            <a:ext cx="8064500" cy="706438"/>
          </a:xfrm>
        </p:spPr>
        <p:txBody>
          <a:bodyPr>
            <a:normAutofit fontScale="90000"/>
          </a:bodyPr>
          <a:lstStyle/>
          <a:p>
            <a:r>
              <a:rPr lang="tr-TR" b="0" dirty="0" smtClean="0">
                <a:effectLst>
                  <a:outerShdw blurRad="38100" dist="38100" dir="2700000" algn="tl">
                    <a:srgbClr val="000000">
                      <a:alpha val="43137"/>
                    </a:srgbClr>
                  </a:outerShdw>
                </a:effectLst>
                <a:latin typeface="Calibri" pitchFamily="34" charset="0"/>
              </a:rPr>
              <a:t>Uluslararası Bilimsel Yayınları Teşvik (UBYT)</a:t>
            </a:r>
            <a:endParaRPr lang="tr-TR" altLang="tr-TR" dirty="0" smtClean="0">
              <a:latin typeface="Futura Bk BT" pitchFamily="2" charset="-94"/>
            </a:endParaRPr>
          </a:p>
        </p:txBody>
      </p:sp>
      <p:graphicFrame>
        <p:nvGraphicFramePr>
          <p:cNvPr id="4" name="Chart 3"/>
          <p:cNvGraphicFramePr/>
          <p:nvPr/>
        </p:nvGraphicFramePr>
        <p:xfrm>
          <a:off x="467544" y="1052736"/>
          <a:ext cx="8280920"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b="0" dirty="0" smtClean="0">
                <a:solidFill>
                  <a:srgbClr val="FFFFFF"/>
                </a:solidFill>
                <a:latin typeface="Calibri" pitchFamily="18"/>
                <a:ea typeface="DejaVu Sans" pitchFamily="2"/>
                <a:cs typeface="DejaVu Sans" pitchFamily="2"/>
              </a:rPr>
              <a:t>Bibliyometrik Analizler</a:t>
            </a:r>
            <a:endParaRPr lang="tr-TR" dirty="0"/>
          </a:p>
        </p:txBody>
      </p:sp>
      <p:sp>
        <p:nvSpPr>
          <p:cNvPr id="3" name="Content Placeholder 2"/>
          <p:cNvSpPr>
            <a:spLocks noGrp="1"/>
          </p:cNvSpPr>
          <p:nvPr>
            <p:ph idx="1"/>
          </p:nvPr>
        </p:nvSpPr>
        <p:spPr>
          <a:xfrm>
            <a:off x="714400" y="1052737"/>
            <a:ext cx="7715200" cy="1656183"/>
          </a:xfrm>
        </p:spPr>
        <p:txBody>
          <a:bodyPr/>
          <a:lstStyle/>
          <a:p>
            <a:pPr marL="0" lvl="0" indent="0" algn="just" hangingPunct="0">
              <a:spcBef>
                <a:spcPts val="0"/>
              </a:spcBef>
              <a:spcAft>
                <a:spcPts val="0"/>
              </a:spcAft>
              <a:buNone/>
              <a:defRPr sz="1800"/>
            </a:pPr>
            <a:r>
              <a:rPr lang="tr-TR" dirty="0" smtClean="0">
                <a:solidFill>
                  <a:srgbClr val="000000"/>
                </a:solidFill>
                <a:ea typeface="Arial" pitchFamily="2"/>
                <a:cs typeface="DejaVu Sans" pitchFamily="2"/>
              </a:rPr>
              <a:t>Ülkemizdeki bilimsel üretim etkinliğini artırmak, ilgili politikaların yönlendirilmesinde, bilimsel ve teknolojik alanlardaki yatırımların ve öncelikli alanların belirlenmesinde dünya geneli ile karşılaştırmalı olarak ulusal akademik bilimsel üretim performansının değerlendirmesine yönelik çalışmalar amaçlanmaktadır.</a:t>
            </a:r>
          </a:p>
        </p:txBody>
      </p:sp>
      <p:pic>
        <p:nvPicPr>
          <p:cNvPr id="5" name="Picture 366"/>
          <p:cNvPicPr>
            <a:picLocks noChangeAspect="1"/>
          </p:cNvPicPr>
          <p:nvPr/>
        </p:nvPicPr>
        <p:blipFill>
          <a:blip r:embed="rId2" cstate="print">
            <a:alphaModFix/>
            <a:lum/>
          </a:blip>
          <a:srcRect/>
          <a:stretch>
            <a:fillRect/>
          </a:stretch>
        </p:blipFill>
        <p:spPr>
          <a:xfrm>
            <a:off x="4427984" y="3212976"/>
            <a:ext cx="1258310" cy="918854"/>
          </a:xfrm>
          <a:prstGeom prst="rect">
            <a:avLst/>
          </a:prstGeom>
          <a:noFill/>
          <a:ln>
            <a:noFill/>
          </a:ln>
        </p:spPr>
      </p:pic>
      <p:pic>
        <p:nvPicPr>
          <p:cNvPr id="6" name="Picture 367"/>
          <p:cNvPicPr>
            <a:picLocks noChangeAspect="1"/>
          </p:cNvPicPr>
          <p:nvPr/>
        </p:nvPicPr>
        <p:blipFill>
          <a:blip r:embed="rId3" cstate="print">
            <a:alphaModFix/>
            <a:lum/>
          </a:blip>
          <a:srcRect/>
          <a:stretch>
            <a:fillRect/>
          </a:stretch>
        </p:blipFill>
        <p:spPr>
          <a:xfrm>
            <a:off x="6804248" y="3212976"/>
            <a:ext cx="1216903" cy="889302"/>
          </a:xfrm>
          <a:prstGeom prst="rect">
            <a:avLst/>
          </a:prstGeom>
          <a:noFill/>
          <a:ln>
            <a:noFill/>
          </a:ln>
        </p:spPr>
      </p:pic>
      <p:pic>
        <p:nvPicPr>
          <p:cNvPr id="7" name="Picture 368"/>
          <p:cNvPicPr>
            <a:picLocks noChangeAspect="1"/>
          </p:cNvPicPr>
          <p:nvPr/>
        </p:nvPicPr>
        <p:blipFill>
          <a:blip r:embed="rId4" cstate="print">
            <a:alphaModFix/>
            <a:lum/>
          </a:blip>
          <a:srcRect/>
          <a:stretch>
            <a:fillRect/>
          </a:stretch>
        </p:blipFill>
        <p:spPr>
          <a:xfrm>
            <a:off x="6660232" y="5373216"/>
            <a:ext cx="1080120" cy="981569"/>
          </a:xfrm>
          <a:prstGeom prst="rect">
            <a:avLst/>
          </a:prstGeom>
          <a:noFill/>
          <a:ln>
            <a:noFill/>
          </a:ln>
        </p:spPr>
      </p:pic>
      <p:pic>
        <p:nvPicPr>
          <p:cNvPr id="8" name="Picture 369"/>
          <p:cNvPicPr>
            <a:picLocks noChangeAspect="1"/>
          </p:cNvPicPr>
          <p:nvPr/>
        </p:nvPicPr>
        <p:blipFill>
          <a:blip r:embed="rId5" cstate="print">
            <a:alphaModFix/>
            <a:lum/>
          </a:blip>
          <a:srcRect/>
          <a:stretch>
            <a:fillRect/>
          </a:stretch>
        </p:blipFill>
        <p:spPr>
          <a:xfrm>
            <a:off x="5940152" y="4365104"/>
            <a:ext cx="939878" cy="888070"/>
          </a:xfrm>
          <a:prstGeom prst="rect">
            <a:avLst/>
          </a:prstGeom>
          <a:noFill/>
          <a:ln>
            <a:noFill/>
          </a:ln>
        </p:spPr>
      </p:pic>
      <p:pic>
        <p:nvPicPr>
          <p:cNvPr id="9" name="Picture 370"/>
          <p:cNvPicPr>
            <a:picLocks noChangeAspect="1"/>
          </p:cNvPicPr>
          <p:nvPr/>
        </p:nvPicPr>
        <p:blipFill>
          <a:blip r:embed="rId6" cstate="print">
            <a:alphaModFix/>
            <a:lum/>
          </a:blip>
          <a:srcRect/>
          <a:stretch>
            <a:fillRect/>
          </a:stretch>
        </p:blipFill>
        <p:spPr>
          <a:xfrm>
            <a:off x="7308304" y="4340419"/>
            <a:ext cx="817552" cy="816773"/>
          </a:xfrm>
          <a:prstGeom prst="rect">
            <a:avLst/>
          </a:prstGeom>
          <a:noFill/>
          <a:ln>
            <a:noFill/>
          </a:ln>
        </p:spPr>
      </p:pic>
      <p:pic>
        <p:nvPicPr>
          <p:cNvPr id="10" name="Picture 371"/>
          <p:cNvPicPr>
            <a:picLocks noChangeAspect="1"/>
          </p:cNvPicPr>
          <p:nvPr/>
        </p:nvPicPr>
        <p:blipFill>
          <a:blip r:embed="rId7" cstate="print">
            <a:alphaModFix/>
            <a:lum/>
          </a:blip>
          <a:srcRect/>
          <a:stretch>
            <a:fillRect/>
          </a:stretch>
        </p:blipFill>
        <p:spPr>
          <a:xfrm>
            <a:off x="1979712" y="4869160"/>
            <a:ext cx="1289617" cy="1224136"/>
          </a:xfrm>
          <a:prstGeom prst="rect">
            <a:avLst/>
          </a:prstGeom>
          <a:noFill/>
          <a:ln>
            <a:noFill/>
          </a:ln>
        </p:spPr>
      </p:pic>
      <p:pic>
        <p:nvPicPr>
          <p:cNvPr id="11" name="Picture 372"/>
          <p:cNvPicPr>
            <a:picLocks noChangeAspect="1"/>
          </p:cNvPicPr>
          <p:nvPr/>
        </p:nvPicPr>
        <p:blipFill>
          <a:blip r:embed="rId8" cstate="print">
            <a:alphaModFix/>
            <a:lum/>
          </a:blip>
          <a:srcRect/>
          <a:stretch>
            <a:fillRect/>
          </a:stretch>
        </p:blipFill>
        <p:spPr>
          <a:xfrm>
            <a:off x="4572000" y="4293096"/>
            <a:ext cx="1055378" cy="888798"/>
          </a:xfrm>
          <a:prstGeom prst="rect">
            <a:avLst/>
          </a:prstGeom>
          <a:noFill/>
          <a:ln>
            <a:noFill/>
          </a:ln>
        </p:spPr>
      </p:pic>
      <p:pic>
        <p:nvPicPr>
          <p:cNvPr id="12" name="Picture 373"/>
          <p:cNvPicPr>
            <a:picLocks noChangeAspect="1"/>
          </p:cNvPicPr>
          <p:nvPr/>
        </p:nvPicPr>
        <p:blipFill>
          <a:blip r:embed="rId9" cstate="print">
            <a:alphaModFix/>
            <a:lum/>
          </a:blip>
          <a:srcRect/>
          <a:stretch>
            <a:fillRect/>
          </a:stretch>
        </p:blipFill>
        <p:spPr>
          <a:xfrm>
            <a:off x="4775320" y="5445224"/>
            <a:ext cx="1092824" cy="744214"/>
          </a:xfrm>
          <a:prstGeom prst="rect">
            <a:avLst/>
          </a:prstGeom>
          <a:noFill/>
          <a:ln>
            <a:noFill/>
          </a:ln>
        </p:spPr>
      </p:pic>
      <p:pic>
        <p:nvPicPr>
          <p:cNvPr id="53249" name="Picture 1"/>
          <p:cNvPicPr>
            <a:picLocks noChangeAspect="1" noChangeArrowheads="1"/>
          </p:cNvPicPr>
          <p:nvPr/>
        </p:nvPicPr>
        <p:blipFill>
          <a:blip r:embed="rId10" cstate="print"/>
          <a:srcRect/>
          <a:stretch>
            <a:fillRect/>
          </a:stretch>
        </p:blipFill>
        <p:spPr bwMode="auto">
          <a:xfrm>
            <a:off x="719906" y="3094426"/>
            <a:ext cx="3420046" cy="170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b="0" dirty="0" smtClean="0">
                <a:solidFill>
                  <a:srgbClr val="FFFFFF"/>
                </a:solidFill>
                <a:latin typeface="Calibri" pitchFamily="18"/>
                <a:ea typeface="DejaVu Sans" pitchFamily="2"/>
                <a:cs typeface="DejaVu Sans" pitchFamily="2"/>
              </a:rPr>
              <a:t>Bibliyometrik çalışmalar ile</a:t>
            </a:r>
            <a:endParaRPr lang="tr-TR" dirty="0"/>
          </a:p>
        </p:txBody>
      </p:sp>
      <p:sp>
        <p:nvSpPr>
          <p:cNvPr id="3" name="Content Placeholder 2"/>
          <p:cNvSpPr>
            <a:spLocks noGrp="1"/>
          </p:cNvSpPr>
          <p:nvPr>
            <p:ph idx="1"/>
          </p:nvPr>
        </p:nvSpPr>
        <p:spPr/>
        <p:txBody>
          <a:bodyPr/>
          <a:lstStyle/>
          <a:p>
            <a:pPr marL="0" indent="0" hangingPunct="0">
              <a:spcBef>
                <a:spcPts val="0"/>
              </a:spcBef>
              <a:spcAft>
                <a:spcPts val="0"/>
              </a:spcAft>
              <a:defRPr sz="1800"/>
            </a:pPr>
            <a:r>
              <a:rPr lang="tr-TR" sz="2200" dirty="0" smtClean="0">
                <a:solidFill>
                  <a:srgbClr val="000000"/>
                </a:solidFill>
                <a:latin typeface="Calibri" pitchFamily="18"/>
                <a:ea typeface="DejaVu Sans" pitchFamily="2"/>
                <a:cs typeface="DejaVu Sans" pitchFamily="2"/>
              </a:rPr>
              <a:t> </a:t>
            </a:r>
            <a:r>
              <a:rPr lang="tr-TR" sz="2800" dirty="0" smtClean="0">
                <a:solidFill>
                  <a:srgbClr val="000000"/>
                </a:solidFill>
                <a:latin typeface="Calibri" pitchFamily="18"/>
                <a:ea typeface="DejaVu Sans" pitchFamily="2"/>
                <a:cs typeface="DejaVu Sans" pitchFamily="2"/>
              </a:rPr>
              <a:t>Ülkelerin yayın sayısı,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Üniversitelerin yayın sayısı,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Ülke, bölge ve şehir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Kurum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dalları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insanı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Dergi performansları, </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Dünya bilimine katkı oranı,</a:t>
            </a:r>
          </a:p>
          <a:p>
            <a:pPr marL="0" indent="0" hangingPunct="0">
              <a:spcBef>
                <a:spcPts val="0"/>
              </a:spcBef>
              <a:spcAft>
                <a:spcPts val="0"/>
              </a:spcAft>
              <a:defRPr sz="1800"/>
            </a:pPr>
            <a:r>
              <a:rPr lang="tr-TR" sz="2800" dirty="0" smtClean="0">
                <a:solidFill>
                  <a:srgbClr val="000000"/>
                </a:solidFill>
                <a:latin typeface="Calibri" pitchFamily="18"/>
                <a:ea typeface="Times New Roman" pitchFamily="2"/>
                <a:cs typeface="DejaVu Sans" pitchFamily="2"/>
              </a:rPr>
              <a:t> Yayın üreten kamu ve özel sektörün payları,</a:t>
            </a:r>
            <a:r>
              <a:rPr lang="tr-TR" sz="2800" b="1" dirty="0" smtClean="0">
                <a:solidFill>
                  <a:srgbClr val="000000"/>
                </a:solidFill>
                <a:latin typeface="Calibri" pitchFamily="18"/>
                <a:ea typeface="Times New Roman" pitchFamily="2"/>
                <a:cs typeface="DejaVu Sans" pitchFamily="2"/>
              </a:rPr>
              <a:t> </a:t>
            </a:r>
            <a:r>
              <a:rPr lang="tr-TR" sz="2000" b="1" dirty="0" smtClean="0">
                <a:solidFill>
                  <a:srgbClr val="000000"/>
                </a:solidFill>
                <a:latin typeface="Calibri" pitchFamily="18"/>
                <a:ea typeface="Times New Roman" pitchFamily="2"/>
                <a:cs typeface="DejaVu Sans" pitchFamily="2"/>
              </a:rPr>
              <a:t> </a:t>
            </a:r>
          </a:p>
          <a:p>
            <a:pPr marL="0" lvl="0" indent="0" hangingPunct="0">
              <a:spcBef>
                <a:spcPts val="0"/>
              </a:spcBef>
              <a:spcAft>
                <a:spcPts val="0"/>
              </a:spcAft>
              <a:buNone/>
              <a:defRPr sz="1800"/>
            </a:pPr>
            <a:r>
              <a:rPr lang="tr-TR" sz="2000" dirty="0" smtClean="0">
                <a:solidFill>
                  <a:srgbClr val="000000"/>
                </a:solidFill>
                <a:latin typeface="Arial" pitchFamily="18"/>
                <a:ea typeface="DejaVu Sans" pitchFamily="2"/>
                <a:cs typeface="DejaVu Sans" pitchFamily="2"/>
              </a:rPr>
              <a:t>   </a:t>
            </a:r>
          </a:p>
          <a:p>
            <a:pPr marL="0" lvl="0" indent="0" hangingPunct="0">
              <a:spcBef>
                <a:spcPts val="0"/>
              </a:spcBef>
              <a:spcAft>
                <a:spcPts val="0"/>
              </a:spcAft>
              <a:buNone/>
              <a:defRPr sz="1800"/>
            </a:pPr>
            <a:r>
              <a:rPr lang="tr-TR" sz="2000" dirty="0" smtClean="0">
                <a:solidFill>
                  <a:srgbClr val="000000"/>
                </a:solidFill>
                <a:latin typeface="Calibri" pitchFamily="18"/>
                <a:ea typeface="DejaVu Sans" pitchFamily="2"/>
                <a:cs typeface="DejaVu Sans" pitchFamily="2"/>
              </a:rPr>
              <a:t>yayın, rapor, poster, sosyal ağlar ve sunum şeklinde kamuoyu ile   paylaşılmaktadır.</a:t>
            </a: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algn="just"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172400" cy="706090"/>
          </a:xfrm>
        </p:spPr>
        <p:txBody>
          <a:bodyPr/>
          <a:lstStyle/>
          <a:p>
            <a:r>
              <a:rPr lang="tr-TR" dirty="0" smtClean="0"/>
              <a:t>DergiPark </a:t>
            </a:r>
            <a:r>
              <a:rPr lang="tr-TR" sz="2000" dirty="0" smtClean="0"/>
              <a:t>Akademik</a:t>
            </a:r>
            <a:endParaRPr lang="tr-TR" sz="2000"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tr-TR" altLang="zh-CN" dirty="0" smtClean="0">
                <a:solidFill>
                  <a:srgbClr val="002060"/>
                </a:solidFill>
                <a:latin typeface="+mn-lt"/>
                <a:ea typeface="MS PGothic" pitchFamily="34" charset="-128"/>
              </a:rPr>
              <a:t>Türkiye’de yayımlanan akademik </a:t>
            </a:r>
            <a:r>
              <a:rPr lang="tr-TR" altLang="zh-CN" dirty="0" smtClean="0">
                <a:solidFill>
                  <a:srgbClr val="FF0000"/>
                </a:solidFill>
                <a:latin typeface="+mn-lt"/>
                <a:ea typeface="MS PGothic" pitchFamily="34" charset="-128"/>
              </a:rPr>
              <a:t>dergiler için barındırma ve süreç yönetimi</a:t>
            </a:r>
            <a:r>
              <a:rPr lang="tr-TR" altLang="zh-CN" dirty="0" smtClean="0">
                <a:solidFill>
                  <a:srgbClr val="002060"/>
                </a:solidFill>
                <a:latin typeface="+mn-lt"/>
                <a:ea typeface="MS PGothic" pitchFamily="34" charset="-128"/>
              </a:rPr>
              <a:t> hizmetidir. </a:t>
            </a:r>
          </a:p>
          <a:p>
            <a:pPr>
              <a:buFont typeface="Wingdings" pitchFamily="2" charset="2"/>
              <a:buChar char="§"/>
            </a:pPr>
            <a:r>
              <a:rPr lang="tr-TR" altLang="zh-CN" dirty="0" smtClean="0">
                <a:solidFill>
                  <a:srgbClr val="002060"/>
                </a:solidFill>
                <a:latin typeface="+mn-lt"/>
                <a:ea typeface="MS PGothic" pitchFamily="34" charset="-128"/>
              </a:rPr>
              <a:t>Dergilerin elektronik ortamda yönetilmesi ve yayımlanması için </a:t>
            </a:r>
            <a:r>
              <a:rPr lang="tr-TR" altLang="zh-CN" dirty="0" smtClean="0">
                <a:solidFill>
                  <a:srgbClr val="FF0000"/>
                </a:solidFill>
                <a:latin typeface="+mn-lt"/>
                <a:ea typeface="MS PGothic" pitchFamily="34" charset="-128"/>
              </a:rPr>
              <a:t>uluslararası bir sistemin </a:t>
            </a:r>
            <a:r>
              <a:rPr lang="tr-TR" altLang="zh-CN" dirty="0" smtClean="0">
                <a:solidFill>
                  <a:srgbClr val="002060"/>
                </a:solidFill>
                <a:latin typeface="+mn-lt"/>
                <a:ea typeface="MS PGothic" pitchFamily="34" charset="-128"/>
              </a:rPr>
              <a:t>yaygın ve ileri düzeyde kullanılması,</a:t>
            </a:r>
          </a:p>
          <a:p>
            <a:pPr>
              <a:buFont typeface="Wingdings" pitchFamily="2" charset="2"/>
              <a:buChar char="§"/>
            </a:pPr>
            <a:r>
              <a:rPr lang="tr-TR" altLang="zh-CN" dirty="0" smtClean="0">
                <a:solidFill>
                  <a:srgbClr val="002060"/>
                </a:solidFill>
                <a:latin typeface="+mn-lt"/>
                <a:ea typeface="MS PGothic" pitchFamily="34" charset="-128"/>
              </a:rPr>
              <a:t>Kaliteli bilimsel dergi sayısının artırılması ve bilimsel araştırma sonuçlarının bir araya getirilmesi için </a:t>
            </a:r>
            <a:r>
              <a:rPr lang="tr-TR" altLang="zh-CN" dirty="0" smtClean="0">
                <a:solidFill>
                  <a:srgbClr val="FF0000"/>
                </a:solidFill>
                <a:latin typeface="+mn-lt"/>
                <a:ea typeface="MS PGothic" pitchFamily="34" charset="-128"/>
              </a:rPr>
              <a:t>teknik altyapı</a:t>
            </a:r>
            <a:r>
              <a:rPr lang="tr-TR" altLang="zh-CN" dirty="0" smtClean="0">
                <a:solidFill>
                  <a:srgbClr val="002060"/>
                </a:solidFill>
                <a:latin typeface="+mn-lt"/>
                <a:ea typeface="MS PGothic" pitchFamily="34" charset="-128"/>
              </a:rPr>
              <a:t>,</a:t>
            </a:r>
          </a:p>
          <a:p>
            <a:pPr>
              <a:buFont typeface="Wingdings" pitchFamily="2" charset="2"/>
              <a:buChar char="§"/>
            </a:pPr>
            <a:r>
              <a:rPr lang="tr-TR" altLang="zh-CN" dirty="0" smtClean="0">
                <a:solidFill>
                  <a:srgbClr val="002060"/>
                </a:solidFill>
                <a:latin typeface="+mn-lt"/>
                <a:ea typeface="MS PGothic" pitchFamily="34" charset="-128"/>
              </a:rPr>
              <a:t>Akademik dergilere ve dergilerde yayın yapan araştırmacılara ulusal ve uluslararası düzeyde </a:t>
            </a:r>
            <a:r>
              <a:rPr lang="tr-TR" altLang="zh-CN" dirty="0" smtClean="0">
                <a:solidFill>
                  <a:srgbClr val="FF0000"/>
                </a:solidFill>
                <a:latin typeface="+mn-lt"/>
                <a:ea typeface="MS PGothic" pitchFamily="34" charset="-128"/>
              </a:rPr>
              <a:t>fırsat eşitliği</a:t>
            </a:r>
            <a:r>
              <a:rPr lang="tr-TR" altLang="zh-CN" dirty="0" smtClean="0">
                <a:solidFill>
                  <a:srgbClr val="002060"/>
                </a:solidFill>
                <a:latin typeface="+mn-lt"/>
                <a:ea typeface="MS PGothic" pitchFamily="34" charset="-128"/>
              </a:rPr>
              <a:t>,</a:t>
            </a: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ULAKBİM tarafından</a:t>
            </a:r>
            <a:r>
              <a:rPr lang="tr-TR" altLang="zh-CN" dirty="0" smtClean="0">
                <a:solidFill>
                  <a:srgbClr val="FF0000"/>
                </a:solidFill>
                <a:latin typeface="+mn-lt"/>
                <a:ea typeface="MS PGothic" pitchFamily="34" charset="-128"/>
                <a:sym typeface="Calibri" pitchFamily="34" charset="0"/>
              </a:rPr>
              <a:t>, sunucu güvenliği, yazılımın güncellenmesi, yedeklenmesi ve teknik destek</a:t>
            </a:r>
            <a:r>
              <a:rPr lang="tr-TR" altLang="zh-CN" dirty="0" smtClean="0">
                <a:solidFill>
                  <a:srgbClr val="002060"/>
                </a:solidFill>
                <a:latin typeface="+mn-lt"/>
                <a:ea typeface="MS PGothic" pitchFamily="34" charset="-128"/>
                <a:sym typeface="Calibri" pitchFamily="34" charset="0"/>
              </a:rPr>
              <a:t>,</a:t>
            </a:r>
          </a:p>
          <a:p>
            <a:pPr>
              <a:buNone/>
            </a:pPr>
            <a:r>
              <a:rPr lang="tr-TR" altLang="zh-CN" dirty="0" smtClean="0">
                <a:solidFill>
                  <a:srgbClr val="002060"/>
                </a:solidFill>
                <a:latin typeface="+mn-lt"/>
                <a:ea typeface="MS PGothic" pitchFamily="34" charset="-128"/>
                <a:sym typeface="Calibri" pitchFamily="34" charset="0"/>
              </a:rPr>
              <a:t>sağlamaktadır.</a:t>
            </a:r>
          </a:p>
        </p:txBody>
      </p:sp>
      <p:pic>
        <p:nvPicPr>
          <p:cNvPr id="5" name="Picture 5" descr="HERYERDE"/>
          <p:cNvPicPr>
            <a:picLocks noChangeAspect="1" noChangeArrowheads="1"/>
          </p:cNvPicPr>
          <p:nvPr/>
        </p:nvPicPr>
        <p:blipFill>
          <a:blip r:embed="rId2" cstate="print"/>
          <a:srcRect/>
          <a:stretch>
            <a:fillRect/>
          </a:stretch>
        </p:blipFill>
        <p:spPr bwMode="auto">
          <a:xfrm>
            <a:off x="7020272" y="5473120"/>
            <a:ext cx="2123728" cy="138487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7"/>
            <a:ext cx="7715200" cy="4248472"/>
          </a:xfrm>
        </p:spPr>
        <p:txBody>
          <a:bodyPr>
            <a:normAutofit fontScale="92500"/>
          </a:bodyPr>
          <a:lstStyle/>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OJS üzerinden verilen bu hizmet, teknik gereksinimler doğrultusunda yeni versiyonu üzerinden gelişimini sürdürmektedir.</a:t>
            </a: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DergiPark’a başvuru yapan dergi sayısı (Şubat 2015): 586</a:t>
            </a: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Aktarımı tamamlanan dergi sayısı: 546</a:t>
            </a: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Ücretsiz DOI hizmetinden yararlanan dergi sayısı (Şubat 2015): 106</a:t>
            </a:r>
            <a:endParaRPr lang="tr-TR" altLang="zh-CN" i="1" dirty="0" smtClean="0">
              <a:solidFill>
                <a:srgbClr val="002060"/>
              </a:solidFill>
              <a:latin typeface="+mn-lt"/>
              <a:ea typeface="MS PGothic" pitchFamily="34" charset="-128"/>
              <a:sym typeface="Calibri" pitchFamily="34" charset="0"/>
            </a:endParaRPr>
          </a:p>
          <a:p>
            <a:endParaRPr lang="tr-TR" dirty="0">
              <a:latin typeface="+mn-lt"/>
            </a:endParaRPr>
          </a:p>
        </p:txBody>
      </p:sp>
      <p:pic>
        <p:nvPicPr>
          <p:cNvPr id="4" name="Picture 6"/>
          <p:cNvPicPr>
            <a:picLocks noChangeAspect="1" noChangeArrowheads="1"/>
          </p:cNvPicPr>
          <p:nvPr/>
        </p:nvPicPr>
        <p:blipFill>
          <a:blip r:embed="rId2" cstate="print"/>
          <a:srcRect/>
          <a:stretch>
            <a:fillRect/>
          </a:stretch>
        </p:blipFill>
        <p:spPr bwMode="auto">
          <a:xfrm>
            <a:off x="144016" y="5301208"/>
            <a:ext cx="8964488" cy="1205508"/>
          </a:xfrm>
          <a:prstGeom prst="rect">
            <a:avLst/>
          </a:prstGeom>
          <a:noFill/>
          <a:ln w="9525">
            <a:noFill/>
            <a:miter lim="800000"/>
            <a:headEnd/>
            <a:tailEnd/>
          </a:ln>
          <a:effectLst/>
        </p:spPr>
      </p:pic>
      <p:sp>
        <p:nvSpPr>
          <p:cNvPr id="5" name="Title 5"/>
          <p:cNvSpPr>
            <a:spLocks noGrp="1"/>
          </p:cNvSpPr>
          <p:nvPr>
            <p:ph type="title"/>
          </p:nvPr>
        </p:nvSpPr>
        <p:spPr>
          <a:xfrm>
            <a:off x="0" y="0"/>
            <a:ext cx="7776864" cy="706090"/>
          </a:xfrm>
        </p:spPr>
        <p:txBody>
          <a:bodyPr/>
          <a:lstStyle/>
          <a:p>
            <a:r>
              <a:rPr lang="tr-TR" dirty="0" smtClean="0"/>
              <a:t>DergiPark </a:t>
            </a:r>
            <a:r>
              <a:rPr lang="tr-TR" sz="2000" dirty="0" smtClean="0"/>
              <a:t>Akademik</a:t>
            </a:r>
            <a:endParaRPr lang="tr-T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r>
              <a:rPr lang="tr-TR" altLang="zh-CN" sz="4400" i="1" dirty="0" smtClean="0">
                <a:solidFill>
                  <a:srgbClr val="002060"/>
                </a:solidFill>
                <a:latin typeface="+mn-lt"/>
                <a:ea typeface="MS PGothic" pitchFamily="34" charset="-128"/>
                <a:sym typeface="Calibri" pitchFamily="34" charset="0"/>
              </a:rPr>
              <a:t>http://ulakbim.tubitak.gov.tr/</a:t>
            </a:r>
          </a:p>
        </p:txBody>
      </p:sp>
      <p:sp>
        <p:nvSpPr>
          <p:cNvPr id="4" name="Title 5"/>
          <p:cNvSpPr>
            <a:spLocks noGrp="1"/>
          </p:cNvSpPr>
          <p:nvPr>
            <p:ph type="title"/>
          </p:nvPr>
        </p:nvSpPr>
        <p:spPr>
          <a:xfrm>
            <a:off x="0" y="0"/>
            <a:ext cx="7777163" cy="706438"/>
          </a:xfrm>
        </p:spPr>
        <p:txBody>
          <a:bodyPr/>
          <a:lstStyle/>
          <a:p>
            <a:r>
              <a:rPr lang="tr-TR" dirty="0" smtClean="0"/>
              <a:t>ULAKBİM Diğer Hizmetlerimiz	</a:t>
            </a:r>
            <a:endParaRPr lang="tr-T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buNone/>
            </a:pPr>
            <a:r>
              <a:rPr lang="tr-TR" sz="4400" dirty="0" smtClean="0">
                <a:latin typeface="+mn-lt"/>
              </a:rPr>
              <a:t/>
            </a:r>
            <a:br>
              <a:rPr lang="tr-TR" sz="4400" dirty="0" smtClean="0">
                <a:latin typeface="+mn-lt"/>
              </a:rPr>
            </a:br>
            <a:endParaRPr lang="tr-TR" sz="4400" dirty="0" smtClean="0">
              <a:latin typeface="+mn-lt"/>
            </a:endParaRPr>
          </a:p>
          <a:p>
            <a:pPr algn="ctr">
              <a:buNone/>
            </a:pPr>
            <a:r>
              <a:rPr lang="tr-TR" sz="4400" dirty="0" smtClean="0">
                <a:latin typeface="+mn-lt"/>
              </a:rPr>
              <a:t>teşekkür ederim...</a:t>
            </a:r>
          </a:p>
          <a:p>
            <a:pPr algn="ctr">
              <a:buNone/>
            </a:pPr>
            <a:endParaRPr lang="tr-TR" sz="4400" dirty="0" smtClean="0">
              <a:latin typeface="+mn-lt"/>
            </a:endParaRPr>
          </a:p>
          <a:p>
            <a:pPr algn="ctr">
              <a:buNone/>
            </a:pPr>
            <a:endParaRPr lang="tr-TR" sz="4400" dirty="0" smtClean="0">
              <a:latin typeface="+mn-lt"/>
            </a:endParaRPr>
          </a:p>
          <a:p>
            <a:pPr algn="ctr">
              <a:buNone/>
            </a:pPr>
            <a:r>
              <a:rPr lang="tr-TR" sz="2400" dirty="0" smtClean="0">
                <a:solidFill>
                  <a:srgbClr val="002060"/>
                </a:solidFill>
                <a:latin typeface="+mn-lt"/>
                <a:ea typeface="ＭＳ Ｐゴシック" pitchFamily="34" charset="-128"/>
                <a:hlinkClick r:id="rId2"/>
              </a:rPr>
              <a:t>Mehmet.boz@tubitak.gov.tr</a:t>
            </a:r>
            <a:endParaRPr lang="tr-TR" sz="2400" dirty="0" smtClean="0">
              <a:solidFill>
                <a:srgbClr val="002060"/>
              </a:solidFill>
              <a:latin typeface="+mn-lt"/>
              <a:ea typeface="ＭＳ Ｐゴシック" pitchFamily="34" charset="-128"/>
            </a:endParaRPr>
          </a:p>
          <a:p>
            <a:pPr algn="ctr">
              <a:buNone/>
            </a:pPr>
            <a:endParaRPr lang="tr-TR" sz="4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ULAKBİM </a:t>
            </a:r>
            <a:r>
              <a:rPr lang="en-US" dirty="0" err="1" smtClean="0"/>
              <a:t>Faaliyet</a:t>
            </a:r>
            <a:r>
              <a:rPr lang="en-US" dirty="0" smtClean="0"/>
              <a:t> </a:t>
            </a:r>
            <a:r>
              <a:rPr lang="en-US" dirty="0" err="1"/>
              <a:t>A</a:t>
            </a:r>
            <a:r>
              <a:rPr lang="en-US" dirty="0" err="1" smtClean="0"/>
              <a:t>lanları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2686624"/>
              </p:ext>
            </p:extLst>
          </p:nvPr>
        </p:nvGraphicFramePr>
        <p:xfrm>
          <a:off x="714400" y="1052736"/>
          <a:ext cx="77152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363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ULAKNET</a:t>
            </a:r>
            <a:endParaRPr lang="en-US" dirty="0"/>
          </a:p>
        </p:txBody>
      </p:sp>
      <p:sp>
        <p:nvSpPr>
          <p:cNvPr id="3" name="Content Placeholder 2"/>
          <p:cNvSpPr>
            <a:spLocks noGrp="1"/>
          </p:cNvSpPr>
          <p:nvPr>
            <p:ph idx="1"/>
          </p:nvPr>
        </p:nvSpPr>
        <p:spPr>
          <a:xfrm>
            <a:off x="6804248" y="1091877"/>
            <a:ext cx="2160240" cy="1401019"/>
          </a:xfrm>
        </p:spPr>
        <p:txBody>
          <a:bodyPr>
            <a:noAutofit/>
          </a:bodyPr>
          <a:lstStyle/>
          <a:p>
            <a:r>
              <a:rPr lang="tr-TR" sz="2400" dirty="0" smtClean="0"/>
              <a:t>208</a:t>
            </a:r>
            <a:r>
              <a:rPr lang="en-US" sz="2400" dirty="0" smtClean="0"/>
              <a:t> </a:t>
            </a:r>
            <a:r>
              <a:rPr lang="tr-TR" sz="2400" dirty="0" smtClean="0"/>
              <a:t>Kurum</a:t>
            </a:r>
            <a:endParaRPr lang="en-US" sz="2400" dirty="0"/>
          </a:p>
          <a:p>
            <a:r>
              <a:rPr lang="tr-TR" sz="2400" dirty="0" smtClean="0"/>
              <a:t>1060</a:t>
            </a:r>
            <a:r>
              <a:rPr lang="en-US" sz="2400" dirty="0" smtClean="0"/>
              <a:t> B</a:t>
            </a:r>
            <a:r>
              <a:rPr lang="tr-TR" sz="2400" dirty="0" smtClean="0"/>
              <a:t>irim</a:t>
            </a:r>
            <a:endParaRPr lang="en-US" sz="2400" dirty="0"/>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CDCD26EA-356C-41E2-856B-E7A2E3693CFF}" type="slidenum">
              <a:rPr lang="en-US" smtClean="0"/>
              <a:pPr>
                <a:defRPr/>
              </a:pPr>
              <a:t>3</a:t>
            </a:fld>
            <a:endParaRPr lang="en-US" dirty="0"/>
          </a:p>
        </p:txBody>
      </p:sp>
      <p:pic>
        <p:nvPicPr>
          <p:cNvPr id="1026" name="Picture 2" descr="C:\Users\Mehmet\AppData\Local\Temp\YeniUlak2015Mart.png"/>
          <p:cNvPicPr>
            <a:picLocks noChangeAspect="1" noChangeArrowheads="1"/>
          </p:cNvPicPr>
          <p:nvPr/>
        </p:nvPicPr>
        <p:blipFill>
          <a:blip r:embed="rId2" cstate="print"/>
          <a:srcRect/>
          <a:stretch>
            <a:fillRect/>
          </a:stretch>
        </p:blipFill>
        <p:spPr bwMode="auto">
          <a:xfrm>
            <a:off x="0" y="764704"/>
            <a:ext cx="6804248" cy="4926711"/>
          </a:xfrm>
          <a:prstGeom prst="rect">
            <a:avLst/>
          </a:prstGeom>
          <a:noFill/>
        </p:spPr>
      </p:pic>
      <p:sp>
        <p:nvSpPr>
          <p:cNvPr id="7" name="Content Placeholder 2"/>
          <p:cNvSpPr txBox="1">
            <a:spLocks/>
          </p:cNvSpPr>
          <p:nvPr/>
        </p:nvSpPr>
        <p:spPr bwMode="auto">
          <a:xfrm>
            <a:off x="611560" y="5877272"/>
            <a:ext cx="6264696"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20 GB Avrupa Akademik Ağı (GEANT)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34 GB Küresel İnternet</a:t>
            </a:r>
            <a:endParaRPr kumimoji="0" lang="en-US" sz="2400" b="0" i="0" u="none" strike="noStrike" kern="1200" cap="none" spc="0" normalizeH="0" baseline="0" noProof="0" dirty="0">
              <a:ln>
                <a:noFill/>
              </a:ln>
              <a:solidFill>
                <a:schemeClr val="tx1"/>
              </a:solidFill>
              <a:effectLst/>
              <a:uLnTx/>
              <a:uFillTx/>
              <a:latin typeface="Futura Bk BT" pitchFamily="34" charset="0"/>
              <a:ea typeface="ＭＳ Ｐゴシック" charset="-128"/>
              <a:cs typeface="+mn-cs"/>
            </a:endParaRPr>
          </a:p>
        </p:txBody>
      </p:sp>
    </p:spTree>
    <p:extLst>
      <p:ext uri="{BB962C8B-B14F-4D97-AF65-F5344CB8AC3E}">
        <p14:creationId xmlns:p14="http://schemas.microsoft.com/office/powerpoint/2010/main" xmlns="" val="3200321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TRUBA </a:t>
            </a:r>
            <a:r>
              <a:rPr lang="tr-TR" dirty="0" err="1" smtClean="0"/>
              <a:t>h</a:t>
            </a:r>
            <a:r>
              <a:rPr lang="en-US" dirty="0" err="1" smtClean="0"/>
              <a:t>esaplama</a:t>
            </a:r>
            <a:r>
              <a:rPr lang="en-US" dirty="0" smtClean="0"/>
              <a:t> alt</a:t>
            </a:r>
            <a:r>
              <a:rPr lang="tr-TR" dirty="0" smtClean="0"/>
              <a:t> </a:t>
            </a:r>
            <a:r>
              <a:rPr lang="en-US" dirty="0" err="1" smtClean="0"/>
              <a:t>yapısı</a:t>
            </a:r>
            <a:endParaRPr lang="en-US" dirty="0"/>
          </a:p>
        </p:txBody>
      </p:sp>
      <p:sp>
        <p:nvSpPr>
          <p:cNvPr id="3" name="Content Placeholder 2"/>
          <p:cNvSpPr>
            <a:spLocks noGrp="1"/>
          </p:cNvSpPr>
          <p:nvPr>
            <p:ph idx="1"/>
          </p:nvPr>
        </p:nvSpPr>
        <p:spPr>
          <a:xfrm>
            <a:off x="714400" y="1052736"/>
            <a:ext cx="8322096" cy="5073427"/>
          </a:xfrm>
        </p:spPr>
        <p:txBody>
          <a:bodyPr>
            <a:normAutofit/>
          </a:bodyPr>
          <a:lstStyle/>
          <a:p>
            <a:r>
              <a:rPr lang="tr-TR" dirty="0" smtClean="0"/>
              <a:t>&gt; 9.500 işlemci çekirdeği, 40 GPU kartı</a:t>
            </a:r>
          </a:p>
          <a:p>
            <a:r>
              <a:rPr lang="tr-TR" dirty="0" smtClean="0"/>
              <a:t>&gt; 2 Pbyte veri depolama alanı</a:t>
            </a:r>
          </a:p>
          <a:p>
            <a:r>
              <a:rPr lang="tr-TR" dirty="0" smtClean="0"/>
              <a:t>Sunucular ve depolamalar arasında </a:t>
            </a:r>
            <a:r>
              <a:rPr lang="en-US" dirty="0" smtClean="0"/>
              <a:t>40 GB/s </a:t>
            </a:r>
            <a:r>
              <a:rPr lang="en-US" dirty="0" err="1" smtClean="0"/>
              <a:t>InfiniBand</a:t>
            </a:r>
            <a:r>
              <a:rPr lang="en-US" dirty="0" smtClean="0"/>
              <a:t> </a:t>
            </a:r>
            <a:r>
              <a:rPr lang="tr-TR" dirty="0" smtClean="0"/>
              <a:t>sıkı </a:t>
            </a:r>
            <a:r>
              <a:rPr lang="en-US" dirty="0" err="1" smtClean="0"/>
              <a:t>bağlantı</a:t>
            </a:r>
            <a:endParaRPr lang="en-US" dirty="0" smtClean="0"/>
          </a:p>
          <a:p>
            <a:r>
              <a:rPr lang="tr-TR" dirty="0" smtClean="0"/>
              <a:t>&gt; 90 araştırma kurumundan, &gt; 45 farklı disiplinden &gt; 1.100 akademik araştırmacı</a:t>
            </a:r>
            <a:endParaRPr lang="en-US" dirty="0" smtClean="0"/>
          </a:p>
          <a:p>
            <a:endParaRPr lang="en-US" dirty="0"/>
          </a:p>
        </p:txBody>
      </p:sp>
      <p:pic>
        <p:nvPicPr>
          <p:cNvPr id="4" name="5 Resim" descr="Photo0304.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8565" y="4625752"/>
            <a:ext cx="4085435" cy="223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0684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6864" cy="706090"/>
          </a:xfrm>
        </p:spPr>
        <p:txBody>
          <a:bodyPr>
            <a:normAutofit fontScale="90000"/>
          </a:bodyPr>
          <a:lstStyle/>
          <a:p>
            <a:r>
              <a:rPr lang="tr-TR" dirty="0" smtClean="0">
                <a:effectLst>
                  <a:outerShdw blurRad="38100" dist="38100" dir="2700000" algn="tl">
                    <a:srgbClr val="000000">
                      <a:alpha val="43137"/>
                    </a:srgbClr>
                  </a:outerShdw>
                </a:effectLst>
              </a:rPr>
              <a:t>Bilgi Hizmetleri-Cahit Arf Bilgi Merkezi</a:t>
            </a:r>
            <a:endParaRPr lang="tr-TR" dirty="0">
              <a:effectLst>
                <a:outerShdw blurRad="38100" dist="38100" dir="2700000" algn="tl">
                  <a:srgbClr val="000000">
                    <a:alpha val="43137"/>
                  </a:srgbClr>
                </a:outerShdw>
              </a:effectLst>
            </a:endParaRPr>
          </a:p>
        </p:txBody>
      </p:sp>
      <p:graphicFrame>
        <p:nvGraphicFramePr>
          <p:cNvPr id="5" name="5 Diyagram"/>
          <p:cNvGraphicFramePr/>
          <p:nvPr>
            <p:extLst>
              <p:ext uri="{D42A27DB-BD31-4B8C-83A1-F6EECF244321}">
                <p14:modId xmlns:p14="http://schemas.microsoft.com/office/powerpoint/2010/main" xmlns="" val="3605205669"/>
              </p:ext>
            </p:extLst>
          </p:nvPr>
        </p:nvGraphicFramePr>
        <p:xfrm>
          <a:off x="-252536"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12 Diyagram"/>
          <p:cNvGraphicFramePr/>
          <p:nvPr>
            <p:extLst>
              <p:ext uri="{D42A27DB-BD31-4B8C-83A1-F6EECF244321}">
                <p14:modId xmlns:p14="http://schemas.microsoft.com/office/powerpoint/2010/main" xmlns="" val="2952426815"/>
              </p:ext>
            </p:extLst>
          </p:nvPr>
        </p:nvGraphicFramePr>
        <p:xfrm>
          <a:off x="3347864" y="2636912"/>
          <a:ext cx="5112568"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14 Diyagram"/>
          <p:cNvGraphicFramePr/>
          <p:nvPr>
            <p:extLst>
              <p:ext uri="{D42A27DB-BD31-4B8C-83A1-F6EECF244321}">
                <p14:modId xmlns:p14="http://schemas.microsoft.com/office/powerpoint/2010/main" xmlns="" val="1995092497"/>
              </p:ext>
            </p:extLst>
          </p:nvPr>
        </p:nvGraphicFramePr>
        <p:xfrm>
          <a:off x="2915816" y="1844824"/>
          <a:ext cx="5760640" cy="10081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11 Diyagram"/>
          <p:cNvGraphicFramePr/>
          <p:nvPr>
            <p:extLst>
              <p:ext uri="{D42A27DB-BD31-4B8C-83A1-F6EECF244321}">
                <p14:modId xmlns:p14="http://schemas.microsoft.com/office/powerpoint/2010/main" xmlns="" val="3439209976"/>
              </p:ext>
            </p:extLst>
          </p:nvPr>
        </p:nvGraphicFramePr>
        <p:xfrm>
          <a:off x="3347864" y="3429000"/>
          <a:ext cx="4752528" cy="100811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9 Diyagram"/>
          <p:cNvGraphicFramePr/>
          <p:nvPr>
            <p:extLst>
              <p:ext uri="{D42A27DB-BD31-4B8C-83A1-F6EECF244321}">
                <p14:modId xmlns:p14="http://schemas.microsoft.com/office/powerpoint/2010/main" xmlns="" val="871381342"/>
              </p:ext>
            </p:extLst>
          </p:nvPr>
        </p:nvGraphicFramePr>
        <p:xfrm>
          <a:off x="3347864" y="4221088"/>
          <a:ext cx="5616624" cy="10801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7 Diyagram"/>
          <p:cNvGraphicFramePr/>
          <p:nvPr>
            <p:extLst>
              <p:ext uri="{D42A27DB-BD31-4B8C-83A1-F6EECF244321}">
                <p14:modId xmlns:p14="http://schemas.microsoft.com/office/powerpoint/2010/main" xmlns="" val="2788944800"/>
              </p:ext>
            </p:extLst>
          </p:nvPr>
        </p:nvGraphicFramePr>
        <p:xfrm>
          <a:off x="3326904" y="4941168"/>
          <a:ext cx="5817096" cy="108012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xmlns="" val="2130684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115888"/>
            <a:ext cx="7777162" cy="706437"/>
          </a:xfrm>
        </p:spPr>
        <p:txBody>
          <a:bodyPr/>
          <a:lstStyle/>
          <a:p>
            <a:r>
              <a:rPr lang="tr-TR" altLang="tr-TR" sz="2000" dirty="0" smtClean="0">
                <a:latin typeface="Calibri" pitchFamily="34" charset="0"/>
              </a:rPr>
              <a:t>TÜBİTAK ULAKBİM EKUAL Nedir? Amaçları Nelerdir?</a:t>
            </a:r>
          </a:p>
        </p:txBody>
      </p:sp>
      <p:sp>
        <p:nvSpPr>
          <p:cNvPr id="3" name="Content Placeholder 2"/>
          <p:cNvSpPr>
            <a:spLocks noGrp="1"/>
          </p:cNvSpPr>
          <p:nvPr>
            <p:ph idx="1"/>
          </p:nvPr>
        </p:nvSpPr>
        <p:spPr>
          <a:xfrm>
            <a:off x="34925" y="908050"/>
            <a:ext cx="8858250" cy="5865813"/>
          </a:xfrm>
        </p:spPr>
        <p:txBody>
          <a:bodyPr>
            <a:normAutofit/>
          </a:bodyPr>
          <a:lstStyle/>
          <a:p>
            <a:pPr marL="0" indent="0" algn="just">
              <a:spcBef>
                <a:spcPct val="0"/>
              </a:spcBef>
              <a:buFont typeface="Arial" pitchFamily="34" charset="0"/>
              <a:buNone/>
              <a:defRPr/>
            </a:pPr>
            <a:r>
              <a:rPr lang="tr-TR" sz="2000" b="1" u="sng" dirty="0" smtClean="0">
                <a:solidFill>
                  <a:srgbClr val="002060"/>
                </a:solidFill>
                <a:latin typeface="Calibri" pitchFamily="34" charset="0"/>
              </a:rPr>
              <a:t>TÜBİTAK ULAKBİM EKUAL </a:t>
            </a:r>
          </a:p>
          <a:p>
            <a:pPr marL="0" indent="0" algn="just">
              <a:spcBef>
                <a:spcPct val="0"/>
              </a:spcBef>
              <a:buFont typeface="Arial" pitchFamily="34" charset="0"/>
              <a:buNone/>
              <a:defRPr/>
            </a:pPr>
            <a:endParaRPr lang="tr-TR" sz="2000" b="1" u="sng" dirty="0" smtClean="0">
              <a:solidFill>
                <a:srgbClr val="002060"/>
              </a:solidFill>
              <a:latin typeface="Calibri" pitchFamily="34" charset="0"/>
            </a:endParaRPr>
          </a:p>
          <a:p>
            <a:pPr marL="0" indent="0" algn="just">
              <a:spcBef>
                <a:spcPct val="0"/>
              </a:spcBef>
              <a:defRPr/>
            </a:pPr>
            <a:r>
              <a:rPr lang="tr-TR" sz="2000" b="1" dirty="0" smtClean="0">
                <a:solidFill>
                  <a:srgbClr val="002060"/>
                </a:solidFill>
                <a:latin typeface="Calibri" pitchFamily="34" charset="0"/>
              </a:rPr>
              <a:t> </a:t>
            </a:r>
            <a:r>
              <a:rPr lang="tr-TR" sz="2400" dirty="0" smtClean="0">
                <a:solidFill>
                  <a:srgbClr val="002060"/>
                </a:solidFill>
                <a:latin typeface="Calibri" pitchFamily="34" charset="0"/>
              </a:rPr>
              <a:t>Dünyanın </a:t>
            </a:r>
            <a:r>
              <a:rPr lang="tr-TR" sz="2400" dirty="0">
                <a:solidFill>
                  <a:srgbClr val="002060"/>
                </a:solidFill>
                <a:latin typeface="Calibri" pitchFamily="34" charset="0"/>
              </a:rPr>
              <a:t>önde gelen yayınevleri ve veri tabanı üreticileri ile etki değeri yüksek ve yaygın kullanıma sahip e-bilgi kaynakları için ulusal düzeyde yapılan lisans anlaşmaları ve çalışmalarını kapsamaktadır. </a:t>
            </a:r>
          </a:p>
          <a:p>
            <a:pPr algn="just">
              <a:spcBef>
                <a:spcPct val="0"/>
              </a:spcBef>
              <a:defRPr/>
            </a:pPr>
            <a:endParaRPr lang="tr-TR" sz="2400" dirty="0">
              <a:solidFill>
                <a:srgbClr val="002060"/>
              </a:solidFill>
              <a:latin typeface="Calibri" pitchFamily="34" charset="0"/>
            </a:endParaRPr>
          </a:p>
          <a:p>
            <a:pPr marL="0" indent="0" algn="just">
              <a:spcBef>
                <a:spcPct val="0"/>
              </a:spcBef>
              <a:defRPr/>
            </a:pPr>
            <a:r>
              <a:rPr lang="tr-TR" sz="2400" dirty="0" smtClean="0">
                <a:solidFill>
                  <a:srgbClr val="002060"/>
                </a:solidFill>
                <a:latin typeface="Calibri" pitchFamily="34" charset="0"/>
              </a:rPr>
              <a:t> Proje</a:t>
            </a:r>
            <a:r>
              <a:rPr lang="tr-TR" sz="2400" dirty="0">
                <a:solidFill>
                  <a:srgbClr val="002060"/>
                </a:solidFill>
                <a:latin typeface="Calibri" pitchFamily="34" charset="0"/>
              </a:rPr>
              <a:t>, TÜBİTAK Bilim Kurulu'nun 19.11.2005 tarih ve 136 sayılı Kararı ile ULAKBİM tarafından hayata geçirilmiştir. </a:t>
            </a:r>
            <a:endParaRPr lang="tr-TR" sz="2400" dirty="0" smtClean="0">
              <a:solidFill>
                <a:srgbClr val="002060"/>
              </a:solidFill>
              <a:latin typeface="Calibri" pitchFamily="34" charset="0"/>
            </a:endParaRPr>
          </a:p>
          <a:p>
            <a:pPr marL="0" indent="0" algn="just">
              <a:spcBef>
                <a:spcPct val="0"/>
              </a:spcBef>
              <a:buFont typeface="Arial" pitchFamily="34" charset="0"/>
              <a:buNone/>
              <a:defRPr/>
            </a:pPr>
            <a:endParaRPr lang="tr-TR" sz="2000" dirty="0" smtClean="0">
              <a:solidFill>
                <a:srgbClr val="002060"/>
              </a:solidFill>
              <a:latin typeface="Calibri" pitchFamily="34" charset="0"/>
            </a:endParaRPr>
          </a:p>
          <a:p>
            <a:pPr algn="just" eaLnBrk="1" hangingPunct="1">
              <a:spcBef>
                <a:spcPct val="50000"/>
              </a:spcBef>
              <a:buClr>
                <a:srgbClr val="C00000"/>
              </a:buClr>
              <a:defRPr/>
            </a:pPr>
            <a:endParaRPr lang="tr-TR" sz="2400" dirty="0">
              <a:solidFill>
                <a:schemeClr val="tx2"/>
              </a:solidFill>
              <a:latin typeface="Calibri" pitchFamily="34" charset="0"/>
            </a:endParaRPr>
          </a:p>
        </p:txBody>
      </p:sp>
      <p:pic>
        <p:nvPicPr>
          <p:cNvPr id="5124" name="Picture 2" descr="C:\Users\Halise OZDEMIRCI\Desktop\ekual_logo.jpg"/>
          <p:cNvPicPr>
            <a:picLocks noChangeAspect="1" noChangeArrowheads="1"/>
          </p:cNvPicPr>
          <p:nvPr/>
        </p:nvPicPr>
        <p:blipFill>
          <a:blip r:embed="rId2" cstate="print"/>
          <a:srcRect/>
          <a:stretch>
            <a:fillRect/>
          </a:stretch>
        </p:blipFill>
        <p:spPr bwMode="auto">
          <a:xfrm>
            <a:off x="7539038" y="6165850"/>
            <a:ext cx="1604962"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TÜBİTAK ULAKBİM EKUAL </a:t>
            </a:r>
            <a:endParaRPr lang="tr-TR" dirty="0"/>
          </a:p>
        </p:txBody>
      </p:sp>
      <p:sp>
        <p:nvSpPr>
          <p:cNvPr id="3" name="Content Placeholder 2"/>
          <p:cNvSpPr>
            <a:spLocks noGrp="1"/>
          </p:cNvSpPr>
          <p:nvPr>
            <p:ph idx="1"/>
          </p:nvPr>
        </p:nvSpPr>
        <p:spPr>
          <a:xfrm>
            <a:off x="1691680" y="1124744"/>
            <a:ext cx="7128792" cy="3960439"/>
          </a:xfrm>
        </p:spPr>
        <p:txBody>
          <a:bodyPr>
            <a:normAutofit fontScale="62500" lnSpcReduction="20000"/>
          </a:bodyPr>
          <a:lstStyle/>
          <a:p>
            <a:pPr>
              <a:lnSpc>
                <a:spcPct val="170000"/>
              </a:lnSpc>
              <a:defRPr/>
            </a:pPr>
            <a:r>
              <a:rPr lang="tr-TR" altLang="tr-TR" dirty="0" smtClean="0">
                <a:solidFill>
                  <a:srgbClr val="002060"/>
                </a:solidFill>
                <a:latin typeface="+mn-lt"/>
                <a:cs typeface="Arial" pitchFamily="34" charset="0"/>
              </a:rPr>
              <a:t>Bilimsel bilgiye erişimde kapsamlı çözüm</a:t>
            </a:r>
          </a:p>
          <a:p>
            <a:pPr>
              <a:lnSpc>
                <a:spcPct val="170000"/>
              </a:lnSpc>
              <a:defRPr/>
            </a:pPr>
            <a:r>
              <a:rPr lang="tr-TR" altLang="tr-TR" dirty="0" smtClean="0">
                <a:solidFill>
                  <a:srgbClr val="002060"/>
                </a:solidFill>
                <a:latin typeface="+mn-lt"/>
                <a:cs typeface="Arial" pitchFamily="34" charset="0"/>
              </a:rPr>
              <a:t>Değişen maliyeti düşürmede ulusal çözüm</a:t>
            </a:r>
          </a:p>
          <a:p>
            <a:pPr>
              <a:lnSpc>
                <a:spcPct val="170000"/>
              </a:lnSpc>
              <a:defRPr/>
            </a:pPr>
            <a:r>
              <a:rPr lang="tr-TR" altLang="tr-TR" dirty="0" smtClean="0">
                <a:solidFill>
                  <a:srgbClr val="002060"/>
                </a:solidFill>
                <a:latin typeface="+mn-lt"/>
                <a:cs typeface="Arial" pitchFamily="34" charset="0"/>
              </a:rPr>
              <a:t>Bilimsel bilgiye erişimde fırsat eşitliği</a:t>
            </a:r>
          </a:p>
          <a:p>
            <a:pPr>
              <a:lnSpc>
                <a:spcPct val="170000"/>
              </a:lnSpc>
              <a:defRPr/>
            </a:pPr>
            <a:r>
              <a:rPr lang="tr-TR" altLang="tr-TR" dirty="0" smtClean="0">
                <a:solidFill>
                  <a:srgbClr val="002060"/>
                </a:solidFill>
                <a:latin typeface="+mn-lt"/>
                <a:cs typeface="Arial" pitchFamily="34" charset="0"/>
              </a:rPr>
              <a:t>Bilimsel gelişime ve bilimsel yayın üretimine katkı</a:t>
            </a:r>
          </a:p>
          <a:p>
            <a:pPr>
              <a:lnSpc>
                <a:spcPct val="160000"/>
              </a:lnSpc>
              <a:spcBef>
                <a:spcPct val="40000"/>
              </a:spcBef>
              <a:spcAft>
                <a:spcPct val="15000"/>
              </a:spcAft>
              <a:defRPr/>
            </a:pPr>
            <a:r>
              <a:rPr lang="tr-TR" altLang="zh-CN" b="1" i="1" dirty="0" smtClean="0">
                <a:solidFill>
                  <a:srgbClr val="002060"/>
                </a:solidFill>
                <a:latin typeface="+mn-lt"/>
                <a:cs typeface="Arial" pitchFamily="34" charset="0"/>
                <a:sym typeface="Calibri" pitchFamily="34" charset="0"/>
              </a:rPr>
              <a:t>Araştırmacıların uluslararası meslektaşları ile eşit şartlarda rekabet etmelerine imkan sağlayacak araştırma altyapısı ve akademik içeriğin sağlanması</a:t>
            </a:r>
            <a:endParaRPr lang="tr-TR" altLang="tr-TR" dirty="0" smtClean="0">
              <a:latin typeface="+mn-lt"/>
              <a:cs typeface="Arial" pitchFamily="34" charset="0"/>
            </a:endParaRPr>
          </a:p>
          <a:p>
            <a:pPr algn="just">
              <a:buNone/>
              <a:defRPr/>
            </a:pPr>
            <a:r>
              <a:rPr lang="tr-TR" dirty="0" smtClean="0">
                <a:latin typeface="+mn-lt"/>
                <a:cs typeface="Arial" pitchFamily="34" charset="0"/>
              </a:rPr>
              <a:t>amaçlanmaktadır</a:t>
            </a:r>
            <a:r>
              <a:rPr lang="tr-TR" dirty="0" smtClean="0">
                <a:effectLst>
                  <a:outerShdw blurRad="63500" dist="38100" dir="5400000" algn="t" rotWithShape="0">
                    <a:prstClr val="black">
                      <a:alpha val="25000"/>
                    </a:prstClr>
                  </a:outerShdw>
                </a:effectLst>
                <a:latin typeface="+mn-lt"/>
                <a:cs typeface="Arial" pitchFamily="34" charset="0"/>
              </a:rPr>
              <a:t>.</a:t>
            </a:r>
          </a:p>
          <a:p>
            <a:endParaRPr lang="tr-TR" dirty="0"/>
          </a:p>
        </p:txBody>
      </p:sp>
      <p:pic>
        <p:nvPicPr>
          <p:cNvPr id="27650" name="Picture 2" descr="http://ekual.ulakbim.gov.tr/img/yeni/ekual_logo_yeni.jpg"/>
          <p:cNvPicPr>
            <a:picLocks noChangeAspect="1" noChangeArrowheads="1"/>
          </p:cNvPicPr>
          <p:nvPr/>
        </p:nvPicPr>
        <p:blipFill>
          <a:blip r:embed="rId2" cstate="print"/>
          <a:srcRect/>
          <a:stretch>
            <a:fillRect/>
          </a:stretch>
        </p:blipFill>
        <p:spPr bwMode="auto">
          <a:xfrm>
            <a:off x="611560" y="5229200"/>
            <a:ext cx="7920880" cy="16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992888" cy="908720"/>
          </a:xfrm>
        </p:spPr>
        <p:txBody>
          <a:bodyPr>
            <a:normAutofit/>
          </a:bodyPr>
          <a:lstStyle/>
          <a:p>
            <a:r>
              <a:rPr lang="tr-TR" altLang="tr-TR" sz="2400" dirty="0" smtClean="0">
                <a:cs typeface="Arial" pitchFamily="34" charset="0"/>
              </a:rPr>
              <a:t>TÜBİTAK ULAKBİM EKUAL  ile hangi kurumlara hizmet ulaştırılıyor? </a:t>
            </a:r>
            <a:endParaRPr lang="tr-TR" sz="2400" dirty="0"/>
          </a:p>
        </p:txBody>
      </p:sp>
      <p:sp>
        <p:nvSpPr>
          <p:cNvPr id="3" name="Content Placeholder 2"/>
          <p:cNvSpPr>
            <a:spLocks noGrp="1"/>
          </p:cNvSpPr>
          <p:nvPr>
            <p:ph idx="1"/>
          </p:nvPr>
        </p:nvSpPr>
        <p:spPr/>
        <p:txBody>
          <a:bodyPr>
            <a:normAutofit fontScale="62500" lnSpcReduction="20000"/>
          </a:bodyPr>
          <a:lstStyle/>
          <a:p>
            <a:pPr>
              <a:defRPr/>
            </a:pPr>
            <a:r>
              <a:rPr lang="tr-TR" dirty="0" smtClean="0">
                <a:solidFill>
                  <a:srgbClr val="002060"/>
                </a:solidFill>
                <a:cs typeface="Arial" pitchFamily="34" charset="0"/>
              </a:rPr>
              <a:t>Ülkemizdeki tüm devlet ve vakıf üniversitelerine, </a:t>
            </a:r>
          </a:p>
          <a:p>
            <a:pPr>
              <a:defRPr/>
            </a:pPr>
            <a:r>
              <a:rPr lang="tr-TR" dirty="0" smtClean="0">
                <a:solidFill>
                  <a:srgbClr val="002060"/>
                </a:solidFill>
                <a:cs typeface="Arial" pitchFamily="34" charset="0"/>
              </a:rPr>
              <a:t>KKTC üniversitelerine,</a:t>
            </a:r>
          </a:p>
          <a:p>
            <a:pPr>
              <a:defRPr/>
            </a:pPr>
            <a:r>
              <a:rPr lang="tr-TR" dirty="0" smtClean="0">
                <a:solidFill>
                  <a:srgbClr val="002060"/>
                </a:solidFill>
                <a:cs typeface="Arial" pitchFamily="34" charset="0"/>
              </a:rPr>
              <a:t>Sağlık Bakanlığı EAH’lerine </a:t>
            </a:r>
          </a:p>
          <a:p>
            <a:pPr>
              <a:defRPr/>
            </a:pPr>
            <a:r>
              <a:rPr lang="tr-TR" dirty="0" smtClean="0">
                <a:solidFill>
                  <a:srgbClr val="002060"/>
                </a:solidFill>
                <a:cs typeface="Arial" pitchFamily="34" charset="0"/>
              </a:rPr>
              <a:t>Kamu araştırma kurumlarına (TAEK-TAGEM, Bilim Kurulu Kararı ile)</a:t>
            </a:r>
          </a:p>
          <a:p>
            <a:pPr>
              <a:defRPr/>
            </a:pPr>
            <a:r>
              <a:rPr lang="tr-TR" dirty="0" smtClean="0">
                <a:solidFill>
                  <a:srgbClr val="002060"/>
                </a:solidFill>
                <a:cs typeface="Arial" pitchFamily="34" charset="0"/>
              </a:rPr>
              <a:t>TÜBİTAK ve bağlı enstitülere hizmet verilmektedir.</a:t>
            </a:r>
          </a:p>
          <a:p>
            <a:pPr>
              <a:defRPr/>
            </a:pPr>
            <a:endParaRPr lang="tr-TR" dirty="0" smtClean="0">
              <a:solidFill>
                <a:srgbClr val="002060"/>
              </a:solidFill>
              <a:cs typeface="Arial" pitchFamily="34" charset="0"/>
            </a:endParaRPr>
          </a:p>
          <a:p>
            <a:pPr>
              <a:defRPr/>
            </a:pPr>
            <a:r>
              <a:rPr lang="tr-TR" dirty="0" smtClean="0">
                <a:solidFill>
                  <a:srgbClr val="002060"/>
                </a:solidFill>
                <a:cs typeface="Arial" pitchFamily="34" charset="0"/>
              </a:rPr>
              <a:t>2015 yılında EKUAL hizmetlerinden </a:t>
            </a:r>
            <a:r>
              <a:rPr lang="tr-TR" b="1" u="sng" dirty="0" smtClean="0">
                <a:solidFill>
                  <a:srgbClr val="002060"/>
                </a:solidFill>
                <a:cs typeface="Arial" pitchFamily="34" charset="0"/>
              </a:rPr>
              <a:t>toplam 256 kurum </a:t>
            </a:r>
            <a:r>
              <a:rPr lang="tr-TR" dirty="0" smtClean="0">
                <a:solidFill>
                  <a:srgbClr val="002060"/>
                </a:solidFill>
                <a:cs typeface="Arial" pitchFamily="34" charset="0"/>
              </a:rPr>
              <a:t>yararlanıyor.</a:t>
            </a:r>
          </a:p>
          <a:p>
            <a:pPr>
              <a:defRPr/>
            </a:pPr>
            <a:endParaRPr lang="tr-TR" dirty="0" smtClean="0">
              <a:solidFill>
                <a:srgbClr val="002060"/>
              </a:solidFill>
              <a:effectLst>
                <a:outerShdw blurRad="63500" dist="38100" dir="5400000" algn="t" rotWithShape="0">
                  <a:prstClr val="black">
                    <a:alpha val="25000"/>
                  </a:prstClr>
                </a:outerShdw>
              </a:effectLst>
              <a:cs typeface="Arial" pitchFamily="34" charset="0"/>
            </a:endParaRPr>
          </a:p>
          <a:p>
            <a:pPr>
              <a:defRPr/>
            </a:pPr>
            <a:r>
              <a:rPr lang="tr-TR" dirty="0" smtClean="0">
                <a:solidFill>
                  <a:srgbClr val="FF0000"/>
                </a:solidFill>
                <a:effectLst>
                  <a:outerShdw blurRad="63500" dist="38100" dir="5400000" algn="t" rotWithShape="0">
                    <a:prstClr val="black">
                      <a:alpha val="25000"/>
                    </a:prstClr>
                  </a:outerShdw>
                </a:effectLst>
                <a:cs typeface="Arial" pitchFamily="34" charset="0"/>
              </a:rPr>
              <a:t>EKUAL hizmetleri ile özellikle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kütüphane ve kütüphanecilik hizmeti olmayan </a:t>
            </a:r>
            <a:r>
              <a:rPr lang="tr-TR" dirty="0" smtClean="0">
                <a:effectLst>
                  <a:outerShdw blurRad="63500" dist="38100" dir="5400000" algn="t" rotWithShape="0">
                    <a:prstClr val="black">
                      <a:alpha val="25000"/>
                    </a:prstClr>
                  </a:outerShdw>
                </a:effectLst>
                <a:cs typeface="Arial" pitchFamily="34" charset="0"/>
              </a:rPr>
              <a:t>Eğitim ve Araştırma Hastaneleri </a:t>
            </a:r>
            <a:r>
              <a:rPr lang="tr-TR" dirty="0" smtClean="0">
                <a:solidFill>
                  <a:srgbClr val="FF0000"/>
                </a:solidFill>
                <a:effectLst>
                  <a:outerShdw blurRad="63500" dist="38100" dir="5400000" algn="t" rotWithShape="0">
                    <a:prstClr val="black">
                      <a:alpha val="25000"/>
                    </a:prstClr>
                  </a:outerShdw>
                </a:effectLst>
                <a:cs typeface="Arial" pitchFamily="34" charset="0"/>
              </a:rPr>
              <a:t>e-bilgi kaynaklarına erişim sağlamaya başladılar.</a:t>
            </a:r>
          </a:p>
          <a:p>
            <a:pPr>
              <a:defRPr/>
            </a:pPr>
            <a:endParaRPr lang="tr-TR" dirty="0" smtClean="0">
              <a:solidFill>
                <a:srgbClr val="FF0000"/>
              </a:solidFill>
              <a:effectLst>
                <a:outerShdw blurRad="63500" dist="38100" dir="5400000" algn="t" rotWithShape="0">
                  <a:prstClr val="black">
                    <a:alpha val="25000"/>
                  </a:prstClr>
                </a:outerShdw>
              </a:effectLst>
              <a:cs typeface="Arial" pitchFamily="34" charset="0"/>
            </a:endParaRPr>
          </a:p>
          <a:p>
            <a:pPr>
              <a:defRPr/>
            </a:pPr>
            <a:r>
              <a:rPr lang="tr-TR" dirty="0" smtClean="0">
                <a:solidFill>
                  <a:srgbClr val="FF0000"/>
                </a:solidFill>
                <a:effectLst>
                  <a:outerShdw blurRad="63500" dist="38100" dir="5400000" algn="t" rotWithShape="0">
                    <a:prstClr val="black">
                      <a:alpha val="25000"/>
                    </a:prstClr>
                  </a:outerShdw>
                </a:effectLst>
                <a:cs typeface="Arial" pitchFamily="34" charset="0"/>
              </a:rPr>
              <a:t>EKUAL ile son yıllarda hızla açılan ve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çok düşük bütçelere sahip hatta (0) sıfır bütçeli üniversitelere akademik içerik</a:t>
            </a:r>
            <a:r>
              <a:rPr lang="tr-TR" dirty="0" smtClean="0">
                <a:solidFill>
                  <a:srgbClr val="FF0000"/>
                </a:solidFill>
                <a:effectLst>
                  <a:outerShdw blurRad="63500" dist="38100" dir="5400000" algn="t" rotWithShape="0">
                    <a:prstClr val="black">
                      <a:alpha val="25000"/>
                    </a:prstClr>
                  </a:outerShdw>
                </a:effectLst>
                <a:cs typeface="Arial" pitchFamily="34" charset="0"/>
              </a:rPr>
              <a:t> sağlanmıştır. </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7162" cy="706437"/>
          </a:xfrm>
        </p:spPr>
        <p:txBody>
          <a:bodyPr>
            <a:normAutofit/>
          </a:bodyPr>
          <a:lstStyle/>
          <a:p>
            <a:pPr>
              <a:defRPr/>
            </a:pPr>
            <a:r>
              <a:rPr lang="tr-TR" dirty="0" smtClean="0">
                <a:effectLst>
                  <a:outerShdw blurRad="63500" dist="38100" dir="5400000" algn="t" rotWithShape="0">
                    <a:prstClr val="black">
                      <a:alpha val="25000"/>
                    </a:prstClr>
                  </a:outerShdw>
                </a:effectLst>
                <a:latin typeface="+mj-lt"/>
              </a:rPr>
              <a:t>EKUAL Koleksiyon İçeriği</a:t>
            </a:r>
            <a:endParaRPr lang="tr-TR" dirty="0">
              <a:latin typeface="+mj-lt"/>
            </a:endParaRPr>
          </a:p>
        </p:txBody>
      </p:sp>
      <p:graphicFrame>
        <p:nvGraphicFramePr>
          <p:cNvPr id="4" name="4 İçerik Yer Tutucusu"/>
          <p:cNvGraphicFramePr>
            <a:graphicFrameLocks noGrp="1"/>
          </p:cNvGraphicFramePr>
          <p:nvPr>
            <p:ph idx="1"/>
          </p:nvPr>
        </p:nvGraphicFramePr>
        <p:xfrm>
          <a:off x="107504" y="836712"/>
          <a:ext cx="871296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6" descr="uptodate"/>
          <p:cNvPicPr>
            <a:picLocks noChangeAspect="1" noChangeArrowheads="1"/>
          </p:cNvPicPr>
          <p:nvPr/>
        </p:nvPicPr>
        <p:blipFill>
          <a:blip r:embed="rId7" cstate="print"/>
          <a:srcRect/>
          <a:stretch>
            <a:fillRect/>
          </a:stretch>
        </p:blipFill>
        <p:spPr bwMode="auto">
          <a:xfrm>
            <a:off x="5219700" y="4400550"/>
            <a:ext cx="1054100" cy="420688"/>
          </a:xfrm>
          <a:prstGeom prst="rect">
            <a:avLst/>
          </a:prstGeom>
          <a:noFill/>
          <a:ln w="9525">
            <a:noFill/>
            <a:miter lim="800000"/>
            <a:headEnd/>
            <a:tailEnd/>
          </a:ln>
        </p:spPr>
      </p:pic>
      <p:pic>
        <p:nvPicPr>
          <p:cNvPr id="10245" name="Picture 12" descr="CABI_logo_CMYK_smaller"/>
          <p:cNvPicPr>
            <a:picLocks noChangeAspect="1" noChangeArrowheads="1"/>
          </p:cNvPicPr>
          <p:nvPr/>
        </p:nvPicPr>
        <p:blipFill>
          <a:blip r:embed="rId8" cstate="print"/>
          <a:srcRect/>
          <a:stretch>
            <a:fillRect/>
          </a:stretch>
        </p:blipFill>
        <p:spPr bwMode="auto">
          <a:xfrm>
            <a:off x="198438" y="5673725"/>
            <a:ext cx="1008062" cy="623888"/>
          </a:xfrm>
          <a:prstGeom prst="rect">
            <a:avLst/>
          </a:prstGeom>
          <a:noFill/>
          <a:ln w="9525">
            <a:noFill/>
            <a:miter lim="800000"/>
            <a:headEnd/>
            <a:tailEnd/>
          </a:ln>
        </p:spPr>
      </p:pic>
      <p:pic>
        <p:nvPicPr>
          <p:cNvPr id="10246" name="Picture 16" descr="springer.jpg"/>
          <p:cNvPicPr>
            <a:picLocks noChangeAspect="1" noChangeArrowheads="1"/>
          </p:cNvPicPr>
          <p:nvPr/>
        </p:nvPicPr>
        <p:blipFill>
          <a:blip r:embed="rId9" cstate="print"/>
          <a:srcRect/>
          <a:stretch>
            <a:fillRect/>
          </a:stretch>
        </p:blipFill>
        <p:spPr bwMode="auto">
          <a:xfrm>
            <a:off x="1835150" y="5618163"/>
            <a:ext cx="1439863" cy="679450"/>
          </a:xfrm>
          <a:prstGeom prst="rect">
            <a:avLst/>
          </a:prstGeom>
          <a:noFill/>
          <a:ln w="9525">
            <a:noFill/>
            <a:miter lim="800000"/>
            <a:headEnd/>
            <a:tailEnd/>
          </a:ln>
        </p:spPr>
      </p:pic>
      <p:pic>
        <p:nvPicPr>
          <p:cNvPr id="10247" name="Picture 5" descr="WK and OVID logo.JPG"/>
          <p:cNvPicPr>
            <a:picLocks noChangeAspect="1" noChangeArrowheads="1"/>
          </p:cNvPicPr>
          <p:nvPr/>
        </p:nvPicPr>
        <p:blipFill>
          <a:blip r:embed="rId10" cstate="print"/>
          <a:srcRect/>
          <a:stretch>
            <a:fillRect/>
          </a:stretch>
        </p:blipFill>
        <p:spPr bwMode="auto">
          <a:xfrm>
            <a:off x="31750" y="3770313"/>
            <a:ext cx="1404938" cy="576262"/>
          </a:xfrm>
          <a:prstGeom prst="rect">
            <a:avLst/>
          </a:prstGeom>
          <a:noFill/>
          <a:ln w="9525">
            <a:noFill/>
            <a:miter lim="800000"/>
            <a:headEnd/>
            <a:tailEnd/>
          </a:ln>
        </p:spPr>
      </p:pic>
      <p:pic>
        <p:nvPicPr>
          <p:cNvPr id="10248" name="Picture 18" descr="ieeelogo"/>
          <p:cNvPicPr>
            <a:picLocks noChangeAspect="1" noChangeArrowheads="1"/>
          </p:cNvPicPr>
          <p:nvPr/>
        </p:nvPicPr>
        <p:blipFill>
          <a:blip r:embed="rId11" cstate="print"/>
          <a:srcRect/>
          <a:stretch>
            <a:fillRect/>
          </a:stretch>
        </p:blipFill>
        <p:spPr bwMode="auto">
          <a:xfrm>
            <a:off x="2363788" y="3951288"/>
            <a:ext cx="1055687" cy="395287"/>
          </a:xfrm>
          <a:prstGeom prst="rect">
            <a:avLst/>
          </a:prstGeom>
          <a:noFill/>
          <a:ln w="9525">
            <a:noFill/>
            <a:miter lim="800000"/>
            <a:headEnd/>
            <a:tailEnd/>
          </a:ln>
        </p:spPr>
      </p:pic>
      <p:pic>
        <p:nvPicPr>
          <p:cNvPr id="10249" name="Picture 19" descr="logo_ehost"/>
          <p:cNvPicPr>
            <a:picLocks noChangeAspect="1" noChangeArrowheads="1"/>
          </p:cNvPicPr>
          <p:nvPr/>
        </p:nvPicPr>
        <p:blipFill>
          <a:blip r:embed="rId12" cstate="print"/>
          <a:srcRect/>
          <a:stretch>
            <a:fillRect/>
          </a:stretch>
        </p:blipFill>
        <p:spPr bwMode="auto">
          <a:xfrm>
            <a:off x="3635375" y="4641850"/>
            <a:ext cx="738188" cy="412750"/>
          </a:xfrm>
          <a:prstGeom prst="rect">
            <a:avLst/>
          </a:prstGeom>
          <a:noFill/>
          <a:ln w="9525">
            <a:noFill/>
            <a:miter lim="800000"/>
            <a:headEnd/>
            <a:tailEnd/>
          </a:ln>
        </p:spPr>
      </p:pic>
      <p:pic>
        <p:nvPicPr>
          <p:cNvPr id="10250" name="Picture 2" descr="iThenticate Logo">
            <a:hlinkClick r:id="rId13"/>
          </p:cNvPr>
          <p:cNvPicPr>
            <a:picLocks noChangeAspect="1" noChangeArrowheads="1"/>
          </p:cNvPicPr>
          <p:nvPr/>
        </p:nvPicPr>
        <p:blipFill>
          <a:blip r:embed="rId14" cstate="print"/>
          <a:srcRect/>
          <a:stretch>
            <a:fillRect/>
          </a:stretch>
        </p:blipFill>
        <p:spPr bwMode="auto">
          <a:xfrm>
            <a:off x="4373563" y="5557838"/>
            <a:ext cx="1171575" cy="495300"/>
          </a:xfrm>
          <a:prstGeom prst="rect">
            <a:avLst/>
          </a:prstGeom>
          <a:noFill/>
          <a:ln w="9525">
            <a:noFill/>
            <a:miter lim="800000"/>
            <a:headEnd/>
            <a:tailEnd/>
          </a:ln>
        </p:spPr>
      </p:pic>
      <p:pic>
        <p:nvPicPr>
          <p:cNvPr id="10251" name="Picture 13" descr="taylor-francis.jpg"/>
          <p:cNvPicPr>
            <a:picLocks noChangeAspect="1" noChangeArrowheads="1"/>
          </p:cNvPicPr>
          <p:nvPr/>
        </p:nvPicPr>
        <p:blipFill>
          <a:blip r:embed="rId15" cstate="print"/>
          <a:srcRect/>
          <a:stretch>
            <a:fillRect/>
          </a:stretch>
        </p:blipFill>
        <p:spPr bwMode="auto">
          <a:xfrm>
            <a:off x="6804025" y="3836988"/>
            <a:ext cx="1439863" cy="450850"/>
          </a:xfrm>
          <a:prstGeom prst="rect">
            <a:avLst/>
          </a:prstGeom>
          <a:noFill/>
          <a:ln w="9525">
            <a:noFill/>
            <a:miter lim="800000"/>
            <a:headEnd/>
            <a:tailEnd/>
          </a:ln>
        </p:spPr>
      </p:pic>
      <p:sp>
        <p:nvSpPr>
          <p:cNvPr id="10252" name="AutoShape 6"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tr-TR" altLang="tr-TR">
              <a:cs typeface="Arial" pitchFamily="34" charset="0"/>
            </a:endParaRPr>
          </a:p>
        </p:txBody>
      </p:sp>
      <p:sp>
        <p:nvSpPr>
          <p:cNvPr id="10253" name="AutoShape 8"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4" name="Picture 9"/>
          <p:cNvPicPr>
            <a:picLocks noChangeAspect="1" noChangeArrowheads="1"/>
          </p:cNvPicPr>
          <p:nvPr/>
        </p:nvPicPr>
        <p:blipFill>
          <a:blip r:embed="rId16" cstate="print"/>
          <a:srcRect/>
          <a:stretch>
            <a:fillRect/>
          </a:stretch>
        </p:blipFill>
        <p:spPr bwMode="auto">
          <a:xfrm>
            <a:off x="6022975" y="5618163"/>
            <a:ext cx="1562100" cy="1143000"/>
          </a:xfrm>
          <a:prstGeom prst="rect">
            <a:avLst/>
          </a:prstGeom>
          <a:noFill/>
          <a:ln w="9525">
            <a:noFill/>
            <a:miter lim="800000"/>
            <a:headEnd/>
            <a:tailEnd/>
          </a:ln>
        </p:spPr>
      </p:pic>
      <p:sp>
        <p:nvSpPr>
          <p:cNvPr id="10255" name="AutoShape 11" descr="clinicalkey logo ile ilgili görsel sonucu"/>
          <p:cNvSpPr>
            <a:spLocks noChangeAspect="1" noChangeArrowheads="1"/>
          </p:cNvSpPr>
          <p:nvPr/>
        </p:nvSpPr>
        <p:spPr bwMode="auto">
          <a:xfrm>
            <a:off x="0" y="-136525"/>
            <a:ext cx="1295400" cy="914400"/>
          </a:xfrm>
          <a:prstGeom prst="rect">
            <a:avLst/>
          </a:prstGeom>
          <a:noFill/>
          <a:ln w="9525">
            <a:noFill/>
            <a:miter lim="800000"/>
            <a:headEnd/>
            <a:tailEnd/>
          </a:ln>
        </p:spPr>
        <p:txBody>
          <a:bodyPr/>
          <a:lstStyle/>
          <a:p>
            <a:endParaRPr lang="tr-TR" altLang="tr-TR">
              <a:cs typeface="Arial" pitchFamily="34" charset="0"/>
            </a:endParaRPr>
          </a:p>
        </p:txBody>
      </p:sp>
      <p:pic>
        <p:nvPicPr>
          <p:cNvPr id="10256" name="Picture 12"/>
          <p:cNvPicPr>
            <a:picLocks noChangeAspect="1" noChangeArrowheads="1"/>
          </p:cNvPicPr>
          <p:nvPr/>
        </p:nvPicPr>
        <p:blipFill>
          <a:blip r:embed="rId17" cstate="print"/>
          <a:srcRect/>
          <a:stretch>
            <a:fillRect/>
          </a:stretch>
        </p:blipFill>
        <p:spPr bwMode="auto">
          <a:xfrm>
            <a:off x="7451725" y="4814888"/>
            <a:ext cx="1295400" cy="914400"/>
          </a:xfrm>
          <a:prstGeom prst="rect">
            <a:avLst/>
          </a:prstGeom>
          <a:noFill/>
          <a:ln w="9525">
            <a:noFill/>
            <a:miter lim="800000"/>
            <a:headEnd/>
            <a:tailEnd/>
          </a:ln>
        </p:spPr>
      </p:pic>
      <p:sp>
        <p:nvSpPr>
          <p:cNvPr id="10257" name="AutoShape 14" descr="data:image/jpeg;base64,/9j/4AAQSkZJRgABAQAAAQABAAD/2wCEAAkGBxARERUUDxIWExQXGRIXGRYXFRgXGBcYFBUWGBYWFhQYKCggGxwlGxYUIjUiJSkrLi4uFyAzODMsNygtLisBCgoKDg0OGhAQFjclICQwLC4uLCw3NywsLCwsLCwsLCwsLCw4LCwsLCwsLCwsLCwsLCwsLCwsLCwsLCwsLCwsLP/AABEIAGsBmQMBEQACEQEDEQH/xAAbAAEAAgMBAQAAAAAAAAAAAAAAAwUBBAYCB//EAD0QAAEDAgIEDAQHAAEFAQAAAAEAAgMEERIhBRYxQQYTIlFSU2Fxk5TR0jI0c5EUI0KBobGz8AcVgsHxcv/EABkBAQEBAQEBAAAAAAAAAAAAAAABAgMEBf/EACURAQACAgIDAAMAAwEBAAAAAAABAgMSERMhMTIEQVEiYfEUI//aAAwDAQACEQMRAD8A+gaE0DHURukkkmxGWoHJme0ANmeAA0ZAAALve81niHoyZJrPELDVGn6yo8xJ6rHbLH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ZW8JOD0UFLNLHJOHsYXNvO8i45wTYrVMkzaIlqmSbWiJX37D7BThOIQ8EPlz9Wq/3epl+kzfS6JttXNyRsnYdjgd23fa/9INap0tBGbOeL7Ms+b1CDP8A3WHLl8/OLW577EHhumYDeztltxzvuHagyNLwXsHc1zuFxfMoMt0pCSAHXJAIsDv2DvQZbpOIlzbm7QSQQbgC/oglNbHiDcQuTYDt5v5CCdBlAQEGEBAQEBAQEGUBAQEBAQEBAQEGEBAQEBAQZQEBAQEBAQEBAQYQEBBScNfkKn6blvH9Q6YvuE600h4I/Ln6tV/u9TL9Jm+kumnE2DZAwgX+KxOI2AtstltOxc3JzxDmC0TnOzxYxsu21y0HcCct/YUEVQfywS65bfA3C61ics8htyHcqIo2N5JcG2OE8sOxWzwhufKaSUEtTSjC25cThc2wAO85EZZ53B70Hp7nOjaGj4B8V7HCDfktt2bdxQYDBHidY5uBDhmW3O61t19vdkgikJEhyAJxZG4FrW3bMiNvMg8sxPONuKzBe5Obs7NFu/LbuQdnoO/EgkWJue+5yJtlssoN9AQEBAQEBAQEBAQEBAQEBAQEBAQEBAQEBAQEBAQEBAQEBAQEBAQEFHw1+QqfpuW8f1Dpi+4TrbSHgh8ufq1X+71nL9Jm+kmn4Ynt5bxdoLsFwLi42j4iMjkNq5uTlp2uDgGAi7SMzYk3BvbZYi2R5lR6ge67RblNNjizBNycxkQMj/KDBYXE2DXnFYA8lvcOY37tyD3UNaHg4viwkkZBriCNhPcDnu3oMQvzOJpbmzAHOOQAJcGk52yHd+6DxJCGjGS1pN7A53uTcOzFrWPPtQeeLGG4222OGWd7FoPZnuQStb+WMR+LllgBvZot8X6Te+VkHWaCJ4oXbY5Z3JJyGZuMlBYoCAgICAgICAgICAgICAgICAgICAgICAgICAgICAgICAgICAgICAgo+GvyFT9Ny3j+odMX3CdbaQ8EPlz9Wq/3es5fpM30n03RGVotnuwgZm5GePcAubk5OeN+PDexAtYDJxvblW33VHpsmJwJGLCY2m+eKx/VvG/NBqTPPLGEkXz2uA3WJ3jLag3uLa0AvabOycRaxIuBe2w5tJBtzoNSKpbjeGt405Na03Ngc7333OX7dqDZY1+JrS2wdmAzbci55NwAezvQRuxAi5LWON8Rtv292ZtYIPdRG5sjw1lg5gOTjfZ8VwNp/ZB0vBeRxh5Vtu0ADPf/APe1QXKAgICAgICAgICAgICAgICAgICAgICAgICAgICAgICAgICAgICAgIKPhr8hU/Tct4/qHTF9wnW2kPBH5c/Vqv8Ad6zl+kzfTf0rOWROwGzyCGf/AKIOH+VzcnJs/ESF7TE4vaBiDrXwl1wO3ZtH8qj3pEGJwLGO5WV8BDnFxbdtssr2H7jNBripcGvw/lSNacI2Em97EW2i1rHnQWda0GNkgaAJIhdvwsxAAgEDvNtllBURF8eO7OUwuaW3F7usQ5x3gclUb8ZPFl5sA7kRutysQyxG2WWeY3BQY0M5r5eLkHJkYTE7nLb3Oe8AjduCo6tlHGHYg0Ys8+e4A/oKD3TU7Y22b995POUEqAgICAgIK+s03TROwSSta7m2277bFztlpWeJlmb1jxMt2KVr2hzCHNOYIzBW4mJ8w17RV9ayGMySmzRt37chkpa0VjmUmYiOZSU87ZGtew3a4Ag9hViYmOYInlIqogICDBKCpPCajvbjm82w/wB2XHvx/wBc+yv9bk+kYmRGYvBjAviGYzNsrdq3N6xXbnw1No45TUtQ2RjXsN2uAIPYVqJiY5hYnmOUqqiAg16WtjlLhG8OLThdbceZZi0T6SJifSt4V18kELXRGxMkbTlfInMLUKuQgrdLcIKSlIFTMyMnMAnO3PYZ2WopM+nO+WlPqW1o+vinYJIHtkYb2c03GW0d6kxMe2q2i0cxLZUaEBAQEBAQEBAQEBAQUfDX5Cp+m5bx/UOmL7hOttIeCPy5+rVf7vWcv0mb6bOnaQyRgh4YWHFc7NliD3rm5KXRkr5g5kbsJdjD7NyaW2wnEOf9lRs6YoHMgdiOJjRi2m7CNuE8x7VBVwxSyx3Axluz9brOuGs4z9Vv4VEFTFIJA14c02DhcbAQcyRkHXIBt28yDbpoH8fK2ItLYyOSXAGRzQCO3Ydo5kFfLRSU5bxpsCHFsWK+TvjFt1xfNBJDXM/FQ4PgYWsbYW+MnE7CdgN/6Qd+oCAgICAgIMFB87fTupZZTV0pmY5xPGZ5Ak5g7PvZfOmulp3ry8nGsztC4qdONbDBFo8AGUlrb/osQDcc9yus5o1iuP8AbpN/ERV50p+OgppTPIyQWYAcNyCXAHIi2xL9lKTtPJbaKzy8VOnZXGKGOSOD8tjnyOsACWg4WjZzfdSc0zxWJ4Sbz4iHmLhFM1lRG6Rkj2ML2StsQRltGy4ukZ7RExyRknzCKTSldHBFUula5jiBgw7s8yec2Kz2ZIrF5lNrxEWWGkdKVM1QKekIjs0Oe852uAbD7j7rrbJe1taN2taZ1qj0hpSrpo2RyvjM0jiGybA1gtyndtypfJekcTPmUta1Y4n2ipNNSxTNilnjqGSXAcy12uOQBtuvZZjLNZ4meeUi8xPEzy8cC9GQzQy8bG154wi5GYGEbCn4+OtqzzBirExPLQbM6mbWwxm7W4S24xAYntacjvsf4XPmabVhnnXaIbs+lawyU8VO5oL4GG1gACcV3dlg1anJeZitf4u1uYiElRpeoMn4f8RHEY2gPldYYn7w0H7fdanJbnXnjhZvbnXlLQcKHNinExbI+G1nN+F+IhrdnaQrX8iYief0sZfE8/p6oo9KStbKJmNDxfCW/C07CO391axmtHPJG8+eWpwKgm46U8YMLXkSNt8Z5ViDuzzWPxottPlMUTzKz4d/Ls+tF/ZXvh6HRhQfJ+EmjpqbSM1TUURrYH7CLnCMLQMhexFiMxZemkxNeInh8zLS1cs2tXmFizhfSU+j8WjIsD3SYBE79L35lx5xYZZ8yz1zNv8AJ0761x//ADhaaOGlaa89dPHLAI3vkYG2c0hpIDTbnWZ0nxEOlO2v+V58KJmmtMy0ztIRyRthaXOEGG92McQ437LHfuK3rSJ1cezNNe2J8fxPpjhfWSvofwJaz8Qx3JcARjvhNzzNIP2UrjiInn9Lf8i9prp+25onTNfS1wpK+RswlY50cgFrEAm3dkRbuUmtZrzDVcmSl9Lyxwe4SVUmjayeR4MkRnwGwywtuBbsS1Ii0Q1TLacVrT+uVZW8Lq38HQnjREZ8YkqXMuG4XloyGQNhdajHG0uVvyL6V8+/27PgdLVPhJqZoqgYvy5Ij8TbfqtvuuV+OfEPXgm01/ynlfrDsICAgICCj4a/IVP03LeP6h0xfcJ1tpDwR+XP1ar/AHes5fpM302tJ0HHOjDgDG0uLgSc8rDIbdq5uSbRdCIIxG03Avna203zQbT2ggg5jffZZB5hY1rQGABo2AbP2sg0tM0vGMyJByA5uU5oz3oOLpXOExZgBcHEW2HFawLjs3n7Ki40nTAhlQx2JpbbC4XJcGltyQeZQc/TUh/IeTm54GHmLXAG43ZlUfTFAQEBAQEBAQcnVw6V5bAY3sdiGLIWacv6715LRm8w4TGT0jdwTkjhiMLxx8bi+52Em2X7YR/Kn/mmKxx7g6piI49payj0hUQStmEYuGYWt52uBOfcrauW9ZixMXtHEoq3g5M10csTY5HBjGvjeLtJaLXH/NylsFo4tBOOfcPTNC1L4psbIYy9ha1jGgZ3vm5IxXmJ5gilpiUtfoOZ1BFC0DjGlhIvlle+f7rVsVpxRVZpM0iGa/Q9THMKikLS/C1r2O2GwAuPsPslsV4ttQtS0TzVHX6Fq6iNr5jHx7HEtbbklptyXfuFL4r3jmfaWpa0cz7Z0fouqMjXSQ08LW3vhYC52W47lK47zPmIgilufMNPRlBpOmDmQsjs5xOIkE55XGfZzLNKZacxEJWt6+IbOrEopZgXB88uEnPLkvDrX++a1/550n+yvVOs/wBT0ehJm1VPIbYY4Qx2f6gHCwH/AJK1w2i8T/pYpMWiUWltAyiodPTsjlD/AIo5BsPOEyYbb7V8pak7cwlpNAyyRTNqBFHxgAa2NgGEtNwSd+dsla4ZmsxZYxzMTyxouDSUZZE7i+KYQC/aS0bvslK5a/4/orF48Nvg1ouSB05ktZ77tsb3Gef8reHHNZnlrHWYmUHDv5dn1ov7K9EOjowoOL00zTrJ5DSuikhceQHAAsFtme/7rrXTjy8mTvi06+lVB/06lNHIJJGiqfIJQR8LXNvyb9tznuyWu2Of9OcfiTpPM+fa30XS6XmJi0gIW05Y9j8Ob33aQCDuzsszNI8w6Urmt/jf0pG8GtMRwOoI3RGmcXDjT8QY43cLdtzl2nNb3pM7ftx6c0V649NPhTol9PVaNp6Rw4xjCGOdsL8VyT3m/wB1aTzEzLGWk1vStfboNC8Hq6etFZpLA0xtLWRszGYIv2bSe8jmWLXrEcVd6Yb2vvkVeq+lKeOopaYQvgnc78xxIc1rsjlz2y3rW9Z4mWJw5axNI9StKrQFfT01PDScTURxsIkilbk9xJJcCdguTZZi1ZmZl0nFkrSK18t3/p/wdmo2SmfC10r8XFMN2RjmH/NwWcl4t6b/ABsU44nn9utXN6RAQEBAQUfDX5Cp+m5bx/UOmL7hOttIeCPy5+rVf7vWcv0mb6Xa5uQg4ThLpiR8jmRyWYMsOw3aSCDf/hyVHS6BPF04MjTHvON19u/s7lBq6ZmYSHxyG7SwuAuWmxGEEjZ3b0FRX6R/D1D3tALJS1xL25Ymj4Qf/ao3avSsM0T8AAEbZXAXAy4t4abd5H3UFLpRzYqqMXIb+U94zIvZpdbmvZUdozTMHF8YXgDm35mwyGZ/ZQbFHWRytxRm47iM+bNBsICAgICAgICAgICAgICAgICAgICAgINauoY5mhsrcQBa4DZm3YckGygICAgIK2u0HBNPFUSNJkhxYDcgZ843rUWmI4c7Y62tFp9wsll0EBAQEBAQEBAQUfDX5Cp+m5bx/UOmL7hOttIeCPy5+rVf7vWcv0mb6WGk6l8cZMUZkfsDQL57r9i5uTn6rSFc4m0EgFtzbZ9Gwde3bdBUy6OmMzpGwTi4BFwCQd+d/wCVRsaNbVsfjmhnlIBADrWz270EjRUNhMcdNM3K4dkeVe9z2diDVdS1TyQ+CQNLWgtwtcC5otisTkbZ32oNT/ttW0OaylcQ7IktGLDfYCTkgzpHRFQ8sLYZyQwNc51syDuz2WsP2QQN0XXgj8l5A2BwBH99iDtuDMU4ZinAYTfkYQCLGwOXYoLpAQEBAQEBAQEBAQEBAQEBAQEBAQEBAQEBAQEBAQEBAQEBAQEBAQEFHw1+QqfpuW8f1Dpi+4TrbSHgh8ufq1X+71nL9Jm+m/pSqdEzE0A5gWPaQF4/ycs46bQYccXtrLEk0rb/AAGzXHInd2cylsl4iZ8LFaT/AFJQzl8TXuABcL2HbuW8WSbY4vLOSkVvNYatJXySND2hhab3Gd2EbnLhT8i967R/x1vhrSdZ/wClJWyyRteAwYrZXN9quPNkvSLePKXx0paa+fD3RVxc2TjAGujJBGeVhcHuIVxZ5tFtvEwmTFFZrr6l4bWy442Oa0Y2lx28m1sv5UjPfetZj2s4qa2tE+maetlfjyYMDnNzJztv7NqUz3vt68Twt8VK8e/Mcs/i5TIWBrQQxr8yd5It/G1O7JvNeI9cp1002/3wn0ZV8dGH2te4tt2G2R5l2/Hy9tNuHPNj67a8tpdnMQEBAQEBAQEBAQEBAQEBAQEBAQEBAQEBAQEBAQEBAQEBAQEBAQEFHw1+QqfpuW8f1Dpi+4TrbSHgj8ufq1X+71nL9Jm+m1pyNz4sLGlxJbkLbAQTtXg/MrNsfERy3+NaK35meEbxbFxcDgS0gnIZWNt/OsWjxOtPcLE+Y2sUUkrImMETsQDRc2wjtNiriteuOK6+TJFLXm23hAad3GNkZG6MkHjBlY5Zd5vvXGcVt4vWvH9dIyRrNbTz/DR8BZEwGB3GN38nb332Zq4KaUiJp5hM197zxfw2KihcZw5vwOAEg58Bu377F1vgtOWLR6n2xXLEY9Z9x6ZqWP8AxEbgwlrWvBOVuVayZK2762iPEQlJjqtHPlrU1PbjOMgccT3OHw7Mrb+xcsePibbU9y65L86629QS0jppXY2OYHRhocCMnAk7j2hLYbZck7Rx4K5Yx0iInnysNFmQMwyMwluVxbC4biOZer8feK63jjh582u3NZ9txehyEBAQEBAQEBAQEBAQEBAQEBAQEBAQEBAQEBAQEBAQEBAQEBAQEBBR8NfkKn6blvH9Q6YvuE620g4I/Ln6tV/u9Zy/SZvpd3XNyLoFwgXCBdAunAXQLoF0C4QLoF0C6BdAugXQLoF0C6BdAugXQLoF0C6BdAugXQLoF0C6BdAugXQLoF0C6BdAugXQLoF0C6BdAugXQLoF0C6Ck4afIVP03LeP6h0xfcJ1pppv4O0t3ERkXLnG0kgF3EkmwNsySVqLy3F7f1j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w7g3SOydGSDtBkkIPeCc02k3t/VxgHMufLjy//Z"/>
          <p:cNvSpPr>
            <a:spLocks noChangeAspect="1" noChangeArrowheads="1"/>
          </p:cNvSpPr>
          <p:nvPr/>
        </p:nvSpPr>
        <p:spPr bwMode="auto">
          <a:xfrm>
            <a:off x="304800" y="1603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8" name="Picture 15"/>
          <p:cNvPicPr>
            <a:picLocks noChangeAspect="1" noChangeArrowheads="1"/>
          </p:cNvPicPr>
          <p:nvPr/>
        </p:nvPicPr>
        <p:blipFill>
          <a:blip r:embed="rId18" cstate="print"/>
          <a:srcRect/>
          <a:stretch>
            <a:fillRect/>
          </a:stretch>
        </p:blipFill>
        <p:spPr bwMode="auto">
          <a:xfrm>
            <a:off x="109538" y="4641850"/>
            <a:ext cx="20859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7979</TotalTime>
  <Words>802</Words>
  <Application>Microsoft Office PowerPoint</Application>
  <PresentationFormat>On-screen Show (4:3)</PresentationFormat>
  <Paragraphs>162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Ulusal Yenilik Sistemimizin Geleceği_2</vt:lpstr>
      <vt:lpstr>Slide 1</vt:lpstr>
      <vt:lpstr>ULAKBİM Faaliyet Alanları</vt:lpstr>
      <vt:lpstr>ULAKNET</vt:lpstr>
      <vt:lpstr>TRUBA hesaplama alt yapısı</vt:lpstr>
      <vt:lpstr>Bilgi Hizmetleri-Cahit Arf Bilgi Merkezi</vt:lpstr>
      <vt:lpstr>TÜBİTAK ULAKBİM EKUAL Nedir? Amaçları Nelerdir?</vt:lpstr>
      <vt:lpstr>TÜBİTAK ULAKBİM EKUAL </vt:lpstr>
      <vt:lpstr>TÜBİTAK ULAKBİM EKUAL  ile hangi kurumlara hizmet ulaştırılıyor? </vt:lpstr>
      <vt:lpstr>EKUAL Koleksiyon İçeriği</vt:lpstr>
      <vt:lpstr>TR Dizin</vt:lpstr>
      <vt:lpstr>Uluslararası Bilimsel Yayınları Teşvik (UBYT)</vt:lpstr>
      <vt:lpstr>Uluslararası Bilimsel Yayınları Teşvik (UBYT)</vt:lpstr>
      <vt:lpstr>Bibliyometrik Analizler</vt:lpstr>
      <vt:lpstr>Bibliyometrik çalışmalar ile</vt:lpstr>
      <vt:lpstr>DergiPark Akademik</vt:lpstr>
      <vt:lpstr>DergiPark Akademik</vt:lpstr>
      <vt:lpstr>ULAKBİM Diğer Hizmetlerimiz </vt:lpstr>
      <vt:lpstr>Slide 18</vt:lpstr>
    </vt:vector>
  </TitlesOfParts>
  <Company>Tubitak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Ulusal Yenilik Sistemimizin Geleceği</dc:title>
  <dc:creator>siir.kilkis</dc:creator>
  <cp:lastModifiedBy>Mehmet Boz</cp:lastModifiedBy>
  <cp:revision>542</cp:revision>
  <dcterms:created xsi:type="dcterms:W3CDTF">2011-11-25T07:06:56Z</dcterms:created>
  <dcterms:modified xsi:type="dcterms:W3CDTF">2015-04-30T12:00:42Z</dcterms:modified>
</cp:coreProperties>
</file>