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7"/>
  </p:notesMasterIdLst>
  <p:handoutMasterIdLst>
    <p:handoutMasterId r:id="rId48"/>
  </p:handoutMasterIdLst>
  <p:sldIdLst>
    <p:sldId id="561" r:id="rId5"/>
    <p:sldId id="1098" r:id="rId6"/>
    <p:sldId id="1078" r:id="rId7"/>
    <p:sldId id="1133" r:id="rId8"/>
    <p:sldId id="1100" r:id="rId9"/>
    <p:sldId id="1131" r:id="rId10"/>
    <p:sldId id="1135" r:id="rId11"/>
    <p:sldId id="1132" r:id="rId12"/>
    <p:sldId id="1103" r:id="rId13"/>
    <p:sldId id="1134" r:id="rId14"/>
    <p:sldId id="1106" r:id="rId15"/>
    <p:sldId id="1107" r:id="rId16"/>
    <p:sldId id="1138" r:id="rId17"/>
    <p:sldId id="1122" r:id="rId18"/>
    <p:sldId id="1112" r:id="rId19"/>
    <p:sldId id="1105" r:id="rId20"/>
    <p:sldId id="1111" r:id="rId21"/>
    <p:sldId id="683" r:id="rId22"/>
    <p:sldId id="1075" r:id="rId23"/>
    <p:sldId id="1115" r:id="rId24"/>
    <p:sldId id="1141" r:id="rId25"/>
    <p:sldId id="1116" r:id="rId26"/>
    <p:sldId id="1117" r:id="rId27"/>
    <p:sldId id="1119" r:id="rId28"/>
    <p:sldId id="1114" r:id="rId29"/>
    <p:sldId id="1120" r:id="rId30"/>
    <p:sldId id="1136" r:id="rId31"/>
    <p:sldId id="1121" r:id="rId32"/>
    <p:sldId id="1118" r:id="rId33"/>
    <p:sldId id="1124" r:id="rId34"/>
    <p:sldId id="1137" r:id="rId35"/>
    <p:sldId id="1113" r:id="rId36"/>
    <p:sldId id="1129" r:id="rId37"/>
    <p:sldId id="1142" r:id="rId38"/>
    <p:sldId id="1143" r:id="rId39"/>
    <p:sldId id="1139" r:id="rId40"/>
    <p:sldId id="1126" r:id="rId41"/>
    <p:sldId id="1127" r:id="rId42"/>
    <p:sldId id="1130" r:id="rId43"/>
    <p:sldId id="1140" r:id="rId44"/>
    <p:sldId id="1144" r:id="rId45"/>
    <p:sldId id="1102" r:id="rId46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F75F5F"/>
    <a:srgbClr val="F1B846"/>
    <a:srgbClr val="9BBBA7"/>
    <a:srgbClr val="842F1E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9" autoAdjust="0"/>
    <p:restoredTop sz="92343" autoAdjust="0"/>
  </p:normalViewPr>
  <p:slideViewPr>
    <p:cSldViewPr>
      <p:cViewPr>
        <p:scale>
          <a:sx n="66" d="100"/>
          <a:sy n="66" d="100"/>
        </p:scale>
        <p:origin x="-2940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768" y="-12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2D53A-8849-4878-ACA5-AAA3EF3DD358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4B92825-C700-419E-A13C-45B30D6A9FCC}">
      <dgm:prSet phldrT="[Text]" custT="1"/>
      <dgm:spPr/>
      <dgm:t>
        <a:bodyPr/>
        <a:lstStyle/>
        <a:p>
          <a:r>
            <a:rPr lang="tr-TR" sz="2000" b="1" dirty="0" smtClean="0"/>
            <a:t>EDİTÖR </a:t>
          </a:r>
        </a:p>
        <a:p>
          <a:r>
            <a:rPr lang="tr-TR" sz="2000" b="1" dirty="0" smtClean="0"/>
            <a:t>  ODIS Başvuru</a:t>
          </a:r>
        </a:p>
        <a:p>
          <a:r>
            <a:rPr lang="tr-TR" sz="2000" b="1" dirty="0" smtClean="0"/>
            <a:t> + pdf iletimi</a:t>
          </a:r>
          <a:endParaRPr lang="tr-TR" sz="2000" b="1" dirty="0"/>
        </a:p>
      </dgm:t>
    </dgm:pt>
    <dgm:pt modelId="{42926C08-3911-45DA-8EDA-01BF4588E71A}" type="parTrans" cxnId="{0CAC888D-A5B0-4688-AB08-FBA42021428F}">
      <dgm:prSet/>
      <dgm:spPr/>
      <dgm:t>
        <a:bodyPr/>
        <a:lstStyle/>
        <a:p>
          <a:endParaRPr lang="tr-TR"/>
        </a:p>
      </dgm:t>
    </dgm:pt>
    <dgm:pt modelId="{DE28ACB5-7180-4AD6-920F-59629A956B77}" type="sibTrans" cxnId="{0CAC888D-A5B0-4688-AB08-FBA42021428F}">
      <dgm:prSet/>
      <dgm:spPr/>
      <dgm:t>
        <a:bodyPr/>
        <a:lstStyle/>
        <a:p>
          <a:endParaRPr lang="tr-TR"/>
        </a:p>
      </dgm:t>
    </dgm:pt>
    <dgm:pt modelId="{AAACCC6F-273E-48D8-AC01-569EC1B120C4}">
      <dgm:prSet phldrT="[Text]" custT="1"/>
      <dgm:spPr/>
      <dgm:t>
        <a:bodyPr/>
        <a:lstStyle/>
        <a:p>
          <a:r>
            <a:rPr lang="tr-TR" sz="1800" b="1" dirty="0" smtClean="0"/>
            <a:t>UZMAN +</a:t>
          </a:r>
        </a:p>
        <a:p>
          <a:r>
            <a:rPr lang="tr-TR" sz="1800" b="1" dirty="0" smtClean="0"/>
            <a:t>KOMİTE</a:t>
          </a:r>
        </a:p>
        <a:p>
          <a:r>
            <a:rPr lang="tr-TR" sz="1600" b="1" dirty="0" smtClean="0"/>
            <a:t>Değerlendirme</a:t>
          </a:r>
          <a:endParaRPr lang="tr-TR" sz="1600" b="1" dirty="0"/>
        </a:p>
      </dgm:t>
    </dgm:pt>
    <dgm:pt modelId="{F615A8FB-7C2C-446B-B6CB-80504F15ADE0}" type="parTrans" cxnId="{F221F73D-D4A9-47D5-8F50-68C303B116B7}">
      <dgm:prSet/>
      <dgm:spPr/>
      <dgm:t>
        <a:bodyPr/>
        <a:lstStyle/>
        <a:p>
          <a:endParaRPr lang="tr-TR"/>
        </a:p>
      </dgm:t>
    </dgm:pt>
    <dgm:pt modelId="{D8C3DB5E-98EC-4C8A-9D6D-B11E9C562711}" type="sibTrans" cxnId="{F221F73D-D4A9-47D5-8F50-68C303B116B7}">
      <dgm:prSet/>
      <dgm:spPr/>
      <dgm:t>
        <a:bodyPr/>
        <a:lstStyle/>
        <a:p>
          <a:endParaRPr lang="tr-TR"/>
        </a:p>
      </dgm:t>
    </dgm:pt>
    <dgm:pt modelId="{5DD89293-663B-49EA-B3CD-44EFF8D81A5C}">
      <dgm:prSet phldrT="[Text]"/>
      <dgm:spPr/>
      <dgm:t>
        <a:bodyPr/>
        <a:lstStyle/>
        <a:p>
          <a:r>
            <a:rPr lang="tr-TR" dirty="0" smtClean="0"/>
            <a:t>Tarama</a:t>
          </a:r>
        </a:p>
      </dgm:t>
    </dgm:pt>
    <dgm:pt modelId="{DACA7025-514C-41F8-9F4A-28E44B465209}" type="parTrans" cxnId="{56C03D25-8376-47E7-A79F-44507ED81623}">
      <dgm:prSet/>
      <dgm:spPr/>
      <dgm:t>
        <a:bodyPr/>
        <a:lstStyle/>
        <a:p>
          <a:endParaRPr lang="tr-TR"/>
        </a:p>
      </dgm:t>
    </dgm:pt>
    <dgm:pt modelId="{5943C8AC-3527-4B2A-95C2-8C4B873F778D}" type="sibTrans" cxnId="{56C03D25-8376-47E7-A79F-44507ED81623}">
      <dgm:prSet/>
      <dgm:spPr/>
      <dgm:t>
        <a:bodyPr/>
        <a:lstStyle/>
        <a:p>
          <a:endParaRPr lang="tr-TR"/>
        </a:p>
      </dgm:t>
    </dgm:pt>
    <dgm:pt modelId="{916B3C69-578B-41FE-8B57-9AC520464006}">
      <dgm:prSet phldrT="[Text]"/>
      <dgm:spPr/>
      <dgm:t>
        <a:bodyPr/>
        <a:lstStyle/>
        <a:p>
          <a:endParaRPr lang="tr-TR"/>
        </a:p>
      </dgm:t>
    </dgm:pt>
    <dgm:pt modelId="{3F93922A-42CC-417A-A006-D7C1D8D2B26D}" type="parTrans" cxnId="{1DEF5A22-F2D8-408B-8790-9867731CE457}">
      <dgm:prSet/>
      <dgm:spPr/>
      <dgm:t>
        <a:bodyPr/>
        <a:lstStyle/>
        <a:p>
          <a:endParaRPr lang="tr-TR"/>
        </a:p>
      </dgm:t>
    </dgm:pt>
    <dgm:pt modelId="{202D33F6-35CF-484E-8B41-7D5DBF4351D2}" type="sibTrans" cxnId="{1DEF5A22-F2D8-408B-8790-9867731CE457}">
      <dgm:prSet/>
      <dgm:spPr/>
      <dgm:t>
        <a:bodyPr/>
        <a:lstStyle/>
        <a:p>
          <a:endParaRPr lang="tr-TR"/>
        </a:p>
      </dgm:t>
    </dgm:pt>
    <dgm:pt modelId="{8BF4E7BF-6562-45FB-95E2-A53F4FA63053}" type="pres">
      <dgm:prSet presAssocID="{7532D53A-8849-4878-ACA5-AAA3EF3DD35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7EE4112-E4A4-4EF9-9078-3FD9A556748F}" type="pres">
      <dgm:prSet presAssocID="{74B92825-C700-419E-A13C-45B30D6A9FCC}" presName="gear1" presStyleLbl="node1" presStyleIdx="0" presStyleCnt="3" custScaleX="105013" custScaleY="108299" custLinFactNeighborX="1720" custLinFactNeighborY="-80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688078-1578-4ECC-86D5-42725C6020B3}" type="pres">
      <dgm:prSet presAssocID="{74B92825-C700-419E-A13C-45B30D6A9FCC}" presName="gear1srcNode" presStyleLbl="node1" presStyleIdx="0" presStyleCnt="3"/>
      <dgm:spPr/>
      <dgm:t>
        <a:bodyPr/>
        <a:lstStyle/>
        <a:p>
          <a:endParaRPr lang="tr-TR"/>
        </a:p>
      </dgm:t>
    </dgm:pt>
    <dgm:pt modelId="{F3C4B7B7-CABC-4A24-B986-B8A7FDA2B1D0}" type="pres">
      <dgm:prSet presAssocID="{74B92825-C700-419E-A13C-45B30D6A9FCC}" presName="gear1dstNode" presStyleLbl="node1" presStyleIdx="0" presStyleCnt="3"/>
      <dgm:spPr/>
      <dgm:t>
        <a:bodyPr/>
        <a:lstStyle/>
        <a:p>
          <a:endParaRPr lang="tr-TR"/>
        </a:p>
      </dgm:t>
    </dgm:pt>
    <dgm:pt modelId="{11272052-01F8-4E6D-87FB-B9CEA3BE6C34}" type="pres">
      <dgm:prSet presAssocID="{AAACCC6F-273E-48D8-AC01-569EC1B120C4}" presName="gear2" presStyleLbl="node1" presStyleIdx="1" presStyleCnt="3" custScaleX="124595" custScaleY="119159" custLinFactNeighborX="-10135" custLinFactNeighborY="-344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FC87C1-0B3C-4E74-99F9-BDF556A2011C}" type="pres">
      <dgm:prSet presAssocID="{AAACCC6F-273E-48D8-AC01-569EC1B120C4}" presName="gear2srcNode" presStyleLbl="node1" presStyleIdx="1" presStyleCnt="3"/>
      <dgm:spPr/>
      <dgm:t>
        <a:bodyPr/>
        <a:lstStyle/>
        <a:p>
          <a:endParaRPr lang="tr-TR"/>
        </a:p>
      </dgm:t>
    </dgm:pt>
    <dgm:pt modelId="{79A48157-23DA-409C-ABD6-F13E2BC68845}" type="pres">
      <dgm:prSet presAssocID="{AAACCC6F-273E-48D8-AC01-569EC1B120C4}" presName="gear2dstNode" presStyleLbl="node1" presStyleIdx="1" presStyleCnt="3"/>
      <dgm:spPr/>
      <dgm:t>
        <a:bodyPr/>
        <a:lstStyle/>
        <a:p>
          <a:endParaRPr lang="tr-TR"/>
        </a:p>
      </dgm:t>
    </dgm:pt>
    <dgm:pt modelId="{C0B3A4A8-8F8A-4C73-A047-F10C1E7E46AA}" type="pres">
      <dgm:prSet presAssocID="{5DD89293-663B-49EA-B3CD-44EFF8D81A5C}" presName="gear3" presStyleLbl="node1" presStyleIdx="2" presStyleCnt="3" custScaleY="100232" custLinFactNeighborX="5743" custLinFactNeighborY="-11641"/>
      <dgm:spPr/>
      <dgm:t>
        <a:bodyPr/>
        <a:lstStyle/>
        <a:p>
          <a:endParaRPr lang="tr-TR"/>
        </a:p>
      </dgm:t>
    </dgm:pt>
    <dgm:pt modelId="{6208148A-5702-4450-8101-3F3604AE33BC}" type="pres">
      <dgm:prSet presAssocID="{5DD89293-663B-49EA-B3CD-44EFF8D81A5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5BD99C-1FA6-4C6D-BB1A-B649F1F6274C}" type="pres">
      <dgm:prSet presAssocID="{5DD89293-663B-49EA-B3CD-44EFF8D81A5C}" presName="gear3srcNode" presStyleLbl="node1" presStyleIdx="2" presStyleCnt="3"/>
      <dgm:spPr/>
      <dgm:t>
        <a:bodyPr/>
        <a:lstStyle/>
        <a:p>
          <a:endParaRPr lang="tr-TR"/>
        </a:p>
      </dgm:t>
    </dgm:pt>
    <dgm:pt modelId="{E4D8A5AD-3FC4-4C81-953F-93BFDEA69B68}" type="pres">
      <dgm:prSet presAssocID="{5DD89293-663B-49EA-B3CD-44EFF8D81A5C}" presName="gear3dstNode" presStyleLbl="node1" presStyleIdx="2" presStyleCnt="3"/>
      <dgm:spPr/>
      <dgm:t>
        <a:bodyPr/>
        <a:lstStyle/>
        <a:p>
          <a:endParaRPr lang="tr-TR"/>
        </a:p>
      </dgm:t>
    </dgm:pt>
    <dgm:pt modelId="{48B40741-E594-4BF9-88C3-ACB79F3C5A65}" type="pres">
      <dgm:prSet presAssocID="{DE28ACB5-7180-4AD6-920F-59629A956B77}" presName="connector1" presStyleLbl="sibTrans2D1" presStyleIdx="0" presStyleCnt="3" custLinFactNeighborX="-703" custLinFactNeighborY="55"/>
      <dgm:spPr/>
      <dgm:t>
        <a:bodyPr/>
        <a:lstStyle/>
        <a:p>
          <a:endParaRPr lang="tr-TR"/>
        </a:p>
      </dgm:t>
    </dgm:pt>
    <dgm:pt modelId="{C1C1F319-E859-4397-BB05-17DE323606A1}" type="pres">
      <dgm:prSet presAssocID="{D8C3DB5E-98EC-4C8A-9D6D-B11E9C562711}" presName="connector2" presStyleLbl="sibTrans2D1" presStyleIdx="1" presStyleCnt="3" custLinFactNeighborX="-14261" custLinFactNeighborY="-4201"/>
      <dgm:spPr/>
      <dgm:t>
        <a:bodyPr/>
        <a:lstStyle/>
        <a:p>
          <a:endParaRPr lang="tr-TR"/>
        </a:p>
      </dgm:t>
    </dgm:pt>
    <dgm:pt modelId="{8C9AF68E-B2EC-4CA2-9280-F7F54E205C5B}" type="pres">
      <dgm:prSet presAssocID="{5943C8AC-3527-4B2A-95C2-8C4B873F778D}" presName="connector3" presStyleLbl="sibTrans2D1" presStyleIdx="2" presStyleCnt="3" custLinFactNeighborX="6100" custLinFactNeighborY="-7337"/>
      <dgm:spPr/>
      <dgm:t>
        <a:bodyPr/>
        <a:lstStyle/>
        <a:p>
          <a:endParaRPr lang="tr-TR"/>
        </a:p>
      </dgm:t>
    </dgm:pt>
  </dgm:ptLst>
  <dgm:cxnLst>
    <dgm:cxn modelId="{1DEF5A22-F2D8-408B-8790-9867731CE457}" srcId="{7532D53A-8849-4878-ACA5-AAA3EF3DD358}" destId="{916B3C69-578B-41FE-8B57-9AC520464006}" srcOrd="3" destOrd="0" parTransId="{3F93922A-42CC-417A-A006-D7C1D8D2B26D}" sibTransId="{202D33F6-35CF-484E-8B41-7D5DBF4351D2}"/>
    <dgm:cxn modelId="{67321A40-D34B-4882-9597-7A85D179FFD9}" type="presOf" srcId="{5943C8AC-3527-4B2A-95C2-8C4B873F778D}" destId="{8C9AF68E-B2EC-4CA2-9280-F7F54E205C5B}" srcOrd="0" destOrd="0" presId="urn:microsoft.com/office/officeart/2005/8/layout/gear1"/>
    <dgm:cxn modelId="{94517E02-F9EA-4E20-88D9-B31E3F9D16C7}" type="presOf" srcId="{AAACCC6F-273E-48D8-AC01-569EC1B120C4}" destId="{79A48157-23DA-409C-ABD6-F13E2BC68845}" srcOrd="2" destOrd="0" presId="urn:microsoft.com/office/officeart/2005/8/layout/gear1"/>
    <dgm:cxn modelId="{D11EF8C9-5691-4194-BFA2-D3C0512615C8}" type="presOf" srcId="{DE28ACB5-7180-4AD6-920F-59629A956B77}" destId="{48B40741-E594-4BF9-88C3-ACB79F3C5A65}" srcOrd="0" destOrd="0" presId="urn:microsoft.com/office/officeart/2005/8/layout/gear1"/>
    <dgm:cxn modelId="{5225E1F6-AC63-449C-900B-C4256C613CD0}" type="presOf" srcId="{74B92825-C700-419E-A13C-45B30D6A9FCC}" destId="{47EE4112-E4A4-4EF9-9078-3FD9A556748F}" srcOrd="0" destOrd="0" presId="urn:microsoft.com/office/officeart/2005/8/layout/gear1"/>
    <dgm:cxn modelId="{F962F31B-0DED-4D0F-926D-68D82177CFF0}" type="presOf" srcId="{7532D53A-8849-4878-ACA5-AAA3EF3DD358}" destId="{8BF4E7BF-6562-45FB-95E2-A53F4FA63053}" srcOrd="0" destOrd="0" presId="urn:microsoft.com/office/officeart/2005/8/layout/gear1"/>
    <dgm:cxn modelId="{9CD5020F-B4CC-47AF-B0E9-6CF6709140CD}" type="presOf" srcId="{5DD89293-663B-49EA-B3CD-44EFF8D81A5C}" destId="{445BD99C-1FA6-4C6D-BB1A-B649F1F6274C}" srcOrd="2" destOrd="0" presId="urn:microsoft.com/office/officeart/2005/8/layout/gear1"/>
    <dgm:cxn modelId="{6B8FE9A7-820F-465E-84A4-A13DD5D36082}" type="presOf" srcId="{74B92825-C700-419E-A13C-45B30D6A9FCC}" destId="{F3C4B7B7-CABC-4A24-B986-B8A7FDA2B1D0}" srcOrd="2" destOrd="0" presId="urn:microsoft.com/office/officeart/2005/8/layout/gear1"/>
    <dgm:cxn modelId="{8DF33573-55BB-4725-A39B-C5A12B138681}" type="presOf" srcId="{AAACCC6F-273E-48D8-AC01-569EC1B120C4}" destId="{11272052-01F8-4E6D-87FB-B9CEA3BE6C34}" srcOrd="0" destOrd="0" presId="urn:microsoft.com/office/officeart/2005/8/layout/gear1"/>
    <dgm:cxn modelId="{B317B2D2-13A3-42C4-B926-E8698DAEBB50}" type="presOf" srcId="{5DD89293-663B-49EA-B3CD-44EFF8D81A5C}" destId="{6208148A-5702-4450-8101-3F3604AE33BC}" srcOrd="1" destOrd="0" presId="urn:microsoft.com/office/officeart/2005/8/layout/gear1"/>
    <dgm:cxn modelId="{56C03D25-8376-47E7-A79F-44507ED81623}" srcId="{7532D53A-8849-4878-ACA5-AAA3EF3DD358}" destId="{5DD89293-663B-49EA-B3CD-44EFF8D81A5C}" srcOrd="2" destOrd="0" parTransId="{DACA7025-514C-41F8-9F4A-28E44B465209}" sibTransId="{5943C8AC-3527-4B2A-95C2-8C4B873F778D}"/>
    <dgm:cxn modelId="{F221F73D-D4A9-47D5-8F50-68C303B116B7}" srcId="{7532D53A-8849-4878-ACA5-AAA3EF3DD358}" destId="{AAACCC6F-273E-48D8-AC01-569EC1B120C4}" srcOrd="1" destOrd="0" parTransId="{F615A8FB-7C2C-446B-B6CB-80504F15ADE0}" sibTransId="{D8C3DB5E-98EC-4C8A-9D6D-B11E9C562711}"/>
    <dgm:cxn modelId="{D954061B-88B8-4915-82E3-99811CE700A7}" type="presOf" srcId="{AAACCC6F-273E-48D8-AC01-569EC1B120C4}" destId="{BDFC87C1-0B3C-4E74-99F9-BDF556A2011C}" srcOrd="1" destOrd="0" presId="urn:microsoft.com/office/officeart/2005/8/layout/gear1"/>
    <dgm:cxn modelId="{0CAC888D-A5B0-4688-AB08-FBA42021428F}" srcId="{7532D53A-8849-4878-ACA5-AAA3EF3DD358}" destId="{74B92825-C700-419E-A13C-45B30D6A9FCC}" srcOrd="0" destOrd="0" parTransId="{42926C08-3911-45DA-8EDA-01BF4588E71A}" sibTransId="{DE28ACB5-7180-4AD6-920F-59629A956B77}"/>
    <dgm:cxn modelId="{21CD7043-B658-437E-A9EF-53F29A5F00C9}" type="presOf" srcId="{5DD89293-663B-49EA-B3CD-44EFF8D81A5C}" destId="{C0B3A4A8-8F8A-4C73-A047-F10C1E7E46AA}" srcOrd="0" destOrd="0" presId="urn:microsoft.com/office/officeart/2005/8/layout/gear1"/>
    <dgm:cxn modelId="{DB7063D0-50E3-48B1-A7DF-C59409AD6D61}" type="presOf" srcId="{74B92825-C700-419E-A13C-45B30D6A9FCC}" destId="{1E688078-1578-4ECC-86D5-42725C6020B3}" srcOrd="1" destOrd="0" presId="urn:microsoft.com/office/officeart/2005/8/layout/gear1"/>
    <dgm:cxn modelId="{02C1341C-2FC7-47E8-8610-29CC2453C1B2}" type="presOf" srcId="{D8C3DB5E-98EC-4C8A-9D6D-B11E9C562711}" destId="{C1C1F319-E859-4397-BB05-17DE323606A1}" srcOrd="0" destOrd="0" presId="urn:microsoft.com/office/officeart/2005/8/layout/gear1"/>
    <dgm:cxn modelId="{A5C185DB-53BB-4BB0-AEE5-C0077CCFD643}" type="presOf" srcId="{5DD89293-663B-49EA-B3CD-44EFF8D81A5C}" destId="{E4D8A5AD-3FC4-4C81-953F-93BFDEA69B68}" srcOrd="3" destOrd="0" presId="urn:microsoft.com/office/officeart/2005/8/layout/gear1"/>
    <dgm:cxn modelId="{0207D371-D0BC-46E8-B5CD-88991586C528}" type="presParOf" srcId="{8BF4E7BF-6562-45FB-95E2-A53F4FA63053}" destId="{47EE4112-E4A4-4EF9-9078-3FD9A556748F}" srcOrd="0" destOrd="0" presId="urn:microsoft.com/office/officeart/2005/8/layout/gear1"/>
    <dgm:cxn modelId="{0D9070E0-BE85-4A40-9F39-0AA1E983BB17}" type="presParOf" srcId="{8BF4E7BF-6562-45FB-95E2-A53F4FA63053}" destId="{1E688078-1578-4ECC-86D5-42725C6020B3}" srcOrd="1" destOrd="0" presId="urn:microsoft.com/office/officeart/2005/8/layout/gear1"/>
    <dgm:cxn modelId="{7FB5AE00-5A1D-426D-9601-915DAD8082E3}" type="presParOf" srcId="{8BF4E7BF-6562-45FB-95E2-A53F4FA63053}" destId="{F3C4B7B7-CABC-4A24-B986-B8A7FDA2B1D0}" srcOrd="2" destOrd="0" presId="urn:microsoft.com/office/officeart/2005/8/layout/gear1"/>
    <dgm:cxn modelId="{67CC17A6-95D5-488F-86B1-6375F1C2190E}" type="presParOf" srcId="{8BF4E7BF-6562-45FB-95E2-A53F4FA63053}" destId="{11272052-01F8-4E6D-87FB-B9CEA3BE6C34}" srcOrd="3" destOrd="0" presId="urn:microsoft.com/office/officeart/2005/8/layout/gear1"/>
    <dgm:cxn modelId="{08B87CCD-7C77-4F49-94B0-79F4DAD78EE0}" type="presParOf" srcId="{8BF4E7BF-6562-45FB-95E2-A53F4FA63053}" destId="{BDFC87C1-0B3C-4E74-99F9-BDF556A2011C}" srcOrd="4" destOrd="0" presId="urn:microsoft.com/office/officeart/2005/8/layout/gear1"/>
    <dgm:cxn modelId="{36B5485F-B069-409C-83D4-91105801EDAC}" type="presParOf" srcId="{8BF4E7BF-6562-45FB-95E2-A53F4FA63053}" destId="{79A48157-23DA-409C-ABD6-F13E2BC68845}" srcOrd="5" destOrd="0" presId="urn:microsoft.com/office/officeart/2005/8/layout/gear1"/>
    <dgm:cxn modelId="{99941B81-7227-43AC-99E5-CBF0F697B393}" type="presParOf" srcId="{8BF4E7BF-6562-45FB-95E2-A53F4FA63053}" destId="{C0B3A4A8-8F8A-4C73-A047-F10C1E7E46AA}" srcOrd="6" destOrd="0" presId="urn:microsoft.com/office/officeart/2005/8/layout/gear1"/>
    <dgm:cxn modelId="{9615D15A-2114-45B9-B6B0-345719BD9FE5}" type="presParOf" srcId="{8BF4E7BF-6562-45FB-95E2-A53F4FA63053}" destId="{6208148A-5702-4450-8101-3F3604AE33BC}" srcOrd="7" destOrd="0" presId="urn:microsoft.com/office/officeart/2005/8/layout/gear1"/>
    <dgm:cxn modelId="{DE2E3EA1-91FB-4D6D-B828-FA87B3BD2058}" type="presParOf" srcId="{8BF4E7BF-6562-45FB-95E2-A53F4FA63053}" destId="{445BD99C-1FA6-4C6D-BB1A-B649F1F6274C}" srcOrd="8" destOrd="0" presId="urn:microsoft.com/office/officeart/2005/8/layout/gear1"/>
    <dgm:cxn modelId="{852B9DC2-F210-46BA-B755-7188EA32BA59}" type="presParOf" srcId="{8BF4E7BF-6562-45FB-95E2-A53F4FA63053}" destId="{E4D8A5AD-3FC4-4C81-953F-93BFDEA69B68}" srcOrd="9" destOrd="0" presId="urn:microsoft.com/office/officeart/2005/8/layout/gear1"/>
    <dgm:cxn modelId="{8E97F3A6-0529-4D9A-8108-AF24529FD607}" type="presParOf" srcId="{8BF4E7BF-6562-45FB-95E2-A53F4FA63053}" destId="{48B40741-E594-4BF9-88C3-ACB79F3C5A65}" srcOrd="10" destOrd="0" presId="urn:microsoft.com/office/officeart/2005/8/layout/gear1"/>
    <dgm:cxn modelId="{BEBA2B53-D226-49B4-A0E0-445EBF113670}" type="presParOf" srcId="{8BF4E7BF-6562-45FB-95E2-A53F4FA63053}" destId="{C1C1F319-E859-4397-BB05-17DE323606A1}" srcOrd="11" destOrd="0" presId="urn:microsoft.com/office/officeart/2005/8/layout/gear1"/>
    <dgm:cxn modelId="{637601CE-0459-44E1-A5D2-ED990FAE82C0}" type="presParOf" srcId="{8BF4E7BF-6562-45FB-95E2-A53F4FA63053}" destId="{8C9AF68E-B2EC-4CA2-9280-F7F54E205C5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3176D1-5C43-4BAA-8489-FA125CF6C1B9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E38CE47-853D-485E-BF65-BF011EC835DE}" type="pres">
      <dgm:prSet presAssocID="{B73176D1-5C43-4BAA-8489-FA125CF6C1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9A0EC9B9-B8ED-43E9-A307-DFC01F01968E}" type="presOf" srcId="{B73176D1-5C43-4BAA-8489-FA125CF6C1B9}" destId="{1E38CE47-853D-485E-BF65-BF011EC835DE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9934EC-2B25-4935-9CC5-C22ABA6B0013}" type="doc">
      <dgm:prSet loTypeId="urn:microsoft.com/office/officeart/2005/8/layout/radial6" loCatId="relationship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tr-TR"/>
        </a:p>
      </dgm:t>
    </dgm:pt>
    <dgm:pt modelId="{E82675D8-E829-41FA-935B-015886EBF87E}">
      <dgm:prSet phldrT="[Metin]" custT="1"/>
      <dgm:spPr/>
      <dgm:t>
        <a:bodyPr/>
        <a:lstStyle/>
        <a:p>
          <a:r>
            <a:rPr lang="tr-TR" sz="2400" b="1" dirty="0" smtClean="0"/>
            <a:t>DERGİ</a:t>
          </a:r>
          <a:endParaRPr lang="tr-TR" sz="2400" b="1" dirty="0"/>
        </a:p>
      </dgm:t>
    </dgm:pt>
    <dgm:pt modelId="{FA34CD38-954E-4F0C-9505-2C2D2EFD4B2E}" type="parTrans" cxnId="{8FFDF669-71B0-4833-93B8-4B89F73ABBFE}">
      <dgm:prSet/>
      <dgm:spPr/>
      <dgm:t>
        <a:bodyPr/>
        <a:lstStyle/>
        <a:p>
          <a:endParaRPr lang="tr-TR" sz="2000"/>
        </a:p>
      </dgm:t>
    </dgm:pt>
    <dgm:pt modelId="{F62576C7-F51C-4C02-825D-239C191886FF}" type="sibTrans" cxnId="{8FFDF669-71B0-4833-93B8-4B89F73ABBFE}">
      <dgm:prSet/>
      <dgm:spPr/>
      <dgm:t>
        <a:bodyPr/>
        <a:lstStyle/>
        <a:p>
          <a:endParaRPr lang="tr-TR" sz="2000"/>
        </a:p>
      </dgm:t>
    </dgm:pt>
    <dgm:pt modelId="{6C7264F5-EC1B-4849-B16D-20A27B73483E}">
      <dgm:prSet phldrT="[Metin]" custT="1"/>
      <dgm:spPr/>
      <dgm:t>
        <a:bodyPr/>
        <a:lstStyle/>
        <a:p>
          <a:r>
            <a:rPr lang="tr-TR" sz="2000" b="1" dirty="0" smtClean="0"/>
            <a:t>Üretim</a:t>
          </a:r>
          <a:endParaRPr lang="tr-TR" sz="2000" b="1" dirty="0"/>
        </a:p>
      </dgm:t>
    </dgm:pt>
    <dgm:pt modelId="{FDBA4BB4-D69E-4293-BAAC-749FDD8EFBFC}" type="parTrans" cxnId="{E89A77EE-05B6-4E71-BF5A-C82B2645821A}">
      <dgm:prSet/>
      <dgm:spPr/>
      <dgm:t>
        <a:bodyPr/>
        <a:lstStyle/>
        <a:p>
          <a:endParaRPr lang="tr-TR" sz="2000"/>
        </a:p>
      </dgm:t>
    </dgm:pt>
    <dgm:pt modelId="{6F0BD351-DDD9-42C1-B0AC-D00AE72F4686}" type="sibTrans" cxnId="{E89A77EE-05B6-4E71-BF5A-C82B2645821A}">
      <dgm:prSet/>
      <dgm:spPr/>
      <dgm:t>
        <a:bodyPr/>
        <a:lstStyle/>
        <a:p>
          <a:endParaRPr lang="tr-TR" sz="2000"/>
        </a:p>
      </dgm:t>
    </dgm:pt>
    <dgm:pt modelId="{7060162B-9A79-4772-B6CD-2D7BC64411A7}">
      <dgm:prSet phldrT="[Metin]" custT="1"/>
      <dgm:spPr/>
      <dgm:t>
        <a:bodyPr/>
        <a:lstStyle/>
        <a:p>
          <a:r>
            <a:rPr lang="tr-TR" sz="2000" b="1" dirty="0" smtClean="0"/>
            <a:t>Teknik</a:t>
          </a:r>
          <a:endParaRPr lang="tr-TR" sz="2000" b="1" dirty="0"/>
        </a:p>
      </dgm:t>
    </dgm:pt>
    <dgm:pt modelId="{BA9F1B0D-3517-486F-BC23-72EEE296BEF1}" type="parTrans" cxnId="{E9A50856-91F6-4964-A2AC-A5F1D1857292}">
      <dgm:prSet/>
      <dgm:spPr/>
      <dgm:t>
        <a:bodyPr/>
        <a:lstStyle/>
        <a:p>
          <a:endParaRPr lang="tr-TR" sz="2000"/>
        </a:p>
      </dgm:t>
    </dgm:pt>
    <dgm:pt modelId="{991A5E29-CD3B-4839-AF5F-EA3C0B1158FA}" type="sibTrans" cxnId="{E9A50856-91F6-4964-A2AC-A5F1D1857292}">
      <dgm:prSet/>
      <dgm:spPr/>
      <dgm:t>
        <a:bodyPr/>
        <a:lstStyle/>
        <a:p>
          <a:endParaRPr lang="tr-TR" sz="2000"/>
        </a:p>
      </dgm:t>
    </dgm:pt>
    <dgm:pt modelId="{58E5C2B1-3BFA-48F9-9095-F2020BDD3902}">
      <dgm:prSet phldrT="[Metin]" custT="1"/>
      <dgm:spPr/>
      <dgm:t>
        <a:bodyPr/>
        <a:lstStyle/>
        <a:p>
          <a:r>
            <a:rPr lang="tr-TR" sz="2000" b="1" dirty="0" smtClean="0"/>
            <a:t>Pazarlama</a:t>
          </a:r>
          <a:endParaRPr lang="tr-TR" sz="2000" b="1" dirty="0"/>
        </a:p>
      </dgm:t>
    </dgm:pt>
    <dgm:pt modelId="{4D32BBFC-E813-4512-8192-2F5D19A712AD}" type="parTrans" cxnId="{ADF4C75A-0D7D-4F45-BC4B-CF1832C46816}">
      <dgm:prSet/>
      <dgm:spPr/>
      <dgm:t>
        <a:bodyPr/>
        <a:lstStyle/>
        <a:p>
          <a:endParaRPr lang="tr-TR" sz="2000"/>
        </a:p>
      </dgm:t>
    </dgm:pt>
    <dgm:pt modelId="{428F0C38-EDB4-4C2C-AC66-6F9B822FF7E2}" type="sibTrans" cxnId="{ADF4C75A-0D7D-4F45-BC4B-CF1832C46816}">
      <dgm:prSet/>
      <dgm:spPr/>
      <dgm:t>
        <a:bodyPr/>
        <a:lstStyle/>
        <a:p>
          <a:endParaRPr lang="tr-TR" sz="2000"/>
        </a:p>
      </dgm:t>
    </dgm:pt>
    <dgm:pt modelId="{D82C8952-FE8E-4CD2-975C-0809CDDA0CFF}">
      <dgm:prSet phldrT="[Metin]" custT="1"/>
      <dgm:spPr/>
      <dgm:t>
        <a:bodyPr/>
        <a:lstStyle/>
        <a:p>
          <a:r>
            <a:rPr lang="tr-TR" sz="2000" b="1" dirty="0" smtClean="0"/>
            <a:t>Dağıtım</a:t>
          </a:r>
          <a:endParaRPr lang="tr-TR" sz="2000" b="1" dirty="0"/>
        </a:p>
      </dgm:t>
    </dgm:pt>
    <dgm:pt modelId="{8FEAC4BE-4DC5-4E62-987F-5FE31463431B}" type="parTrans" cxnId="{6431EC57-1376-43E5-8D9D-100B7BEE1E2A}">
      <dgm:prSet/>
      <dgm:spPr/>
      <dgm:t>
        <a:bodyPr/>
        <a:lstStyle/>
        <a:p>
          <a:endParaRPr lang="tr-TR" sz="2000"/>
        </a:p>
      </dgm:t>
    </dgm:pt>
    <dgm:pt modelId="{41720C89-E4C5-4C1B-914B-2C85100E870A}" type="sibTrans" cxnId="{6431EC57-1376-43E5-8D9D-100B7BEE1E2A}">
      <dgm:prSet/>
      <dgm:spPr/>
      <dgm:t>
        <a:bodyPr/>
        <a:lstStyle/>
        <a:p>
          <a:endParaRPr lang="tr-TR" sz="2000"/>
        </a:p>
      </dgm:t>
    </dgm:pt>
    <dgm:pt modelId="{F1B6F98B-E0A4-4ADE-B878-96CFE2342BB8}">
      <dgm:prSet phldrT="[Metin]"/>
      <dgm:spPr/>
      <dgm:t>
        <a:bodyPr/>
        <a:lstStyle/>
        <a:p>
          <a:endParaRPr lang="tr-TR" sz="2000"/>
        </a:p>
      </dgm:t>
    </dgm:pt>
    <dgm:pt modelId="{A3D1420D-992D-4B9D-BE80-19DBC5461F83}" type="parTrans" cxnId="{5FD53437-39E6-410C-ACAA-96725B4047D7}">
      <dgm:prSet/>
      <dgm:spPr/>
      <dgm:t>
        <a:bodyPr/>
        <a:lstStyle/>
        <a:p>
          <a:endParaRPr lang="tr-TR" sz="2000"/>
        </a:p>
      </dgm:t>
    </dgm:pt>
    <dgm:pt modelId="{D00BE0B4-81C6-47AD-9083-512B9BB1328E}" type="sibTrans" cxnId="{5FD53437-39E6-410C-ACAA-96725B4047D7}">
      <dgm:prSet/>
      <dgm:spPr/>
      <dgm:t>
        <a:bodyPr/>
        <a:lstStyle/>
        <a:p>
          <a:endParaRPr lang="tr-TR" sz="2000"/>
        </a:p>
      </dgm:t>
    </dgm:pt>
    <dgm:pt modelId="{73D8C4E4-488F-4D88-BEC8-3E2E68655C76}">
      <dgm:prSet phldrT="[Metin]" custT="1"/>
      <dgm:spPr/>
      <dgm:t>
        <a:bodyPr/>
        <a:lstStyle/>
        <a:p>
          <a:r>
            <a:rPr lang="tr-TR" sz="2000" b="1" dirty="0" smtClean="0"/>
            <a:t>Reklam</a:t>
          </a:r>
          <a:endParaRPr lang="tr-TR" sz="2000" b="1" dirty="0"/>
        </a:p>
      </dgm:t>
    </dgm:pt>
    <dgm:pt modelId="{48703C46-6DAF-4D2E-AD73-D6DAD3E7CCB8}" type="parTrans" cxnId="{10C8DFBB-95AA-46EF-9DA8-546A0ABFA7C9}">
      <dgm:prSet/>
      <dgm:spPr/>
      <dgm:t>
        <a:bodyPr/>
        <a:lstStyle/>
        <a:p>
          <a:endParaRPr lang="tr-TR" sz="2000"/>
        </a:p>
      </dgm:t>
    </dgm:pt>
    <dgm:pt modelId="{31D4BDB0-1491-4A2E-9F5E-0F9812CED3C9}" type="sibTrans" cxnId="{10C8DFBB-95AA-46EF-9DA8-546A0ABFA7C9}">
      <dgm:prSet/>
      <dgm:spPr/>
      <dgm:t>
        <a:bodyPr/>
        <a:lstStyle/>
        <a:p>
          <a:endParaRPr lang="tr-TR" sz="2000"/>
        </a:p>
      </dgm:t>
    </dgm:pt>
    <dgm:pt modelId="{67EA3698-9AAC-4822-8DD2-9D088DB07223}" type="pres">
      <dgm:prSet presAssocID="{229934EC-2B25-4935-9CC5-C22ABA6B001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E010474-D83C-444D-8F69-241A681C36A6}" type="pres">
      <dgm:prSet presAssocID="{E82675D8-E829-41FA-935B-015886EBF87E}" presName="centerShape" presStyleLbl="node0" presStyleIdx="0" presStyleCnt="1"/>
      <dgm:spPr/>
      <dgm:t>
        <a:bodyPr/>
        <a:lstStyle/>
        <a:p>
          <a:endParaRPr lang="tr-TR"/>
        </a:p>
      </dgm:t>
    </dgm:pt>
    <dgm:pt modelId="{066FB7AE-A6A6-433B-A829-72351D59D4B7}" type="pres">
      <dgm:prSet presAssocID="{6C7264F5-EC1B-4849-B16D-20A27B7348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746F24-626A-4F4C-9668-F65CFA56094C}" type="pres">
      <dgm:prSet presAssocID="{6C7264F5-EC1B-4849-B16D-20A27B73483E}" presName="dummy" presStyleCnt="0"/>
      <dgm:spPr/>
      <dgm:t>
        <a:bodyPr/>
        <a:lstStyle/>
        <a:p>
          <a:endParaRPr lang="tr-TR"/>
        </a:p>
      </dgm:t>
    </dgm:pt>
    <dgm:pt modelId="{4CDF531C-C451-433F-AA3F-32C74704B1C1}" type="pres">
      <dgm:prSet presAssocID="{6F0BD351-DDD9-42C1-B0AC-D00AE72F4686}" presName="sibTrans" presStyleLbl="sibTrans2D1" presStyleIdx="0" presStyleCnt="5"/>
      <dgm:spPr/>
      <dgm:t>
        <a:bodyPr/>
        <a:lstStyle/>
        <a:p>
          <a:endParaRPr lang="tr-TR"/>
        </a:p>
      </dgm:t>
    </dgm:pt>
    <dgm:pt modelId="{A35F01DA-F124-4BC7-B93D-36DD565BFC7B}" type="pres">
      <dgm:prSet presAssocID="{7060162B-9A79-4772-B6CD-2D7BC64411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7754AC-A887-4888-8983-D3D6789A87DE}" type="pres">
      <dgm:prSet presAssocID="{7060162B-9A79-4772-B6CD-2D7BC64411A7}" presName="dummy" presStyleCnt="0"/>
      <dgm:spPr/>
      <dgm:t>
        <a:bodyPr/>
        <a:lstStyle/>
        <a:p>
          <a:endParaRPr lang="tr-TR"/>
        </a:p>
      </dgm:t>
    </dgm:pt>
    <dgm:pt modelId="{6561F7ED-8AE3-435D-9FAD-E5C3DCAFD1D6}" type="pres">
      <dgm:prSet presAssocID="{991A5E29-CD3B-4839-AF5F-EA3C0B1158FA}" presName="sibTrans" presStyleLbl="sibTrans2D1" presStyleIdx="1" presStyleCnt="5"/>
      <dgm:spPr/>
      <dgm:t>
        <a:bodyPr/>
        <a:lstStyle/>
        <a:p>
          <a:endParaRPr lang="tr-TR"/>
        </a:p>
      </dgm:t>
    </dgm:pt>
    <dgm:pt modelId="{00BE9222-5B72-4AB1-87E2-B6217C29FA66}" type="pres">
      <dgm:prSet presAssocID="{73D8C4E4-488F-4D88-BEC8-3E2E68655C7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7D5E95-C460-4DEF-8DA4-2408A8BE69C0}" type="pres">
      <dgm:prSet presAssocID="{73D8C4E4-488F-4D88-BEC8-3E2E68655C76}" presName="dummy" presStyleCnt="0"/>
      <dgm:spPr/>
      <dgm:t>
        <a:bodyPr/>
        <a:lstStyle/>
        <a:p>
          <a:endParaRPr lang="tr-TR"/>
        </a:p>
      </dgm:t>
    </dgm:pt>
    <dgm:pt modelId="{F2EE60AB-33AF-4C2F-863B-D2AC03E00982}" type="pres">
      <dgm:prSet presAssocID="{31D4BDB0-1491-4A2E-9F5E-0F9812CED3C9}" presName="sibTrans" presStyleLbl="sibTrans2D1" presStyleIdx="2" presStyleCnt="5"/>
      <dgm:spPr/>
      <dgm:t>
        <a:bodyPr/>
        <a:lstStyle/>
        <a:p>
          <a:endParaRPr lang="tr-TR"/>
        </a:p>
      </dgm:t>
    </dgm:pt>
    <dgm:pt modelId="{A2EE7B9E-24C5-4F01-BE1A-7CD35D5AC318}" type="pres">
      <dgm:prSet presAssocID="{58E5C2B1-3BFA-48F9-9095-F2020BDD390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5E0F96-E998-4D2B-B382-B91E8BE5D653}" type="pres">
      <dgm:prSet presAssocID="{58E5C2B1-3BFA-48F9-9095-F2020BDD3902}" presName="dummy" presStyleCnt="0"/>
      <dgm:spPr/>
      <dgm:t>
        <a:bodyPr/>
        <a:lstStyle/>
        <a:p>
          <a:endParaRPr lang="tr-TR"/>
        </a:p>
      </dgm:t>
    </dgm:pt>
    <dgm:pt modelId="{5CF1ACA7-6A3A-4B5C-977F-EC5E5F40607A}" type="pres">
      <dgm:prSet presAssocID="{428F0C38-EDB4-4C2C-AC66-6F9B822FF7E2}" presName="sibTrans" presStyleLbl="sibTrans2D1" presStyleIdx="3" presStyleCnt="5"/>
      <dgm:spPr/>
      <dgm:t>
        <a:bodyPr/>
        <a:lstStyle/>
        <a:p>
          <a:endParaRPr lang="tr-TR"/>
        </a:p>
      </dgm:t>
    </dgm:pt>
    <dgm:pt modelId="{D8436976-8FFD-4CAB-8715-2F041DB3780E}" type="pres">
      <dgm:prSet presAssocID="{D82C8952-FE8E-4CD2-975C-0809CDDA0CF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3FBC8E-ADB5-4F3E-8231-8367A2F4ED7D}" type="pres">
      <dgm:prSet presAssocID="{D82C8952-FE8E-4CD2-975C-0809CDDA0CFF}" presName="dummy" presStyleCnt="0"/>
      <dgm:spPr/>
      <dgm:t>
        <a:bodyPr/>
        <a:lstStyle/>
        <a:p>
          <a:endParaRPr lang="tr-TR"/>
        </a:p>
      </dgm:t>
    </dgm:pt>
    <dgm:pt modelId="{CED0A597-969F-4F2E-ACB7-12F2753D40DC}" type="pres">
      <dgm:prSet presAssocID="{41720C89-E4C5-4C1B-914B-2C85100E870A}" presName="sibTrans" presStyleLbl="sibTrans2D1" presStyleIdx="4" presStyleCnt="5"/>
      <dgm:spPr/>
      <dgm:t>
        <a:bodyPr/>
        <a:lstStyle/>
        <a:p>
          <a:endParaRPr lang="tr-TR"/>
        </a:p>
      </dgm:t>
    </dgm:pt>
  </dgm:ptLst>
  <dgm:cxnLst>
    <dgm:cxn modelId="{515960F2-5ED8-4E79-A8CD-711225A22359}" type="presOf" srcId="{7060162B-9A79-4772-B6CD-2D7BC64411A7}" destId="{A35F01DA-F124-4BC7-B93D-36DD565BFC7B}" srcOrd="0" destOrd="0" presId="urn:microsoft.com/office/officeart/2005/8/layout/radial6"/>
    <dgm:cxn modelId="{10C8DFBB-95AA-46EF-9DA8-546A0ABFA7C9}" srcId="{E82675D8-E829-41FA-935B-015886EBF87E}" destId="{73D8C4E4-488F-4D88-BEC8-3E2E68655C76}" srcOrd="2" destOrd="0" parTransId="{48703C46-6DAF-4D2E-AD73-D6DAD3E7CCB8}" sibTransId="{31D4BDB0-1491-4A2E-9F5E-0F9812CED3C9}"/>
    <dgm:cxn modelId="{C0A8048A-4C72-4ADD-9FE8-58314D1059CC}" type="presOf" srcId="{58E5C2B1-3BFA-48F9-9095-F2020BDD3902}" destId="{A2EE7B9E-24C5-4F01-BE1A-7CD35D5AC318}" srcOrd="0" destOrd="0" presId="urn:microsoft.com/office/officeart/2005/8/layout/radial6"/>
    <dgm:cxn modelId="{79997AF4-7197-4C9E-AC67-5B7C5C826BDD}" type="presOf" srcId="{6C7264F5-EC1B-4849-B16D-20A27B73483E}" destId="{066FB7AE-A6A6-433B-A829-72351D59D4B7}" srcOrd="0" destOrd="0" presId="urn:microsoft.com/office/officeart/2005/8/layout/radial6"/>
    <dgm:cxn modelId="{6431EC57-1376-43E5-8D9D-100B7BEE1E2A}" srcId="{E82675D8-E829-41FA-935B-015886EBF87E}" destId="{D82C8952-FE8E-4CD2-975C-0809CDDA0CFF}" srcOrd="4" destOrd="0" parTransId="{8FEAC4BE-4DC5-4E62-987F-5FE31463431B}" sibTransId="{41720C89-E4C5-4C1B-914B-2C85100E870A}"/>
    <dgm:cxn modelId="{EC960B94-D4B0-4351-8E61-0E799D1FE265}" type="presOf" srcId="{229934EC-2B25-4935-9CC5-C22ABA6B0013}" destId="{67EA3698-9AAC-4822-8DD2-9D088DB07223}" srcOrd="0" destOrd="0" presId="urn:microsoft.com/office/officeart/2005/8/layout/radial6"/>
    <dgm:cxn modelId="{ADF4C75A-0D7D-4F45-BC4B-CF1832C46816}" srcId="{E82675D8-E829-41FA-935B-015886EBF87E}" destId="{58E5C2B1-3BFA-48F9-9095-F2020BDD3902}" srcOrd="3" destOrd="0" parTransId="{4D32BBFC-E813-4512-8192-2F5D19A712AD}" sibTransId="{428F0C38-EDB4-4C2C-AC66-6F9B822FF7E2}"/>
    <dgm:cxn modelId="{E9A50856-91F6-4964-A2AC-A5F1D1857292}" srcId="{E82675D8-E829-41FA-935B-015886EBF87E}" destId="{7060162B-9A79-4772-B6CD-2D7BC64411A7}" srcOrd="1" destOrd="0" parTransId="{BA9F1B0D-3517-486F-BC23-72EEE296BEF1}" sibTransId="{991A5E29-CD3B-4839-AF5F-EA3C0B1158FA}"/>
    <dgm:cxn modelId="{8FFDF669-71B0-4833-93B8-4B89F73ABBFE}" srcId="{229934EC-2B25-4935-9CC5-C22ABA6B0013}" destId="{E82675D8-E829-41FA-935B-015886EBF87E}" srcOrd="0" destOrd="0" parTransId="{FA34CD38-954E-4F0C-9505-2C2D2EFD4B2E}" sibTransId="{F62576C7-F51C-4C02-825D-239C191886FF}"/>
    <dgm:cxn modelId="{90932E8F-9DC6-4E5D-8C47-E54182C3BC26}" type="presOf" srcId="{6F0BD351-DDD9-42C1-B0AC-D00AE72F4686}" destId="{4CDF531C-C451-433F-AA3F-32C74704B1C1}" srcOrd="0" destOrd="0" presId="urn:microsoft.com/office/officeart/2005/8/layout/radial6"/>
    <dgm:cxn modelId="{D57DF760-39ED-4880-BE6C-733ABB7F17BB}" type="presOf" srcId="{E82675D8-E829-41FA-935B-015886EBF87E}" destId="{BE010474-D83C-444D-8F69-241A681C36A6}" srcOrd="0" destOrd="0" presId="urn:microsoft.com/office/officeart/2005/8/layout/radial6"/>
    <dgm:cxn modelId="{5FD53437-39E6-410C-ACAA-96725B4047D7}" srcId="{229934EC-2B25-4935-9CC5-C22ABA6B0013}" destId="{F1B6F98B-E0A4-4ADE-B878-96CFE2342BB8}" srcOrd="1" destOrd="0" parTransId="{A3D1420D-992D-4B9D-BE80-19DBC5461F83}" sibTransId="{D00BE0B4-81C6-47AD-9083-512B9BB1328E}"/>
    <dgm:cxn modelId="{23149F8B-64A9-4C70-9A5C-880C7547E4BF}" type="presOf" srcId="{73D8C4E4-488F-4D88-BEC8-3E2E68655C76}" destId="{00BE9222-5B72-4AB1-87E2-B6217C29FA66}" srcOrd="0" destOrd="0" presId="urn:microsoft.com/office/officeart/2005/8/layout/radial6"/>
    <dgm:cxn modelId="{5E392858-9129-43FE-B116-17063B02A0DD}" type="presOf" srcId="{31D4BDB0-1491-4A2E-9F5E-0F9812CED3C9}" destId="{F2EE60AB-33AF-4C2F-863B-D2AC03E00982}" srcOrd="0" destOrd="0" presId="urn:microsoft.com/office/officeart/2005/8/layout/radial6"/>
    <dgm:cxn modelId="{3428D5A6-8A97-4522-9E5F-D365DC9EE808}" type="presOf" srcId="{991A5E29-CD3B-4839-AF5F-EA3C0B1158FA}" destId="{6561F7ED-8AE3-435D-9FAD-E5C3DCAFD1D6}" srcOrd="0" destOrd="0" presId="urn:microsoft.com/office/officeart/2005/8/layout/radial6"/>
    <dgm:cxn modelId="{E885CDCD-9A52-431C-A5A1-F94083F2828D}" type="presOf" srcId="{D82C8952-FE8E-4CD2-975C-0809CDDA0CFF}" destId="{D8436976-8FFD-4CAB-8715-2F041DB3780E}" srcOrd="0" destOrd="0" presId="urn:microsoft.com/office/officeart/2005/8/layout/radial6"/>
    <dgm:cxn modelId="{E33D87BE-A2A5-4887-99D8-A0EB6BBC3335}" type="presOf" srcId="{428F0C38-EDB4-4C2C-AC66-6F9B822FF7E2}" destId="{5CF1ACA7-6A3A-4B5C-977F-EC5E5F40607A}" srcOrd="0" destOrd="0" presId="urn:microsoft.com/office/officeart/2005/8/layout/radial6"/>
    <dgm:cxn modelId="{76B59342-A8CE-4874-96D9-0CA00A7C0A57}" type="presOf" srcId="{41720C89-E4C5-4C1B-914B-2C85100E870A}" destId="{CED0A597-969F-4F2E-ACB7-12F2753D40DC}" srcOrd="0" destOrd="0" presId="urn:microsoft.com/office/officeart/2005/8/layout/radial6"/>
    <dgm:cxn modelId="{E89A77EE-05B6-4E71-BF5A-C82B2645821A}" srcId="{E82675D8-E829-41FA-935B-015886EBF87E}" destId="{6C7264F5-EC1B-4849-B16D-20A27B73483E}" srcOrd="0" destOrd="0" parTransId="{FDBA4BB4-D69E-4293-BAAC-749FDD8EFBFC}" sibTransId="{6F0BD351-DDD9-42C1-B0AC-D00AE72F4686}"/>
    <dgm:cxn modelId="{E85CE861-4752-4CFD-9008-429820A2BC94}" type="presParOf" srcId="{67EA3698-9AAC-4822-8DD2-9D088DB07223}" destId="{BE010474-D83C-444D-8F69-241A681C36A6}" srcOrd="0" destOrd="0" presId="urn:microsoft.com/office/officeart/2005/8/layout/radial6"/>
    <dgm:cxn modelId="{8B5A0613-AA01-4088-A5CA-DBC438FD2887}" type="presParOf" srcId="{67EA3698-9AAC-4822-8DD2-9D088DB07223}" destId="{066FB7AE-A6A6-433B-A829-72351D59D4B7}" srcOrd="1" destOrd="0" presId="urn:microsoft.com/office/officeart/2005/8/layout/radial6"/>
    <dgm:cxn modelId="{D780B2E0-59EC-43A5-A09C-D8353BEBE2B3}" type="presParOf" srcId="{67EA3698-9AAC-4822-8DD2-9D088DB07223}" destId="{B3746F24-626A-4F4C-9668-F65CFA56094C}" srcOrd="2" destOrd="0" presId="urn:microsoft.com/office/officeart/2005/8/layout/radial6"/>
    <dgm:cxn modelId="{583C8808-9D1C-48B0-8C4E-26E8F27EA038}" type="presParOf" srcId="{67EA3698-9AAC-4822-8DD2-9D088DB07223}" destId="{4CDF531C-C451-433F-AA3F-32C74704B1C1}" srcOrd="3" destOrd="0" presId="urn:microsoft.com/office/officeart/2005/8/layout/radial6"/>
    <dgm:cxn modelId="{07A1B438-58D6-49C4-BBE2-3EA6443F7CD5}" type="presParOf" srcId="{67EA3698-9AAC-4822-8DD2-9D088DB07223}" destId="{A35F01DA-F124-4BC7-B93D-36DD565BFC7B}" srcOrd="4" destOrd="0" presId="urn:microsoft.com/office/officeart/2005/8/layout/radial6"/>
    <dgm:cxn modelId="{5DDABE0F-403C-4CDA-A0B5-9DB0270DD17F}" type="presParOf" srcId="{67EA3698-9AAC-4822-8DD2-9D088DB07223}" destId="{F37754AC-A887-4888-8983-D3D6789A87DE}" srcOrd="5" destOrd="0" presId="urn:microsoft.com/office/officeart/2005/8/layout/radial6"/>
    <dgm:cxn modelId="{26D87B89-1AC9-4825-9AC2-1F12D59B10FF}" type="presParOf" srcId="{67EA3698-9AAC-4822-8DD2-9D088DB07223}" destId="{6561F7ED-8AE3-435D-9FAD-E5C3DCAFD1D6}" srcOrd="6" destOrd="0" presId="urn:microsoft.com/office/officeart/2005/8/layout/radial6"/>
    <dgm:cxn modelId="{8D5055AA-0CDB-42E3-92B5-AB25CC2DE663}" type="presParOf" srcId="{67EA3698-9AAC-4822-8DD2-9D088DB07223}" destId="{00BE9222-5B72-4AB1-87E2-B6217C29FA66}" srcOrd="7" destOrd="0" presId="urn:microsoft.com/office/officeart/2005/8/layout/radial6"/>
    <dgm:cxn modelId="{C894C8A5-FBD0-4980-8619-090904CBCFD7}" type="presParOf" srcId="{67EA3698-9AAC-4822-8DD2-9D088DB07223}" destId="{477D5E95-C460-4DEF-8DA4-2408A8BE69C0}" srcOrd="8" destOrd="0" presId="urn:microsoft.com/office/officeart/2005/8/layout/radial6"/>
    <dgm:cxn modelId="{7D41FC83-19CF-4184-8E9B-9E64F1043E88}" type="presParOf" srcId="{67EA3698-9AAC-4822-8DD2-9D088DB07223}" destId="{F2EE60AB-33AF-4C2F-863B-D2AC03E00982}" srcOrd="9" destOrd="0" presId="urn:microsoft.com/office/officeart/2005/8/layout/radial6"/>
    <dgm:cxn modelId="{D5D7A1A2-53EA-4520-84D4-2D1AD2577A38}" type="presParOf" srcId="{67EA3698-9AAC-4822-8DD2-9D088DB07223}" destId="{A2EE7B9E-24C5-4F01-BE1A-7CD35D5AC318}" srcOrd="10" destOrd="0" presId="urn:microsoft.com/office/officeart/2005/8/layout/radial6"/>
    <dgm:cxn modelId="{F14B6B77-9704-40D1-9BDD-BBDFE0BA3BB8}" type="presParOf" srcId="{67EA3698-9AAC-4822-8DD2-9D088DB07223}" destId="{7D5E0F96-E998-4D2B-B382-B91E8BE5D653}" srcOrd="11" destOrd="0" presId="urn:microsoft.com/office/officeart/2005/8/layout/radial6"/>
    <dgm:cxn modelId="{CBB8CAD0-EBA1-41CF-BB5B-2D46A1B920A2}" type="presParOf" srcId="{67EA3698-9AAC-4822-8DD2-9D088DB07223}" destId="{5CF1ACA7-6A3A-4B5C-977F-EC5E5F40607A}" srcOrd="12" destOrd="0" presId="urn:microsoft.com/office/officeart/2005/8/layout/radial6"/>
    <dgm:cxn modelId="{BBDBD21D-607F-4662-82A4-09DA5A040E82}" type="presParOf" srcId="{67EA3698-9AAC-4822-8DD2-9D088DB07223}" destId="{D8436976-8FFD-4CAB-8715-2F041DB3780E}" srcOrd="13" destOrd="0" presId="urn:microsoft.com/office/officeart/2005/8/layout/radial6"/>
    <dgm:cxn modelId="{95F7DA98-4DB1-4FD1-8113-33B3FF2BB147}" type="presParOf" srcId="{67EA3698-9AAC-4822-8DD2-9D088DB07223}" destId="{A03FBC8E-ADB5-4F3E-8231-8367A2F4ED7D}" srcOrd="14" destOrd="0" presId="urn:microsoft.com/office/officeart/2005/8/layout/radial6"/>
    <dgm:cxn modelId="{769DA2D6-3ADF-49F3-8209-3A98703587AD}" type="presParOf" srcId="{67EA3698-9AAC-4822-8DD2-9D088DB07223}" destId="{CED0A597-969F-4F2E-ACB7-12F2753D40D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E63473-0DBC-478E-8200-D82D8ADAA6D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CFFB63F-9100-4141-8BFC-F0AE6DA3C83D}">
      <dgm:prSet custT="1"/>
      <dgm:spPr/>
      <dgm:t>
        <a:bodyPr/>
        <a:lstStyle/>
        <a:p>
          <a:r>
            <a:rPr lang="tr-TR" sz="2000" b="1" dirty="0" smtClean="0"/>
            <a:t>Editörler ve yardımcıları belirlendi mi?</a:t>
          </a:r>
        </a:p>
      </dgm:t>
    </dgm:pt>
    <dgm:pt modelId="{4DFDAB77-DDF0-4C45-B12F-273D5C20EB27}" type="parTrans" cxnId="{044702EF-8D3B-4689-A82C-C4E6568B11EB}">
      <dgm:prSet/>
      <dgm:spPr/>
      <dgm:t>
        <a:bodyPr/>
        <a:lstStyle/>
        <a:p>
          <a:endParaRPr lang="tr-TR"/>
        </a:p>
      </dgm:t>
    </dgm:pt>
    <dgm:pt modelId="{2A52CAC5-9E76-4EBD-A5B8-970FDE3B9F14}" type="sibTrans" cxnId="{044702EF-8D3B-4689-A82C-C4E6568B11EB}">
      <dgm:prSet/>
      <dgm:spPr/>
      <dgm:t>
        <a:bodyPr/>
        <a:lstStyle/>
        <a:p>
          <a:endParaRPr lang="tr-TR"/>
        </a:p>
      </dgm:t>
    </dgm:pt>
    <dgm:pt modelId="{BE1B82EE-C3E1-4483-AB30-0FC71DA79F94}">
      <dgm:prSet custT="1"/>
      <dgm:spPr/>
      <dgm:t>
        <a:bodyPr/>
        <a:lstStyle/>
        <a:p>
          <a:r>
            <a:rPr lang="tr-TR" sz="2000" b="1" dirty="0" smtClean="0"/>
            <a:t>Hakem kurulu belirlendi mi?</a:t>
          </a:r>
        </a:p>
      </dgm:t>
    </dgm:pt>
    <dgm:pt modelId="{864ED14B-9DDE-49A4-AE35-E0B269221ABD}" type="parTrans" cxnId="{5A8FDC29-16B5-409A-8232-A8B79480300E}">
      <dgm:prSet/>
      <dgm:spPr/>
      <dgm:t>
        <a:bodyPr/>
        <a:lstStyle/>
        <a:p>
          <a:endParaRPr lang="tr-TR"/>
        </a:p>
      </dgm:t>
    </dgm:pt>
    <dgm:pt modelId="{49E5B8BE-8CCD-4AE0-B0F1-74F4A4139C4C}" type="sibTrans" cxnId="{5A8FDC29-16B5-409A-8232-A8B79480300E}">
      <dgm:prSet/>
      <dgm:spPr/>
      <dgm:t>
        <a:bodyPr/>
        <a:lstStyle/>
        <a:p>
          <a:endParaRPr lang="tr-TR"/>
        </a:p>
      </dgm:t>
    </dgm:pt>
    <dgm:pt modelId="{333E1503-B1F2-463E-A51B-C01FD35D513E}">
      <dgm:prSet custT="1"/>
      <dgm:spPr/>
      <dgm:t>
        <a:bodyPr/>
        <a:lstStyle/>
        <a:p>
          <a:r>
            <a:rPr lang="tr-TR" sz="1400" b="0" dirty="0" smtClean="0"/>
            <a:t>Kurum çeşitliliği sağlandı mı?</a:t>
          </a:r>
        </a:p>
      </dgm:t>
    </dgm:pt>
    <dgm:pt modelId="{C349D19B-A24D-4EF6-9A78-47F88D7EFE17}" type="parTrans" cxnId="{9AD975D1-C6A6-4E69-8C65-5B9D015D0BD7}">
      <dgm:prSet/>
      <dgm:spPr/>
      <dgm:t>
        <a:bodyPr/>
        <a:lstStyle/>
        <a:p>
          <a:endParaRPr lang="tr-TR"/>
        </a:p>
      </dgm:t>
    </dgm:pt>
    <dgm:pt modelId="{C7671DE8-9F5F-4AB8-A2B0-A3A408E0DF91}" type="sibTrans" cxnId="{9AD975D1-C6A6-4E69-8C65-5B9D015D0BD7}">
      <dgm:prSet/>
      <dgm:spPr/>
      <dgm:t>
        <a:bodyPr/>
        <a:lstStyle/>
        <a:p>
          <a:endParaRPr lang="tr-TR"/>
        </a:p>
      </dgm:t>
    </dgm:pt>
    <dgm:pt modelId="{792308DD-2ED1-40CA-A20F-531F1251A502}">
      <dgm:prSet custT="1"/>
      <dgm:spPr/>
      <dgm:t>
        <a:bodyPr/>
        <a:lstStyle/>
        <a:p>
          <a:r>
            <a:rPr lang="tr-TR" sz="1400" b="0" dirty="0" smtClean="0"/>
            <a:t>Hakemlik süreçleri belirlendi  mi?</a:t>
          </a:r>
        </a:p>
      </dgm:t>
    </dgm:pt>
    <dgm:pt modelId="{F2B4F588-B961-4FAF-812E-51011AE8C4B0}" type="parTrans" cxnId="{D858858C-D58D-45D6-95A8-8F97DE819563}">
      <dgm:prSet/>
      <dgm:spPr/>
      <dgm:t>
        <a:bodyPr/>
        <a:lstStyle/>
        <a:p>
          <a:endParaRPr lang="tr-TR"/>
        </a:p>
      </dgm:t>
    </dgm:pt>
    <dgm:pt modelId="{FC768719-DCE8-44FA-97B9-D683BA7622D0}" type="sibTrans" cxnId="{D858858C-D58D-45D6-95A8-8F97DE819563}">
      <dgm:prSet/>
      <dgm:spPr/>
      <dgm:t>
        <a:bodyPr/>
        <a:lstStyle/>
        <a:p>
          <a:endParaRPr lang="tr-TR"/>
        </a:p>
      </dgm:t>
    </dgm:pt>
    <dgm:pt modelId="{B8668D8B-0589-4F54-AF30-F4FD131D0A5B}">
      <dgm:prSet custT="1"/>
      <dgm:spPr/>
      <dgm:t>
        <a:bodyPr/>
        <a:lstStyle/>
        <a:p>
          <a:r>
            <a:rPr lang="tr-TR" sz="2000" b="1" dirty="0" smtClean="0"/>
            <a:t>Kurullarda kurumsal ve coğrafi çeşitlilik var mı?</a:t>
          </a:r>
        </a:p>
      </dgm:t>
    </dgm:pt>
    <dgm:pt modelId="{B63E281D-C164-4677-A684-A2DC7AA143FF}" type="parTrans" cxnId="{B359C5E9-999D-4E5E-AAB3-935A847AEADA}">
      <dgm:prSet/>
      <dgm:spPr/>
      <dgm:t>
        <a:bodyPr/>
        <a:lstStyle/>
        <a:p>
          <a:endParaRPr lang="tr-TR"/>
        </a:p>
      </dgm:t>
    </dgm:pt>
    <dgm:pt modelId="{0BED98B7-4F5D-4FDE-B79D-1E00EDA12215}" type="sibTrans" cxnId="{B359C5E9-999D-4E5E-AAB3-935A847AEADA}">
      <dgm:prSet/>
      <dgm:spPr/>
      <dgm:t>
        <a:bodyPr/>
        <a:lstStyle/>
        <a:p>
          <a:endParaRPr lang="tr-TR"/>
        </a:p>
      </dgm:t>
    </dgm:pt>
    <dgm:pt modelId="{1AE3A0D1-0681-438F-AA27-6A0B7A0DDAC0}">
      <dgm:prSet custT="1"/>
      <dgm:spPr/>
      <dgm:t>
        <a:bodyPr/>
        <a:lstStyle/>
        <a:p>
          <a:r>
            <a:rPr lang="tr-TR" sz="1600" b="0" dirty="0" smtClean="0"/>
            <a:t>Ulusal mı ?        Uluslararası mı ?</a:t>
          </a:r>
        </a:p>
      </dgm:t>
    </dgm:pt>
    <dgm:pt modelId="{6A5B5363-9CD0-4CAE-8374-EE96F3B466D8}" type="parTrans" cxnId="{61F9C301-3088-4E6E-958A-2EB1B82F6F58}">
      <dgm:prSet/>
      <dgm:spPr/>
      <dgm:t>
        <a:bodyPr/>
        <a:lstStyle/>
        <a:p>
          <a:endParaRPr lang="tr-TR"/>
        </a:p>
      </dgm:t>
    </dgm:pt>
    <dgm:pt modelId="{7271AC05-A603-4D2D-A9FE-2F0F96715037}" type="sibTrans" cxnId="{61F9C301-3088-4E6E-958A-2EB1B82F6F58}">
      <dgm:prSet/>
      <dgm:spPr/>
      <dgm:t>
        <a:bodyPr/>
        <a:lstStyle/>
        <a:p>
          <a:endParaRPr lang="tr-TR"/>
        </a:p>
      </dgm:t>
    </dgm:pt>
    <dgm:pt modelId="{FDBF5BCB-FB92-4A24-AA89-468A98D4DAEE}">
      <dgm:prSet custT="1"/>
      <dgm:spPr/>
      <dgm:t>
        <a:bodyPr/>
        <a:lstStyle/>
        <a:p>
          <a:r>
            <a:rPr lang="tr-TR" sz="2000" b="1" dirty="0" smtClean="0"/>
            <a:t>Finansal konular çözüldü  mü?</a:t>
          </a:r>
        </a:p>
      </dgm:t>
    </dgm:pt>
    <dgm:pt modelId="{790E5863-A63F-42D1-9E89-5557FDAE121C}" type="parTrans" cxnId="{E85420DE-1E36-4C48-ACF7-CDA696D45AB3}">
      <dgm:prSet/>
      <dgm:spPr/>
      <dgm:t>
        <a:bodyPr/>
        <a:lstStyle/>
        <a:p>
          <a:endParaRPr lang="tr-TR"/>
        </a:p>
      </dgm:t>
    </dgm:pt>
    <dgm:pt modelId="{B3A95D72-DF28-4C7C-B5B2-98993FCDECD8}" type="sibTrans" cxnId="{E85420DE-1E36-4C48-ACF7-CDA696D45AB3}">
      <dgm:prSet/>
      <dgm:spPr/>
      <dgm:t>
        <a:bodyPr/>
        <a:lstStyle/>
        <a:p>
          <a:endParaRPr lang="tr-TR"/>
        </a:p>
      </dgm:t>
    </dgm:pt>
    <dgm:pt modelId="{BCD166DF-7658-4315-9DD8-0785A02BF2E1}">
      <dgm:prSet custT="1"/>
      <dgm:spPr/>
      <dgm:t>
        <a:bodyPr/>
        <a:lstStyle/>
        <a:p>
          <a:r>
            <a:rPr lang="tr-TR" sz="2000" b="1" dirty="0" smtClean="0"/>
            <a:t>Yayın kurulu belirlendi mi?</a:t>
          </a:r>
        </a:p>
      </dgm:t>
    </dgm:pt>
    <dgm:pt modelId="{54DBCE0C-AF72-466B-BE7C-CBD184BCB3ED}" type="parTrans" cxnId="{CE2B4651-11EA-4911-B63B-C47AAD89A97F}">
      <dgm:prSet/>
      <dgm:spPr/>
      <dgm:t>
        <a:bodyPr/>
        <a:lstStyle/>
        <a:p>
          <a:endParaRPr lang="tr-TR"/>
        </a:p>
      </dgm:t>
    </dgm:pt>
    <dgm:pt modelId="{6D514A42-91B9-4F81-A6C0-2AF5F4171CE4}" type="sibTrans" cxnId="{CE2B4651-11EA-4911-B63B-C47AAD89A97F}">
      <dgm:prSet/>
      <dgm:spPr/>
      <dgm:t>
        <a:bodyPr/>
        <a:lstStyle/>
        <a:p>
          <a:endParaRPr lang="tr-TR"/>
        </a:p>
      </dgm:t>
    </dgm:pt>
    <dgm:pt modelId="{ABFB298F-8213-4481-92E2-81CA8C01F332}">
      <dgm:prSet custT="1"/>
      <dgm:spPr/>
      <dgm:t>
        <a:bodyPr/>
        <a:lstStyle/>
        <a:p>
          <a:r>
            <a:rPr lang="tr-TR" sz="2000" b="1" dirty="0" smtClean="0"/>
            <a:t>Teknik altyapı için çözüm bulundu mu?</a:t>
          </a:r>
        </a:p>
      </dgm:t>
    </dgm:pt>
    <dgm:pt modelId="{2EB7F2C7-CB39-4DE2-B8A9-457BEC740335}" type="parTrans" cxnId="{AC265AA4-FF58-451E-AC06-94E976F5AD1E}">
      <dgm:prSet/>
      <dgm:spPr/>
      <dgm:t>
        <a:bodyPr/>
        <a:lstStyle/>
        <a:p>
          <a:endParaRPr lang="tr-TR"/>
        </a:p>
      </dgm:t>
    </dgm:pt>
    <dgm:pt modelId="{660D7BDB-4C0D-4B5D-AD89-6A1FA76CF5B6}" type="sibTrans" cxnId="{AC265AA4-FF58-451E-AC06-94E976F5AD1E}">
      <dgm:prSet/>
      <dgm:spPr/>
      <dgm:t>
        <a:bodyPr/>
        <a:lstStyle/>
        <a:p>
          <a:endParaRPr lang="tr-TR"/>
        </a:p>
      </dgm:t>
    </dgm:pt>
    <dgm:pt modelId="{34B35360-DEF5-4E35-A1AE-06D8E2DC78D6}">
      <dgm:prSet custT="1"/>
      <dgm:spPr/>
      <dgm:t>
        <a:bodyPr/>
        <a:lstStyle/>
        <a:p>
          <a:r>
            <a:rPr lang="tr-TR" sz="1400" b="0" dirty="0" smtClean="0"/>
            <a:t>Yeterli sayıda ve yetkin hakem bulunabilir mi?</a:t>
          </a:r>
        </a:p>
      </dgm:t>
    </dgm:pt>
    <dgm:pt modelId="{F46D09DC-2FB0-44D9-8475-B93378A7ACA0}" type="parTrans" cxnId="{02713482-6FA6-4333-90D4-4C47978944F3}">
      <dgm:prSet/>
      <dgm:spPr/>
      <dgm:t>
        <a:bodyPr/>
        <a:lstStyle/>
        <a:p>
          <a:endParaRPr lang="tr-TR"/>
        </a:p>
      </dgm:t>
    </dgm:pt>
    <dgm:pt modelId="{97BB25B4-ECD4-4371-A594-1277752A054A}" type="sibTrans" cxnId="{02713482-6FA6-4333-90D4-4C47978944F3}">
      <dgm:prSet/>
      <dgm:spPr/>
      <dgm:t>
        <a:bodyPr/>
        <a:lstStyle/>
        <a:p>
          <a:endParaRPr lang="tr-TR"/>
        </a:p>
      </dgm:t>
    </dgm:pt>
    <dgm:pt modelId="{60615B7F-CF2F-4304-8B82-3B6BB9CD9A62}">
      <dgm:prSet custT="1"/>
      <dgm:spPr/>
      <dgm:t>
        <a:bodyPr/>
        <a:lstStyle/>
        <a:p>
          <a:endParaRPr lang="tr-TR" sz="1600" b="0" dirty="0" smtClean="0"/>
        </a:p>
      </dgm:t>
    </dgm:pt>
    <dgm:pt modelId="{D3B57FFA-73A1-4A5C-9836-3B54BD5CE01B}" type="parTrans" cxnId="{E911415F-F2EB-4E2F-B057-71AA79840347}">
      <dgm:prSet/>
      <dgm:spPr/>
      <dgm:t>
        <a:bodyPr/>
        <a:lstStyle/>
        <a:p>
          <a:endParaRPr lang="tr-TR"/>
        </a:p>
      </dgm:t>
    </dgm:pt>
    <dgm:pt modelId="{6F356389-9D75-4E33-AFCE-E328C550171C}" type="sibTrans" cxnId="{E911415F-F2EB-4E2F-B057-71AA79840347}">
      <dgm:prSet/>
      <dgm:spPr/>
      <dgm:t>
        <a:bodyPr/>
        <a:lstStyle/>
        <a:p>
          <a:endParaRPr lang="tr-TR"/>
        </a:p>
      </dgm:t>
    </dgm:pt>
    <dgm:pt modelId="{0F624E05-7EF9-4502-888D-71D02451A214}" type="pres">
      <dgm:prSet presAssocID="{E6E63473-0DBC-478E-8200-D82D8ADAA6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DD7A143-A505-4949-BDAE-6CDBB4F207AE}" type="pres">
      <dgm:prSet presAssocID="{6CFFB63F-9100-4141-8BFC-F0AE6DA3C83D}" presName="parentLin" presStyleCnt="0"/>
      <dgm:spPr/>
    </dgm:pt>
    <dgm:pt modelId="{45D041C3-BDE6-4089-96DA-6783E6BAACA1}" type="pres">
      <dgm:prSet presAssocID="{6CFFB63F-9100-4141-8BFC-F0AE6DA3C83D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D892857E-F64A-4B52-9CC5-9A923C2434E7}" type="pres">
      <dgm:prSet presAssocID="{6CFFB63F-9100-4141-8BFC-F0AE6DA3C83D}" presName="parentText" presStyleLbl="node1" presStyleIdx="0" presStyleCnt="6" custScaleX="8482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7CB3C6-D010-4F9B-8E87-DBD7064F6BD1}" type="pres">
      <dgm:prSet presAssocID="{6CFFB63F-9100-4141-8BFC-F0AE6DA3C83D}" presName="negativeSpace" presStyleCnt="0"/>
      <dgm:spPr/>
    </dgm:pt>
    <dgm:pt modelId="{AF4454C9-5CF6-40A6-A713-3992D258BF5C}" type="pres">
      <dgm:prSet presAssocID="{6CFFB63F-9100-4141-8BFC-F0AE6DA3C83D}" presName="childText" presStyleLbl="conFgAcc1" presStyleIdx="0" presStyleCnt="6">
        <dgm:presLayoutVars>
          <dgm:bulletEnabled val="1"/>
        </dgm:presLayoutVars>
      </dgm:prSet>
      <dgm:spPr/>
    </dgm:pt>
    <dgm:pt modelId="{8A8E701C-97A0-4075-9B60-6CDAFE308315}" type="pres">
      <dgm:prSet presAssocID="{2A52CAC5-9E76-4EBD-A5B8-970FDE3B9F14}" presName="spaceBetweenRectangles" presStyleCnt="0"/>
      <dgm:spPr/>
    </dgm:pt>
    <dgm:pt modelId="{774526AC-6FDD-40C2-959F-F33C56F1FFD8}" type="pres">
      <dgm:prSet presAssocID="{BCD166DF-7658-4315-9DD8-0785A02BF2E1}" presName="parentLin" presStyleCnt="0"/>
      <dgm:spPr/>
    </dgm:pt>
    <dgm:pt modelId="{87BCE630-F34F-465C-AAB7-50205B5A4387}" type="pres">
      <dgm:prSet presAssocID="{BCD166DF-7658-4315-9DD8-0785A02BF2E1}" presName="parentLeftMargin" presStyleLbl="node1" presStyleIdx="0" presStyleCnt="6"/>
      <dgm:spPr/>
      <dgm:t>
        <a:bodyPr/>
        <a:lstStyle/>
        <a:p>
          <a:endParaRPr lang="tr-TR"/>
        </a:p>
      </dgm:t>
    </dgm:pt>
    <dgm:pt modelId="{6E378A4C-DA29-4072-8EC9-7E8BA4D73B29}" type="pres">
      <dgm:prSet presAssocID="{BCD166DF-7658-4315-9DD8-0785A02BF2E1}" presName="parentText" presStyleLbl="node1" presStyleIdx="1" presStyleCnt="6" custScaleX="6523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6C2CFA-387D-46A4-ADD4-9ADD0F206BB3}" type="pres">
      <dgm:prSet presAssocID="{BCD166DF-7658-4315-9DD8-0785A02BF2E1}" presName="negativeSpace" presStyleCnt="0"/>
      <dgm:spPr/>
    </dgm:pt>
    <dgm:pt modelId="{634A3C5E-C141-4B95-8C5A-03E22CC2BA4F}" type="pres">
      <dgm:prSet presAssocID="{BCD166DF-7658-4315-9DD8-0785A02BF2E1}" presName="childText" presStyleLbl="conFgAcc1" presStyleIdx="1" presStyleCnt="6">
        <dgm:presLayoutVars>
          <dgm:bulletEnabled val="1"/>
        </dgm:presLayoutVars>
      </dgm:prSet>
      <dgm:spPr/>
    </dgm:pt>
    <dgm:pt modelId="{00EF309A-3920-47AE-9FE8-7654FC59DA10}" type="pres">
      <dgm:prSet presAssocID="{6D514A42-91B9-4F81-A6C0-2AF5F4171CE4}" presName="spaceBetweenRectangles" presStyleCnt="0"/>
      <dgm:spPr/>
    </dgm:pt>
    <dgm:pt modelId="{09C7E3B6-5B2D-4246-8868-A38DC1C97EA0}" type="pres">
      <dgm:prSet presAssocID="{BE1B82EE-C3E1-4483-AB30-0FC71DA79F94}" presName="parentLin" presStyleCnt="0"/>
      <dgm:spPr/>
    </dgm:pt>
    <dgm:pt modelId="{648645E8-BE86-4E2E-99C7-2DAD51080F20}" type="pres">
      <dgm:prSet presAssocID="{BE1B82EE-C3E1-4483-AB30-0FC71DA79F94}" presName="parentLeftMargin" presStyleLbl="node1" presStyleIdx="1" presStyleCnt="6"/>
      <dgm:spPr/>
      <dgm:t>
        <a:bodyPr/>
        <a:lstStyle/>
        <a:p>
          <a:endParaRPr lang="tr-TR"/>
        </a:p>
      </dgm:t>
    </dgm:pt>
    <dgm:pt modelId="{654D4E50-D8C5-4992-A0DD-D63A7458DE1E}" type="pres">
      <dgm:prSet presAssocID="{BE1B82EE-C3E1-4483-AB30-0FC71DA79F94}" presName="parentText" presStyleLbl="node1" presStyleIdx="2" presStyleCnt="6" custScaleX="67130" custScaleY="9493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E60146-62F6-41E9-A440-2C48E32BE69F}" type="pres">
      <dgm:prSet presAssocID="{BE1B82EE-C3E1-4483-AB30-0FC71DA79F94}" presName="negativeSpace" presStyleCnt="0"/>
      <dgm:spPr/>
    </dgm:pt>
    <dgm:pt modelId="{3976C681-7CB3-408A-B675-A06C7E5BC7CD}" type="pres">
      <dgm:prSet presAssocID="{BE1B82EE-C3E1-4483-AB30-0FC71DA79F94}" presName="childText" presStyleLbl="conFgAcc1" presStyleIdx="2" presStyleCnt="6" custScaleY="741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18FE7F-176B-45D8-B755-EA976FAC6D60}" type="pres">
      <dgm:prSet presAssocID="{49E5B8BE-8CCD-4AE0-B0F1-74F4A4139C4C}" presName="spaceBetweenRectangles" presStyleCnt="0"/>
      <dgm:spPr/>
    </dgm:pt>
    <dgm:pt modelId="{4B7FACDC-9E59-43FD-82BD-441D5316C3DF}" type="pres">
      <dgm:prSet presAssocID="{B8668D8B-0589-4F54-AF30-F4FD131D0A5B}" presName="parentLin" presStyleCnt="0"/>
      <dgm:spPr/>
    </dgm:pt>
    <dgm:pt modelId="{0411167B-96A5-4190-8695-84845019B55D}" type="pres">
      <dgm:prSet presAssocID="{B8668D8B-0589-4F54-AF30-F4FD131D0A5B}" presName="parentLeftMargin" presStyleLbl="node1" presStyleIdx="2" presStyleCnt="6"/>
      <dgm:spPr/>
      <dgm:t>
        <a:bodyPr/>
        <a:lstStyle/>
        <a:p>
          <a:endParaRPr lang="tr-TR"/>
        </a:p>
      </dgm:t>
    </dgm:pt>
    <dgm:pt modelId="{22FA2565-EB86-4522-BEA5-D342E943B00B}" type="pres">
      <dgm:prSet presAssocID="{B8668D8B-0589-4F54-AF30-F4FD131D0A5B}" presName="parentText" presStyleLbl="node1" presStyleIdx="3" presStyleCnt="6" custLinFactNeighborX="6195" custLinFactNeighborY="2053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D20FFC-76A2-420D-8DB1-B9EB8ACE410A}" type="pres">
      <dgm:prSet presAssocID="{B8668D8B-0589-4F54-AF30-F4FD131D0A5B}" presName="negativeSpace" presStyleCnt="0"/>
      <dgm:spPr/>
    </dgm:pt>
    <dgm:pt modelId="{CC622451-EBE7-4700-AB1B-77D188375136}" type="pres">
      <dgm:prSet presAssocID="{B8668D8B-0589-4F54-AF30-F4FD131D0A5B}" presName="childText" presStyleLbl="conFgAcc1" presStyleIdx="3" presStyleCnt="6" custScaleY="8546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DE4874-1C89-46E0-9B9E-7E33E315A474}" type="pres">
      <dgm:prSet presAssocID="{0BED98B7-4F5D-4FDE-B79D-1E00EDA12215}" presName="spaceBetweenRectangles" presStyleCnt="0"/>
      <dgm:spPr/>
    </dgm:pt>
    <dgm:pt modelId="{8DC5308C-4ADF-41C3-95BB-1B19C3915CAC}" type="pres">
      <dgm:prSet presAssocID="{FDBF5BCB-FB92-4A24-AA89-468A98D4DAEE}" presName="parentLin" presStyleCnt="0"/>
      <dgm:spPr/>
    </dgm:pt>
    <dgm:pt modelId="{DF1C626D-A994-4970-A22F-3AFB949E22BA}" type="pres">
      <dgm:prSet presAssocID="{FDBF5BCB-FB92-4A24-AA89-468A98D4DAEE}" presName="parentLeftMargin" presStyleLbl="node1" presStyleIdx="3" presStyleCnt="6"/>
      <dgm:spPr/>
      <dgm:t>
        <a:bodyPr/>
        <a:lstStyle/>
        <a:p>
          <a:endParaRPr lang="tr-TR"/>
        </a:p>
      </dgm:t>
    </dgm:pt>
    <dgm:pt modelId="{6EDCFFC0-5EC9-491F-A763-2F036D21D859}" type="pres">
      <dgm:prSet presAssocID="{FDBF5BCB-FB92-4A24-AA89-468A98D4DAEE}" presName="parentText" presStyleLbl="node1" presStyleIdx="4" presStyleCnt="6" custScaleX="7471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D94B5CD-9AEF-469A-9E72-F6DCD2AE9D69}" type="pres">
      <dgm:prSet presAssocID="{FDBF5BCB-FB92-4A24-AA89-468A98D4DAEE}" presName="negativeSpace" presStyleCnt="0"/>
      <dgm:spPr/>
    </dgm:pt>
    <dgm:pt modelId="{FDFF62E3-10B7-43CE-BD2F-6EC81A120862}" type="pres">
      <dgm:prSet presAssocID="{FDBF5BCB-FB92-4A24-AA89-468A98D4DAEE}" presName="childText" presStyleLbl="conFgAcc1" presStyleIdx="4" presStyleCnt="6">
        <dgm:presLayoutVars>
          <dgm:bulletEnabled val="1"/>
        </dgm:presLayoutVars>
      </dgm:prSet>
      <dgm:spPr/>
    </dgm:pt>
    <dgm:pt modelId="{BF58F000-3CC2-4FD3-9C2F-84C1C43178CD}" type="pres">
      <dgm:prSet presAssocID="{B3A95D72-DF28-4C7C-B5B2-98993FCDECD8}" presName="spaceBetweenRectangles" presStyleCnt="0"/>
      <dgm:spPr/>
    </dgm:pt>
    <dgm:pt modelId="{A8C985FC-F6E6-4E82-BE90-24B88C5F1068}" type="pres">
      <dgm:prSet presAssocID="{ABFB298F-8213-4481-92E2-81CA8C01F332}" presName="parentLin" presStyleCnt="0"/>
      <dgm:spPr/>
    </dgm:pt>
    <dgm:pt modelId="{62FC70B2-9278-4724-AEAD-205AD2786383}" type="pres">
      <dgm:prSet presAssocID="{ABFB298F-8213-4481-92E2-81CA8C01F332}" presName="parentLeftMargin" presStyleLbl="node1" presStyleIdx="4" presStyleCnt="6"/>
      <dgm:spPr/>
      <dgm:t>
        <a:bodyPr/>
        <a:lstStyle/>
        <a:p>
          <a:endParaRPr lang="tr-TR"/>
        </a:p>
      </dgm:t>
    </dgm:pt>
    <dgm:pt modelId="{BFD26209-30BB-4CEC-9B97-333895AEEAC1}" type="pres">
      <dgm:prSet presAssocID="{ABFB298F-8213-4481-92E2-81CA8C01F33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953946-09CB-4AD0-AED2-D0B11FBBD03F}" type="pres">
      <dgm:prSet presAssocID="{ABFB298F-8213-4481-92E2-81CA8C01F332}" presName="negativeSpace" presStyleCnt="0"/>
      <dgm:spPr/>
    </dgm:pt>
    <dgm:pt modelId="{5E578A8C-8659-40C1-A296-3C8BCB740F61}" type="pres">
      <dgm:prSet presAssocID="{ABFB298F-8213-4481-92E2-81CA8C01F33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40D948F-46CC-4DEA-B546-09585F9EAECD}" type="presOf" srcId="{792308DD-2ED1-40CA-A20F-531F1251A502}" destId="{3976C681-7CB3-408A-B675-A06C7E5BC7CD}" srcOrd="0" destOrd="2" presId="urn:microsoft.com/office/officeart/2005/8/layout/list1"/>
    <dgm:cxn modelId="{98DBA199-499C-4CCD-ACAF-8B7B0162593F}" type="presOf" srcId="{333E1503-B1F2-463E-A51B-C01FD35D513E}" destId="{3976C681-7CB3-408A-B675-A06C7E5BC7CD}" srcOrd="0" destOrd="1" presId="urn:microsoft.com/office/officeart/2005/8/layout/list1"/>
    <dgm:cxn modelId="{29EB2278-643A-4C60-9911-37736E4F8355}" type="presOf" srcId="{E6E63473-0DBC-478E-8200-D82D8ADAA6D7}" destId="{0F624E05-7EF9-4502-888D-71D02451A214}" srcOrd="0" destOrd="0" presId="urn:microsoft.com/office/officeart/2005/8/layout/list1"/>
    <dgm:cxn modelId="{02713482-6FA6-4333-90D4-4C47978944F3}" srcId="{BE1B82EE-C3E1-4483-AB30-0FC71DA79F94}" destId="{34B35360-DEF5-4E35-A1AE-06D8E2DC78D6}" srcOrd="0" destOrd="0" parTransId="{F46D09DC-2FB0-44D9-8475-B93378A7ACA0}" sibTransId="{97BB25B4-ECD4-4371-A594-1277752A054A}"/>
    <dgm:cxn modelId="{E911415F-F2EB-4E2F-B057-71AA79840347}" srcId="{BE1B82EE-C3E1-4483-AB30-0FC71DA79F94}" destId="{60615B7F-CF2F-4304-8B82-3B6BB9CD9A62}" srcOrd="3" destOrd="0" parTransId="{D3B57FFA-73A1-4A5C-9836-3B54BD5CE01B}" sibTransId="{6F356389-9D75-4E33-AFCE-E328C550171C}"/>
    <dgm:cxn modelId="{E899B397-7B3A-4B01-AD97-2FD3133D7F1C}" type="presOf" srcId="{BE1B82EE-C3E1-4483-AB30-0FC71DA79F94}" destId="{654D4E50-D8C5-4992-A0DD-D63A7458DE1E}" srcOrd="1" destOrd="0" presId="urn:microsoft.com/office/officeart/2005/8/layout/list1"/>
    <dgm:cxn modelId="{5A8FDC29-16B5-409A-8232-A8B79480300E}" srcId="{E6E63473-0DBC-478E-8200-D82D8ADAA6D7}" destId="{BE1B82EE-C3E1-4483-AB30-0FC71DA79F94}" srcOrd="2" destOrd="0" parTransId="{864ED14B-9DDE-49A4-AE35-E0B269221ABD}" sibTransId="{49E5B8BE-8CCD-4AE0-B0F1-74F4A4139C4C}"/>
    <dgm:cxn modelId="{D858858C-D58D-45D6-95A8-8F97DE819563}" srcId="{BE1B82EE-C3E1-4483-AB30-0FC71DA79F94}" destId="{792308DD-2ED1-40CA-A20F-531F1251A502}" srcOrd="2" destOrd="0" parTransId="{F2B4F588-B961-4FAF-812E-51011AE8C4B0}" sibTransId="{FC768719-DCE8-44FA-97B9-D683BA7622D0}"/>
    <dgm:cxn modelId="{F5FF281E-0B42-428A-850E-6FC8591B87AD}" type="presOf" srcId="{FDBF5BCB-FB92-4A24-AA89-468A98D4DAEE}" destId="{DF1C626D-A994-4970-A22F-3AFB949E22BA}" srcOrd="0" destOrd="0" presId="urn:microsoft.com/office/officeart/2005/8/layout/list1"/>
    <dgm:cxn modelId="{B0C5F3E4-1374-4D4E-A655-66B07A8C903B}" type="presOf" srcId="{6CFFB63F-9100-4141-8BFC-F0AE6DA3C83D}" destId="{D892857E-F64A-4B52-9CC5-9A923C2434E7}" srcOrd="1" destOrd="0" presId="urn:microsoft.com/office/officeart/2005/8/layout/list1"/>
    <dgm:cxn modelId="{53450384-B491-471A-A65C-62650BDA25F0}" type="presOf" srcId="{BCD166DF-7658-4315-9DD8-0785A02BF2E1}" destId="{6E378A4C-DA29-4072-8EC9-7E8BA4D73B29}" srcOrd="1" destOrd="0" presId="urn:microsoft.com/office/officeart/2005/8/layout/list1"/>
    <dgm:cxn modelId="{B359C5E9-999D-4E5E-AAB3-935A847AEADA}" srcId="{E6E63473-0DBC-478E-8200-D82D8ADAA6D7}" destId="{B8668D8B-0589-4F54-AF30-F4FD131D0A5B}" srcOrd="3" destOrd="0" parTransId="{B63E281D-C164-4677-A684-A2DC7AA143FF}" sibTransId="{0BED98B7-4F5D-4FDE-B79D-1E00EDA12215}"/>
    <dgm:cxn modelId="{A37B8AB5-F107-4188-9857-3E656ED68BC7}" type="presOf" srcId="{ABFB298F-8213-4481-92E2-81CA8C01F332}" destId="{BFD26209-30BB-4CEC-9B97-333895AEEAC1}" srcOrd="1" destOrd="0" presId="urn:microsoft.com/office/officeart/2005/8/layout/list1"/>
    <dgm:cxn modelId="{044702EF-8D3B-4689-A82C-C4E6568B11EB}" srcId="{E6E63473-0DBC-478E-8200-D82D8ADAA6D7}" destId="{6CFFB63F-9100-4141-8BFC-F0AE6DA3C83D}" srcOrd="0" destOrd="0" parTransId="{4DFDAB77-DDF0-4C45-B12F-273D5C20EB27}" sibTransId="{2A52CAC5-9E76-4EBD-A5B8-970FDE3B9F14}"/>
    <dgm:cxn modelId="{31E6259E-08D8-4C8D-AB2C-D9B881F23A6D}" type="presOf" srcId="{FDBF5BCB-FB92-4A24-AA89-468A98D4DAEE}" destId="{6EDCFFC0-5EC9-491F-A763-2F036D21D859}" srcOrd="1" destOrd="0" presId="urn:microsoft.com/office/officeart/2005/8/layout/list1"/>
    <dgm:cxn modelId="{04E270B6-0E03-4C76-A99C-301A444A392A}" type="presOf" srcId="{ABFB298F-8213-4481-92E2-81CA8C01F332}" destId="{62FC70B2-9278-4724-AEAD-205AD2786383}" srcOrd="0" destOrd="0" presId="urn:microsoft.com/office/officeart/2005/8/layout/list1"/>
    <dgm:cxn modelId="{E233544E-B0AB-4CF3-8DD6-D8A2681ED3F7}" type="presOf" srcId="{B8668D8B-0589-4F54-AF30-F4FD131D0A5B}" destId="{0411167B-96A5-4190-8695-84845019B55D}" srcOrd="0" destOrd="0" presId="urn:microsoft.com/office/officeart/2005/8/layout/list1"/>
    <dgm:cxn modelId="{A43D1701-FBD5-4114-BA74-5722B1FD3DCA}" type="presOf" srcId="{B8668D8B-0589-4F54-AF30-F4FD131D0A5B}" destId="{22FA2565-EB86-4522-BEA5-D342E943B00B}" srcOrd="1" destOrd="0" presId="urn:microsoft.com/office/officeart/2005/8/layout/list1"/>
    <dgm:cxn modelId="{8DD81CF3-975D-455C-9863-70398690C006}" type="presOf" srcId="{34B35360-DEF5-4E35-A1AE-06D8E2DC78D6}" destId="{3976C681-7CB3-408A-B675-A06C7E5BC7CD}" srcOrd="0" destOrd="0" presId="urn:microsoft.com/office/officeart/2005/8/layout/list1"/>
    <dgm:cxn modelId="{6D310D54-1F32-4D92-A29C-BDF5550D7AA1}" type="presOf" srcId="{1AE3A0D1-0681-438F-AA27-6A0B7A0DDAC0}" destId="{CC622451-EBE7-4700-AB1B-77D188375136}" srcOrd="0" destOrd="0" presId="urn:microsoft.com/office/officeart/2005/8/layout/list1"/>
    <dgm:cxn modelId="{E85420DE-1E36-4C48-ACF7-CDA696D45AB3}" srcId="{E6E63473-0DBC-478E-8200-D82D8ADAA6D7}" destId="{FDBF5BCB-FB92-4A24-AA89-468A98D4DAEE}" srcOrd="4" destOrd="0" parTransId="{790E5863-A63F-42D1-9E89-5557FDAE121C}" sibTransId="{B3A95D72-DF28-4C7C-B5B2-98993FCDECD8}"/>
    <dgm:cxn modelId="{9AD975D1-C6A6-4E69-8C65-5B9D015D0BD7}" srcId="{BE1B82EE-C3E1-4483-AB30-0FC71DA79F94}" destId="{333E1503-B1F2-463E-A51B-C01FD35D513E}" srcOrd="1" destOrd="0" parTransId="{C349D19B-A24D-4EF6-9A78-47F88D7EFE17}" sibTransId="{C7671DE8-9F5F-4AB8-A2B0-A3A408E0DF91}"/>
    <dgm:cxn modelId="{078122D0-96E9-43D2-9ACF-A56BDF15D6F5}" type="presOf" srcId="{BCD166DF-7658-4315-9DD8-0785A02BF2E1}" destId="{87BCE630-F34F-465C-AAB7-50205B5A4387}" srcOrd="0" destOrd="0" presId="urn:microsoft.com/office/officeart/2005/8/layout/list1"/>
    <dgm:cxn modelId="{61F9C301-3088-4E6E-958A-2EB1B82F6F58}" srcId="{B8668D8B-0589-4F54-AF30-F4FD131D0A5B}" destId="{1AE3A0D1-0681-438F-AA27-6A0B7A0DDAC0}" srcOrd="0" destOrd="0" parTransId="{6A5B5363-9CD0-4CAE-8374-EE96F3B466D8}" sibTransId="{7271AC05-A603-4D2D-A9FE-2F0F96715037}"/>
    <dgm:cxn modelId="{A538217B-FAC5-4BC1-8A4A-D2D2EB1A1D86}" type="presOf" srcId="{BE1B82EE-C3E1-4483-AB30-0FC71DA79F94}" destId="{648645E8-BE86-4E2E-99C7-2DAD51080F20}" srcOrd="0" destOrd="0" presId="urn:microsoft.com/office/officeart/2005/8/layout/list1"/>
    <dgm:cxn modelId="{426BFDCD-840E-4B03-881A-22860DF9F707}" type="presOf" srcId="{60615B7F-CF2F-4304-8B82-3B6BB9CD9A62}" destId="{3976C681-7CB3-408A-B675-A06C7E5BC7CD}" srcOrd="0" destOrd="3" presId="urn:microsoft.com/office/officeart/2005/8/layout/list1"/>
    <dgm:cxn modelId="{CE2B4651-11EA-4911-B63B-C47AAD89A97F}" srcId="{E6E63473-0DBC-478E-8200-D82D8ADAA6D7}" destId="{BCD166DF-7658-4315-9DD8-0785A02BF2E1}" srcOrd="1" destOrd="0" parTransId="{54DBCE0C-AF72-466B-BE7C-CBD184BCB3ED}" sibTransId="{6D514A42-91B9-4F81-A6C0-2AF5F4171CE4}"/>
    <dgm:cxn modelId="{49D40FBC-0724-4E9B-832B-D99676B4BD18}" type="presOf" srcId="{6CFFB63F-9100-4141-8BFC-F0AE6DA3C83D}" destId="{45D041C3-BDE6-4089-96DA-6783E6BAACA1}" srcOrd="0" destOrd="0" presId="urn:microsoft.com/office/officeart/2005/8/layout/list1"/>
    <dgm:cxn modelId="{AC265AA4-FF58-451E-AC06-94E976F5AD1E}" srcId="{E6E63473-0DBC-478E-8200-D82D8ADAA6D7}" destId="{ABFB298F-8213-4481-92E2-81CA8C01F332}" srcOrd="5" destOrd="0" parTransId="{2EB7F2C7-CB39-4DE2-B8A9-457BEC740335}" sibTransId="{660D7BDB-4C0D-4B5D-AD89-6A1FA76CF5B6}"/>
    <dgm:cxn modelId="{C62FC262-00FB-4AAA-9E40-D17F4ACCF845}" type="presParOf" srcId="{0F624E05-7EF9-4502-888D-71D02451A214}" destId="{DDD7A143-A505-4949-BDAE-6CDBB4F207AE}" srcOrd="0" destOrd="0" presId="urn:microsoft.com/office/officeart/2005/8/layout/list1"/>
    <dgm:cxn modelId="{EC588065-F741-4F88-84A0-289AE307AB97}" type="presParOf" srcId="{DDD7A143-A505-4949-BDAE-6CDBB4F207AE}" destId="{45D041C3-BDE6-4089-96DA-6783E6BAACA1}" srcOrd="0" destOrd="0" presId="urn:microsoft.com/office/officeart/2005/8/layout/list1"/>
    <dgm:cxn modelId="{97A776F1-B9B0-4811-86E4-507AD6AE7049}" type="presParOf" srcId="{DDD7A143-A505-4949-BDAE-6CDBB4F207AE}" destId="{D892857E-F64A-4B52-9CC5-9A923C2434E7}" srcOrd="1" destOrd="0" presId="urn:microsoft.com/office/officeart/2005/8/layout/list1"/>
    <dgm:cxn modelId="{D4A1C6F5-4B57-486F-B5CB-C7F6420FDF5F}" type="presParOf" srcId="{0F624E05-7EF9-4502-888D-71D02451A214}" destId="{747CB3C6-D010-4F9B-8E87-DBD7064F6BD1}" srcOrd="1" destOrd="0" presId="urn:microsoft.com/office/officeart/2005/8/layout/list1"/>
    <dgm:cxn modelId="{35E64CB3-B1E3-4EB6-B2F2-29CA5656797B}" type="presParOf" srcId="{0F624E05-7EF9-4502-888D-71D02451A214}" destId="{AF4454C9-5CF6-40A6-A713-3992D258BF5C}" srcOrd="2" destOrd="0" presId="urn:microsoft.com/office/officeart/2005/8/layout/list1"/>
    <dgm:cxn modelId="{BCF49AE8-E0CF-4312-B842-3FF0405C6D09}" type="presParOf" srcId="{0F624E05-7EF9-4502-888D-71D02451A214}" destId="{8A8E701C-97A0-4075-9B60-6CDAFE308315}" srcOrd="3" destOrd="0" presId="urn:microsoft.com/office/officeart/2005/8/layout/list1"/>
    <dgm:cxn modelId="{69222A7C-33E2-4842-BF8D-82EE0D0BCFC1}" type="presParOf" srcId="{0F624E05-7EF9-4502-888D-71D02451A214}" destId="{774526AC-6FDD-40C2-959F-F33C56F1FFD8}" srcOrd="4" destOrd="0" presId="urn:microsoft.com/office/officeart/2005/8/layout/list1"/>
    <dgm:cxn modelId="{D94CF5FF-09DB-449F-975D-28707A704332}" type="presParOf" srcId="{774526AC-6FDD-40C2-959F-F33C56F1FFD8}" destId="{87BCE630-F34F-465C-AAB7-50205B5A4387}" srcOrd="0" destOrd="0" presId="urn:microsoft.com/office/officeart/2005/8/layout/list1"/>
    <dgm:cxn modelId="{8737B977-CFE0-483F-8075-EF1784874C6E}" type="presParOf" srcId="{774526AC-6FDD-40C2-959F-F33C56F1FFD8}" destId="{6E378A4C-DA29-4072-8EC9-7E8BA4D73B29}" srcOrd="1" destOrd="0" presId="urn:microsoft.com/office/officeart/2005/8/layout/list1"/>
    <dgm:cxn modelId="{E12DF909-C5C4-4464-B5FF-0BFDD10A718F}" type="presParOf" srcId="{0F624E05-7EF9-4502-888D-71D02451A214}" destId="{046C2CFA-387D-46A4-ADD4-9ADD0F206BB3}" srcOrd="5" destOrd="0" presId="urn:microsoft.com/office/officeart/2005/8/layout/list1"/>
    <dgm:cxn modelId="{C664AAD6-6C0B-4DD6-9F02-B805EAB79397}" type="presParOf" srcId="{0F624E05-7EF9-4502-888D-71D02451A214}" destId="{634A3C5E-C141-4B95-8C5A-03E22CC2BA4F}" srcOrd="6" destOrd="0" presId="urn:microsoft.com/office/officeart/2005/8/layout/list1"/>
    <dgm:cxn modelId="{9C435FBA-7633-442F-8305-CEC51989909F}" type="presParOf" srcId="{0F624E05-7EF9-4502-888D-71D02451A214}" destId="{00EF309A-3920-47AE-9FE8-7654FC59DA10}" srcOrd="7" destOrd="0" presId="urn:microsoft.com/office/officeart/2005/8/layout/list1"/>
    <dgm:cxn modelId="{0050688E-818E-48A1-80DD-14659A9C0383}" type="presParOf" srcId="{0F624E05-7EF9-4502-888D-71D02451A214}" destId="{09C7E3B6-5B2D-4246-8868-A38DC1C97EA0}" srcOrd="8" destOrd="0" presId="urn:microsoft.com/office/officeart/2005/8/layout/list1"/>
    <dgm:cxn modelId="{2BAF67E6-6318-4BFD-897A-AB12BEB2D0B6}" type="presParOf" srcId="{09C7E3B6-5B2D-4246-8868-A38DC1C97EA0}" destId="{648645E8-BE86-4E2E-99C7-2DAD51080F20}" srcOrd="0" destOrd="0" presId="urn:microsoft.com/office/officeart/2005/8/layout/list1"/>
    <dgm:cxn modelId="{B4FC4BDD-D6B6-4A3C-A6AC-4F890AC69FA1}" type="presParOf" srcId="{09C7E3B6-5B2D-4246-8868-A38DC1C97EA0}" destId="{654D4E50-D8C5-4992-A0DD-D63A7458DE1E}" srcOrd="1" destOrd="0" presId="urn:microsoft.com/office/officeart/2005/8/layout/list1"/>
    <dgm:cxn modelId="{A74BA63F-1BB1-4DEF-8E52-BB07B7623E7B}" type="presParOf" srcId="{0F624E05-7EF9-4502-888D-71D02451A214}" destId="{67E60146-62F6-41E9-A440-2C48E32BE69F}" srcOrd="9" destOrd="0" presId="urn:microsoft.com/office/officeart/2005/8/layout/list1"/>
    <dgm:cxn modelId="{775193A6-1AE0-44EE-81AB-C2644D3DF144}" type="presParOf" srcId="{0F624E05-7EF9-4502-888D-71D02451A214}" destId="{3976C681-7CB3-408A-B675-A06C7E5BC7CD}" srcOrd="10" destOrd="0" presId="urn:microsoft.com/office/officeart/2005/8/layout/list1"/>
    <dgm:cxn modelId="{E8E3977F-9793-43AC-BA71-5B189BFF9E51}" type="presParOf" srcId="{0F624E05-7EF9-4502-888D-71D02451A214}" destId="{4C18FE7F-176B-45D8-B755-EA976FAC6D60}" srcOrd="11" destOrd="0" presId="urn:microsoft.com/office/officeart/2005/8/layout/list1"/>
    <dgm:cxn modelId="{1393B893-75E9-4306-AFE8-0F384CE2A93B}" type="presParOf" srcId="{0F624E05-7EF9-4502-888D-71D02451A214}" destId="{4B7FACDC-9E59-43FD-82BD-441D5316C3DF}" srcOrd="12" destOrd="0" presId="urn:microsoft.com/office/officeart/2005/8/layout/list1"/>
    <dgm:cxn modelId="{0C0B9FA7-07B4-4B6D-9441-255825615746}" type="presParOf" srcId="{4B7FACDC-9E59-43FD-82BD-441D5316C3DF}" destId="{0411167B-96A5-4190-8695-84845019B55D}" srcOrd="0" destOrd="0" presId="urn:microsoft.com/office/officeart/2005/8/layout/list1"/>
    <dgm:cxn modelId="{AE6F44B6-6F2D-4BFB-8FBF-663CF70D80C7}" type="presParOf" srcId="{4B7FACDC-9E59-43FD-82BD-441D5316C3DF}" destId="{22FA2565-EB86-4522-BEA5-D342E943B00B}" srcOrd="1" destOrd="0" presId="urn:microsoft.com/office/officeart/2005/8/layout/list1"/>
    <dgm:cxn modelId="{4EA50CE4-6BA3-4BDD-B598-CBEBFD6ADF89}" type="presParOf" srcId="{0F624E05-7EF9-4502-888D-71D02451A214}" destId="{75D20FFC-76A2-420D-8DB1-B9EB8ACE410A}" srcOrd="13" destOrd="0" presId="urn:microsoft.com/office/officeart/2005/8/layout/list1"/>
    <dgm:cxn modelId="{110AC562-298F-4343-A05D-E4FFC71C6F79}" type="presParOf" srcId="{0F624E05-7EF9-4502-888D-71D02451A214}" destId="{CC622451-EBE7-4700-AB1B-77D188375136}" srcOrd="14" destOrd="0" presId="urn:microsoft.com/office/officeart/2005/8/layout/list1"/>
    <dgm:cxn modelId="{EE420AD2-4073-42E8-9CEE-AB106B5D0FB6}" type="presParOf" srcId="{0F624E05-7EF9-4502-888D-71D02451A214}" destId="{98DE4874-1C89-46E0-9B9E-7E33E315A474}" srcOrd="15" destOrd="0" presId="urn:microsoft.com/office/officeart/2005/8/layout/list1"/>
    <dgm:cxn modelId="{78561902-DF11-4AAF-8156-BBFE3F918820}" type="presParOf" srcId="{0F624E05-7EF9-4502-888D-71D02451A214}" destId="{8DC5308C-4ADF-41C3-95BB-1B19C3915CAC}" srcOrd="16" destOrd="0" presId="urn:microsoft.com/office/officeart/2005/8/layout/list1"/>
    <dgm:cxn modelId="{392E27FE-20A0-433D-B8FF-C0B6DE4A86B7}" type="presParOf" srcId="{8DC5308C-4ADF-41C3-95BB-1B19C3915CAC}" destId="{DF1C626D-A994-4970-A22F-3AFB949E22BA}" srcOrd="0" destOrd="0" presId="urn:microsoft.com/office/officeart/2005/8/layout/list1"/>
    <dgm:cxn modelId="{F4DAD910-0122-4F57-9556-D831D95F47CE}" type="presParOf" srcId="{8DC5308C-4ADF-41C3-95BB-1B19C3915CAC}" destId="{6EDCFFC0-5EC9-491F-A763-2F036D21D859}" srcOrd="1" destOrd="0" presId="urn:microsoft.com/office/officeart/2005/8/layout/list1"/>
    <dgm:cxn modelId="{5D33D828-9066-48EC-BCFD-3237730BD283}" type="presParOf" srcId="{0F624E05-7EF9-4502-888D-71D02451A214}" destId="{CD94B5CD-9AEF-469A-9E72-F6DCD2AE9D69}" srcOrd="17" destOrd="0" presId="urn:microsoft.com/office/officeart/2005/8/layout/list1"/>
    <dgm:cxn modelId="{AB8A8946-4839-4BDF-92BD-131AA3254D02}" type="presParOf" srcId="{0F624E05-7EF9-4502-888D-71D02451A214}" destId="{FDFF62E3-10B7-43CE-BD2F-6EC81A120862}" srcOrd="18" destOrd="0" presId="urn:microsoft.com/office/officeart/2005/8/layout/list1"/>
    <dgm:cxn modelId="{9DFFA176-D4D2-4267-B815-254EAC8DC08B}" type="presParOf" srcId="{0F624E05-7EF9-4502-888D-71D02451A214}" destId="{BF58F000-3CC2-4FD3-9C2F-84C1C43178CD}" srcOrd="19" destOrd="0" presId="urn:microsoft.com/office/officeart/2005/8/layout/list1"/>
    <dgm:cxn modelId="{C2D11024-55DE-43C7-A487-9276E71602EC}" type="presParOf" srcId="{0F624E05-7EF9-4502-888D-71D02451A214}" destId="{A8C985FC-F6E6-4E82-BE90-24B88C5F1068}" srcOrd="20" destOrd="0" presId="urn:microsoft.com/office/officeart/2005/8/layout/list1"/>
    <dgm:cxn modelId="{48C3D5BB-439C-4C70-BF05-B0CB1C827D51}" type="presParOf" srcId="{A8C985FC-F6E6-4E82-BE90-24B88C5F1068}" destId="{62FC70B2-9278-4724-AEAD-205AD2786383}" srcOrd="0" destOrd="0" presId="urn:microsoft.com/office/officeart/2005/8/layout/list1"/>
    <dgm:cxn modelId="{FD22BA31-136C-4DEE-A1D2-78314C200C07}" type="presParOf" srcId="{A8C985FC-F6E6-4E82-BE90-24B88C5F1068}" destId="{BFD26209-30BB-4CEC-9B97-333895AEEAC1}" srcOrd="1" destOrd="0" presId="urn:microsoft.com/office/officeart/2005/8/layout/list1"/>
    <dgm:cxn modelId="{A4418DAC-4FD3-407C-8A3A-D3F2CB1636B8}" type="presParOf" srcId="{0F624E05-7EF9-4502-888D-71D02451A214}" destId="{81953946-09CB-4AD0-AED2-D0B11FBBD03F}" srcOrd="21" destOrd="0" presId="urn:microsoft.com/office/officeart/2005/8/layout/list1"/>
    <dgm:cxn modelId="{7D6F43FC-22C0-4475-A0BA-27FF878D0BAE}" type="presParOf" srcId="{0F624E05-7EF9-4502-888D-71D02451A214}" destId="{5E578A8C-8659-40C1-A296-3C8BCB740F61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D72D77-4202-4B43-A165-A2744A3BBC52}" type="doc">
      <dgm:prSet loTypeId="urn:microsoft.com/office/officeart/2005/8/layout/radial5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tr-TR"/>
        </a:p>
      </dgm:t>
    </dgm:pt>
    <dgm:pt modelId="{60AFA8D2-47C3-439F-A0C7-9AA84D5ABEDC}">
      <dgm:prSet phldrT="[Metin]" custT="1"/>
      <dgm:spPr/>
      <dgm:t>
        <a:bodyPr/>
        <a:lstStyle/>
        <a:p>
          <a:r>
            <a:rPr lang="tr-TR" sz="2400" dirty="0" smtClean="0"/>
            <a:t>Editör</a:t>
          </a:r>
          <a:endParaRPr lang="tr-TR" sz="2400" dirty="0"/>
        </a:p>
      </dgm:t>
    </dgm:pt>
    <dgm:pt modelId="{AEC40D2F-097D-43C4-BFD6-426519EBDC0C}" type="parTrans" cxnId="{D77AB73B-2808-4010-8A35-1C42E4854CB8}">
      <dgm:prSet/>
      <dgm:spPr/>
      <dgm:t>
        <a:bodyPr/>
        <a:lstStyle/>
        <a:p>
          <a:endParaRPr lang="tr-TR"/>
        </a:p>
      </dgm:t>
    </dgm:pt>
    <dgm:pt modelId="{69FCA0F0-D10F-4FF7-ABE4-CBC705D9B7ED}" type="sibTrans" cxnId="{D77AB73B-2808-4010-8A35-1C42E4854CB8}">
      <dgm:prSet/>
      <dgm:spPr/>
      <dgm:t>
        <a:bodyPr/>
        <a:lstStyle/>
        <a:p>
          <a:endParaRPr lang="tr-TR"/>
        </a:p>
      </dgm:t>
    </dgm:pt>
    <dgm:pt modelId="{0F7EC3FE-C399-4755-A06F-D3624585273D}">
      <dgm:prSet phldrT="[Metin]" custT="1"/>
      <dgm:spPr/>
      <dgm:t>
        <a:bodyPr/>
        <a:lstStyle/>
        <a:p>
          <a:r>
            <a:rPr lang="tr-TR" sz="1600" dirty="0" smtClean="0"/>
            <a:t>Danışmanlar</a:t>
          </a:r>
          <a:endParaRPr lang="tr-TR" sz="1600" dirty="0"/>
        </a:p>
      </dgm:t>
    </dgm:pt>
    <dgm:pt modelId="{81C540AE-589D-48A9-A684-68488A797B85}" type="parTrans" cxnId="{E4251A17-F924-4B11-89D9-0B5A3B4AD829}">
      <dgm:prSet custT="1"/>
      <dgm:spPr/>
      <dgm:t>
        <a:bodyPr/>
        <a:lstStyle/>
        <a:p>
          <a:endParaRPr lang="tr-TR" sz="2000"/>
        </a:p>
      </dgm:t>
    </dgm:pt>
    <dgm:pt modelId="{AEB818BB-F19A-4D9C-AF58-F0391CC1A8D7}" type="sibTrans" cxnId="{E4251A17-F924-4B11-89D9-0B5A3B4AD829}">
      <dgm:prSet/>
      <dgm:spPr/>
      <dgm:t>
        <a:bodyPr/>
        <a:lstStyle/>
        <a:p>
          <a:endParaRPr lang="tr-TR"/>
        </a:p>
      </dgm:t>
    </dgm:pt>
    <dgm:pt modelId="{A55A0BA3-AF72-4A25-8CE3-67253FB60D52}">
      <dgm:prSet phldrT="[Metin]" custT="1"/>
      <dgm:spPr/>
      <dgm:t>
        <a:bodyPr/>
        <a:lstStyle/>
        <a:p>
          <a:r>
            <a:rPr lang="tr-TR" sz="1600" dirty="0" err="1" smtClean="0"/>
            <a:t>Sekreterya</a:t>
          </a:r>
          <a:endParaRPr lang="tr-TR" sz="1600" dirty="0"/>
        </a:p>
      </dgm:t>
    </dgm:pt>
    <dgm:pt modelId="{C3D9E88C-5F38-4825-8FE0-A13855D4BC83}" type="parTrans" cxnId="{54DFDC47-AF62-431F-B708-EFE75A308B22}">
      <dgm:prSet custT="1"/>
      <dgm:spPr/>
      <dgm:t>
        <a:bodyPr/>
        <a:lstStyle/>
        <a:p>
          <a:endParaRPr lang="tr-TR" sz="2000"/>
        </a:p>
      </dgm:t>
    </dgm:pt>
    <dgm:pt modelId="{10D9EC94-2D73-437D-BC21-2AB17ED3C1DC}" type="sibTrans" cxnId="{54DFDC47-AF62-431F-B708-EFE75A308B22}">
      <dgm:prSet/>
      <dgm:spPr/>
      <dgm:t>
        <a:bodyPr/>
        <a:lstStyle/>
        <a:p>
          <a:endParaRPr lang="tr-TR"/>
        </a:p>
      </dgm:t>
    </dgm:pt>
    <dgm:pt modelId="{AF138C0F-882B-49D8-BB90-E026823DA949}">
      <dgm:prSet phldrT="[Metin]" custT="1"/>
      <dgm:spPr/>
      <dgm:t>
        <a:bodyPr/>
        <a:lstStyle/>
        <a:p>
          <a:r>
            <a:rPr lang="tr-TR" sz="1600" dirty="0" smtClean="0"/>
            <a:t>Dergi Sahibi</a:t>
          </a:r>
          <a:endParaRPr lang="tr-TR" sz="1600" dirty="0"/>
        </a:p>
      </dgm:t>
    </dgm:pt>
    <dgm:pt modelId="{E8B817E6-86C1-4EE9-9C4B-3A259E0E53AA}" type="parTrans" cxnId="{51B6A088-5E21-416F-BBA2-F2AFCB7B8ECA}">
      <dgm:prSet custT="1"/>
      <dgm:spPr/>
      <dgm:t>
        <a:bodyPr/>
        <a:lstStyle/>
        <a:p>
          <a:endParaRPr lang="tr-TR" sz="2000"/>
        </a:p>
      </dgm:t>
    </dgm:pt>
    <dgm:pt modelId="{6A64F049-F19E-4295-9A85-6D676FD10A55}" type="sibTrans" cxnId="{51B6A088-5E21-416F-BBA2-F2AFCB7B8ECA}">
      <dgm:prSet/>
      <dgm:spPr/>
      <dgm:t>
        <a:bodyPr/>
        <a:lstStyle/>
        <a:p>
          <a:endParaRPr lang="tr-TR"/>
        </a:p>
      </dgm:t>
    </dgm:pt>
    <dgm:pt modelId="{8EC3D385-4839-4554-93F1-9CFBCC405262}">
      <dgm:prSet phldrT="[Metin]"/>
      <dgm:spPr/>
      <dgm:t>
        <a:bodyPr/>
        <a:lstStyle/>
        <a:p>
          <a:endParaRPr lang="tr-TR" sz="2000"/>
        </a:p>
      </dgm:t>
    </dgm:pt>
    <dgm:pt modelId="{3AC88DB4-D959-4156-A4BF-7794C2818835}" type="parTrans" cxnId="{0348365B-226F-426D-B857-E02ABAE54D08}">
      <dgm:prSet/>
      <dgm:spPr/>
      <dgm:t>
        <a:bodyPr/>
        <a:lstStyle/>
        <a:p>
          <a:endParaRPr lang="tr-TR"/>
        </a:p>
      </dgm:t>
    </dgm:pt>
    <dgm:pt modelId="{FDA8E8C1-2176-460A-AD68-5F33FDAB7D8F}" type="sibTrans" cxnId="{0348365B-226F-426D-B857-E02ABAE54D08}">
      <dgm:prSet/>
      <dgm:spPr/>
      <dgm:t>
        <a:bodyPr/>
        <a:lstStyle/>
        <a:p>
          <a:endParaRPr lang="tr-TR"/>
        </a:p>
      </dgm:t>
    </dgm:pt>
    <dgm:pt modelId="{5C23B3A2-C85E-4717-971C-B70637951491}">
      <dgm:prSet phldrT="[Metin]"/>
      <dgm:spPr/>
      <dgm:t>
        <a:bodyPr/>
        <a:lstStyle/>
        <a:p>
          <a:endParaRPr lang="tr-TR" sz="2000"/>
        </a:p>
      </dgm:t>
    </dgm:pt>
    <dgm:pt modelId="{9A9447E9-4245-47CE-B24B-ABFC86597B8F}" type="parTrans" cxnId="{A9BDE699-BF5E-40E9-9799-86140800A613}">
      <dgm:prSet/>
      <dgm:spPr/>
      <dgm:t>
        <a:bodyPr/>
        <a:lstStyle/>
        <a:p>
          <a:endParaRPr lang="tr-TR"/>
        </a:p>
      </dgm:t>
    </dgm:pt>
    <dgm:pt modelId="{8768DCF9-43C3-4E99-874A-9DCC693542BE}" type="sibTrans" cxnId="{A9BDE699-BF5E-40E9-9799-86140800A613}">
      <dgm:prSet/>
      <dgm:spPr/>
      <dgm:t>
        <a:bodyPr/>
        <a:lstStyle/>
        <a:p>
          <a:endParaRPr lang="tr-TR"/>
        </a:p>
      </dgm:t>
    </dgm:pt>
    <dgm:pt modelId="{4BD2ACF3-CE15-4F5E-8312-87F5BAEFED45}">
      <dgm:prSet/>
      <dgm:spPr/>
      <dgm:t>
        <a:bodyPr/>
        <a:lstStyle/>
        <a:p>
          <a:endParaRPr lang="tr-TR" sz="2000"/>
        </a:p>
      </dgm:t>
    </dgm:pt>
    <dgm:pt modelId="{6D7AEDD5-59CD-4A79-96DB-B20C70CEC96B}" type="parTrans" cxnId="{BC183312-DFEB-423B-8320-A3FFA4AEB641}">
      <dgm:prSet/>
      <dgm:spPr/>
      <dgm:t>
        <a:bodyPr/>
        <a:lstStyle/>
        <a:p>
          <a:endParaRPr lang="tr-TR"/>
        </a:p>
      </dgm:t>
    </dgm:pt>
    <dgm:pt modelId="{5761E2ED-0668-437D-8B9B-55EC5421DBC2}" type="sibTrans" cxnId="{BC183312-DFEB-423B-8320-A3FFA4AEB641}">
      <dgm:prSet/>
      <dgm:spPr/>
      <dgm:t>
        <a:bodyPr/>
        <a:lstStyle/>
        <a:p>
          <a:endParaRPr lang="tr-TR"/>
        </a:p>
      </dgm:t>
    </dgm:pt>
    <dgm:pt modelId="{8AAB8532-3871-4D6C-9D84-77241506EE1A}">
      <dgm:prSet phldrT="[Metin]"/>
      <dgm:spPr/>
      <dgm:t>
        <a:bodyPr/>
        <a:lstStyle/>
        <a:p>
          <a:endParaRPr lang="tr-TR" sz="2000"/>
        </a:p>
      </dgm:t>
    </dgm:pt>
    <dgm:pt modelId="{91A412AE-55F3-4A78-979F-E40708924E74}" type="parTrans" cxnId="{F0116240-E477-439F-B979-2FA4B378A09B}">
      <dgm:prSet/>
      <dgm:spPr/>
      <dgm:t>
        <a:bodyPr/>
        <a:lstStyle/>
        <a:p>
          <a:endParaRPr lang="tr-TR"/>
        </a:p>
      </dgm:t>
    </dgm:pt>
    <dgm:pt modelId="{14E25681-3BC5-47AB-ABEC-D840767A528C}" type="sibTrans" cxnId="{F0116240-E477-439F-B979-2FA4B378A09B}">
      <dgm:prSet/>
      <dgm:spPr/>
      <dgm:t>
        <a:bodyPr/>
        <a:lstStyle/>
        <a:p>
          <a:endParaRPr lang="tr-TR"/>
        </a:p>
      </dgm:t>
    </dgm:pt>
    <dgm:pt modelId="{47D70353-9790-4B74-BA9E-39DB9BB2D5B7}">
      <dgm:prSet phldrT="[Metin]" custT="1"/>
      <dgm:spPr/>
      <dgm:t>
        <a:bodyPr/>
        <a:lstStyle/>
        <a:p>
          <a:r>
            <a:rPr lang="tr-TR" sz="1600" dirty="0" smtClean="0"/>
            <a:t>Okuyucu</a:t>
          </a:r>
          <a:endParaRPr lang="tr-TR" sz="1600" dirty="0"/>
        </a:p>
      </dgm:t>
    </dgm:pt>
    <dgm:pt modelId="{F1B257FE-B27D-456A-8B8C-1B9304AF5753}" type="parTrans" cxnId="{C14A2537-BE66-4B24-A017-4B37E521D051}">
      <dgm:prSet custT="1"/>
      <dgm:spPr/>
      <dgm:t>
        <a:bodyPr/>
        <a:lstStyle/>
        <a:p>
          <a:endParaRPr lang="tr-TR" sz="2000"/>
        </a:p>
      </dgm:t>
    </dgm:pt>
    <dgm:pt modelId="{B5F42D2F-0983-4916-8960-C13DCE3DFE87}" type="sibTrans" cxnId="{C14A2537-BE66-4B24-A017-4B37E521D051}">
      <dgm:prSet/>
      <dgm:spPr/>
      <dgm:t>
        <a:bodyPr/>
        <a:lstStyle/>
        <a:p>
          <a:endParaRPr lang="tr-TR"/>
        </a:p>
      </dgm:t>
    </dgm:pt>
    <dgm:pt modelId="{2D61381F-4436-44F1-9E73-2178FFDE759A}">
      <dgm:prSet phldrT="[Metin]" custT="1"/>
      <dgm:spPr/>
      <dgm:t>
        <a:bodyPr/>
        <a:lstStyle/>
        <a:p>
          <a:r>
            <a:rPr lang="tr-TR" sz="1600" dirty="0" smtClean="0"/>
            <a:t>Yazarlar</a:t>
          </a:r>
          <a:endParaRPr lang="tr-TR" sz="1600" dirty="0"/>
        </a:p>
      </dgm:t>
    </dgm:pt>
    <dgm:pt modelId="{A69ADFCC-035E-4F63-B3D4-E7DFB46EA191}" type="parTrans" cxnId="{2D0D4915-6F96-486E-9F7E-204B0B256DDF}">
      <dgm:prSet custT="1"/>
      <dgm:spPr/>
      <dgm:t>
        <a:bodyPr/>
        <a:lstStyle/>
        <a:p>
          <a:endParaRPr lang="tr-TR" sz="2000"/>
        </a:p>
      </dgm:t>
    </dgm:pt>
    <dgm:pt modelId="{48444BEF-DBE9-43EB-A68B-BCA6B54E0C53}" type="sibTrans" cxnId="{2D0D4915-6F96-486E-9F7E-204B0B256DDF}">
      <dgm:prSet/>
      <dgm:spPr/>
      <dgm:t>
        <a:bodyPr/>
        <a:lstStyle/>
        <a:p>
          <a:endParaRPr lang="tr-TR"/>
        </a:p>
      </dgm:t>
    </dgm:pt>
    <dgm:pt modelId="{A6767982-86B3-47BF-87B6-8BF14C7AF87A}">
      <dgm:prSet phldrT="[Metin]" custScaleX="111600" custScaleY="115020" custRadScaleRad="101300" custRadScaleInc="4663"/>
      <dgm:spPr/>
      <dgm:t>
        <a:bodyPr/>
        <a:lstStyle/>
        <a:p>
          <a:endParaRPr lang="tr-TR"/>
        </a:p>
      </dgm:t>
    </dgm:pt>
    <dgm:pt modelId="{A415896A-58F4-47BF-B78F-6F28E2E0B1AD}" type="parTrans" cxnId="{89BC673A-17D9-41D0-AEDB-9DE34ED977BD}">
      <dgm:prSet/>
      <dgm:spPr/>
      <dgm:t>
        <a:bodyPr/>
        <a:lstStyle/>
        <a:p>
          <a:endParaRPr lang="tr-TR"/>
        </a:p>
      </dgm:t>
    </dgm:pt>
    <dgm:pt modelId="{9697B87F-F179-4F07-9CA5-58A883594ECA}" type="sibTrans" cxnId="{89BC673A-17D9-41D0-AEDB-9DE34ED977BD}">
      <dgm:prSet/>
      <dgm:spPr/>
      <dgm:t>
        <a:bodyPr/>
        <a:lstStyle/>
        <a:p>
          <a:endParaRPr lang="tr-TR"/>
        </a:p>
      </dgm:t>
    </dgm:pt>
    <dgm:pt modelId="{A64C4BFB-46B7-41B4-8F99-A86AC8F2423D}">
      <dgm:prSet phldrT="[Metin]" custT="1"/>
      <dgm:spPr/>
      <dgm:t>
        <a:bodyPr/>
        <a:lstStyle/>
        <a:p>
          <a:r>
            <a:rPr lang="tr-TR" sz="1600" dirty="0" smtClean="0"/>
            <a:t>Yayıncı Kuruluşlar</a:t>
          </a:r>
          <a:endParaRPr lang="tr-TR" sz="1600" dirty="0"/>
        </a:p>
      </dgm:t>
    </dgm:pt>
    <dgm:pt modelId="{1A976A95-86B8-434C-B462-FF6408AA39EE}" type="parTrans" cxnId="{875BC473-8B96-4277-92D3-6EECBC294B3A}">
      <dgm:prSet/>
      <dgm:spPr/>
      <dgm:t>
        <a:bodyPr/>
        <a:lstStyle/>
        <a:p>
          <a:endParaRPr lang="tr-TR"/>
        </a:p>
      </dgm:t>
    </dgm:pt>
    <dgm:pt modelId="{384CB70F-7187-4214-A1F4-C31693712D20}" type="sibTrans" cxnId="{875BC473-8B96-4277-92D3-6EECBC294B3A}">
      <dgm:prSet/>
      <dgm:spPr/>
      <dgm:t>
        <a:bodyPr/>
        <a:lstStyle/>
        <a:p>
          <a:endParaRPr lang="tr-TR"/>
        </a:p>
      </dgm:t>
    </dgm:pt>
    <dgm:pt modelId="{189D4853-F136-4BFF-80B5-55367548DF0C}">
      <dgm:prSet phldrT="[Metin]" custT="1"/>
      <dgm:spPr/>
      <dgm:t>
        <a:bodyPr/>
        <a:lstStyle/>
        <a:p>
          <a:r>
            <a:rPr lang="tr-TR" sz="1600" dirty="0" smtClean="0"/>
            <a:t>Veri Tabanı, İndeks</a:t>
          </a:r>
          <a:endParaRPr lang="tr-TR" sz="1600" dirty="0"/>
        </a:p>
      </dgm:t>
    </dgm:pt>
    <dgm:pt modelId="{80F2D571-39F1-4050-8AAC-78E0CC9E836A}" type="parTrans" cxnId="{02B317A7-BA17-4836-9CCB-9B2CA8E201D3}">
      <dgm:prSet/>
      <dgm:spPr/>
      <dgm:t>
        <a:bodyPr/>
        <a:lstStyle/>
        <a:p>
          <a:endParaRPr lang="tr-TR"/>
        </a:p>
      </dgm:t>
    </dgm:pt>
    <dgm:pt modelId="{97BB4882-2C4F-4E61-96C1-B98F929FFBFC}" type="sibTrans" cxnId="{02B317A7-BA17-4836-9CCB-9B2CA8E201D3}">
      <dgm:prSet/>
      <dgm:spPr/>
      <dgm:t>
        <a:bodyPr/>
        <a:lstStyle/>
        <a:p>
          <a:endParaRPr lang="tr-TR"/>
        </a:p>
      </dgm:t>
    </dgm:pt>
    <dgm:pt modelId="{01D1EC03-7EE2-4CB9-B180-21053A67FC86}">
      <dgm:prSet phldrT="[Metin]" custT="1"/>
      <dgm:spPr/>
      <dgm:t>
        <a:bodyPr/>
        <a:lstStyle/>
        <a:p>
          <a:endParaRPr lang="tr-TR" sz="2000" dirty="0"/>
        </a:p>
      </dgm:t>
    </dgm:pt>
    <dgm:pt modelId="{DF27407D-2DCF-4E0A-8A76-E33CB5116D09}" type="parTrans" cxnId="{9A3DD43D-864E-4257-AA16-0B51D9DCE5FB}">
      <dgm:prSet/>
      <dgm:spPr/>
      <dgm:t>
        <a:bodyPr/>
        <a:lstStyle/>
        <a:p>
          <a:endParaRPr lang="tr-TR"/>
        </a:p>
      </dgm:t>
    </dgm:pt>
    <dgm:pt modelId="{4C84341A-890A-4C96-BE9F-69A511CCA448}" type="sibTrans" cxnId="{9A3DD43D-864E-4257-AA16-0B51D9DCE5FB}">
      <dgm:prSet/>
      <dgm:spPr/>
      <dgm:t>
        <a:bodyPr/>
        <a:lstStyle/>
        <a:p>
          <a:endParaRPr lang="tr-TR"/>
        </a:p>
      </dgm:t>
    </dgm:pt>
    <dgm:pt modelId="{9040487C-E1C0-42CE-9C12-5B4FBCC74DC2}" type="pres">
      <dgm:prSet presAssocID="{93D72D77-4202-4B43-A165-A2744A3BBC5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37A9EB0-E618-4FCB-B84A-7608DB052002}" type="pres">
      <dgm:prSet presAssocID="{60AFA8D2-47C3-439F-A0C7-9AA84D5ABEDC}" presName="centerShape" presStyleLbl="node0" presStyleIdx="0" presStyleCnt="1"/>
      <dgm:spPr/>
      <dgm:t>
        <a:bodyPr/>
        <a:lstStyle/>
        <a:p>
          <a:endParaRPr lang="tr-TR"/>
        </a:p>
      </dgm:t>
    </dgm:pt>
    <dgm:pt modelId="{734A577F-2D18-409F-B790-DBF8D3FE175D}" type="pres">
      <dgm:prSet presAssocID="{81C540AE-589D-48A9-A684-68488A797B85}" presName="parTrans" presStyleLbl="sibTrans2D1" presStyleIdx="0" presStyleCnt="7"/>
      <dgm:spPr/>
      <dgm:t>
        <a:bodyPr/>
        <a:lstStyle/>
        <a:p>
          <a:endParaRPr lang="tr-TR"/>
        </a:p>
      </dgm:t>
    </dgm:pt>
    <dgm:pt modelId="{71C15C3E-DE53-4BE8-A5DC-847E8CA78675}" type="pres">
      <dgm:prSet presAssocID="{81C540AE-589D-48A9-A684-68488A797B85}" presName="connectorText" presStyleLbl="sibTrans2D1" presStyleIdx="0" presStyleCnt="7"/>
      <dgm:spPr/>
      <dgm:t>
        <a:bodyPr/>
        <a:lstStyle/>
        <a:p>
          <a:endParaRPr lang="tr-TR"/>
        </a:p>
      </dgm:t>
    </dgm:pt>
    <dgm:pt modelId="{EC22E833-8401-4577-B8F8-118AC3F9CC3D}" type="pres">
      <dgm:prSet presAssocID="{0F7EC3FE-C399-4755-A06F-D3624585273D}" presName="node" presStyleLbl="node1" presStyleIdx="0" presStyleCnt="7" custScaleX="114678" custScaleY="101936" custRadScaleRad="95043" custRadScaleInc="-5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8B722A-65C1-41ED-BDE6-C2BD231A17E8}" type="pres">
      <dgm:prSet presAssocID="{A69ADFCC-035E-4F63-B3D4-E7DFB46EA191}" presName="parTrans" presStyleLbl="sibTrans2D1" presStyleIdx="1" presStyleCnt="7"/>
      <dgm:spPr/>
      <dgm:t>
        <a:bodyPr/>
        <a:lstStyle/>
        <a:p>
          <a:endParaRPr lang="tr-TR"/>
        </a:p>
      </dgm:t>
    </dgm:pt>
    <dgm:pt modelId="{4998EE87-2FBA-4B4A-BAFC-88B35DD82106}" type="pres">
      <dgm:prSet presAssocID="{A69ADFCC-035E-4F63-B3D4-E7DFB46EA191}" presName="connectorText" presStyleLbl="sibTrans2D1" presStyleIdx="1" presStyleCnt="7"/>
      <dgm:spPr/>
      <dgm:t>
        <a:bodyPr/>
        <a:lstStyle/>
        <a:p>
          <a:endParaRPr lang="tr-TR"/>
        </a:p>
      </dgm:t>
    </dgm:pt>
    <dgm:pt modelId="{9579C649-1668-4677-8A2B-EA7682BFD051}" type="pres">
      <dgm:prSet presAssocID="{2D61381F-4436-44F1-9E73-2178FFDE759A}" presName="node" presStyleLbl="node1" presStyleIdx="1" presStyleCnt="7" custScaleX="109885" custScaleY="108161" custRadScaleRad="101300" custRadScaleInc="46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A0005E-978C-417F-B128-46A19FF25B04}" type="pres">
      <dgm:prSet presAssocID="{F1B257FE-B27D-456A-8B8C-1B9304AF5753}" presName="parTrans" presStyleLbl="sibTrans2D1" presStyleIdx="2" presStyleCnt="7"/>
      <dgm:spPr/>
      <dgm:t>
        <a:bodyPr/>
        <a:lstStyle/>
        <a:p>
          <a:endParaRPr lang="tr-TR"/>
        </a:p>
      </dgm:t>
    </dgm:pt>
    <dgm:pt modelId="{C0EE3434-5C3D-4354-BF89-5E90B91EC0E5}" type="pres">
      <dgm:prSet presAssocID="{F1B257FE-B27D-456A-8B8C-1B9304AF5753}" presName="connectorText" presStyleLbl="sibTrans2D1" presStyleIdx="2" presStyleCnt="7"/>
      <dgm:spPr/>
      <dgm:t>
        <a:bodyPr/>
        <a:lstStyle/>
        <a:p>
          <a:endParaRPr lang="tr-TR"/>
        </a:p>
      </dgm:t>
    </dgm:pt>
    <dgm:pt modelId="{70303D2B-B4AC-4EE4-8A56-C0C0515B00E3}" type="pres">
      <dgm:prSet presAssocID="{47D70353-9790-4B74-BA9E-39DB9BB2D5B7}" presName="node" presStyleLbl="node1" presStyleIdx="2" presStyleCnt="7" custScaleX="110483" custScaleY="10459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23486E-33A4-49F6-9C8A-1EE2E2C487FA}" type="pres">
      <dgm:prSet presAssocID="{C3D9E88C-5F38-4825-8FE0-A13855D4BC83}" presName="parTrans" presStyleLbl="sibTrans2D1" presStyleIdx="3" presStyleCnt="7"/>
      <dgm:spPr/>
      <dgm:t>
        <a:bodyPr/>
        <a:lstStyle/>
        <a:p>
          <a:endParaRPr lang="tr-TR"/>
        </a:p>
      </dgm:t>
    </dgm:pt>
    <dgm:pt modelId="{ED079273-09E7-42C1-8CBF-57CE8CF7292C}" type="pres">
      <dgm:prSet presAssocID="{C3D9E88C-5F38-4825-8FE0-A13855D4BC83}" presName="connectorText" presStyleLbl="sibTrans2D1" presStyleIdx="3" presStyleCnt="7"/>
      <dgm:spPr/>
      <dgm:t>
        <a:bodyPr/>
        <a:lstStyle/>
        <a:p>
          <a:endParaRPr lang="tr-TR"/>
        </a:p>
      </dgm:t>
    </dgm:pt>
    <dgm:pt modelId="{C266D55A-A23B-4C44-A5C4-F1B0A7B10330}" type="pres">
      <dgm:prSet presAssocID="{A55A0BA3-AF72-4A25-8CE3-67253FB60D52}" presName="node" presStyleLbl="node1" presStyleIdx="3" presStyleCnt="7" custScaleX="102501" custScaleY="996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DD02875-7A7F-4168-B8F5-1DA7343CEFF0}" type="pres">
      <dgm:prSet presAssocID="{E8B817E6-86C1-4EE9-9C4B-3A259E0E53AA}" presName="parTrans" presStyleLbl="sibTrans2D1" presStyleIdx="4" presStyleCnt="7"/>
      <dgm:spPr/>
      <dgm:t>
        <a:bodyPr/>
        <a:lstStyle/>
        <a:p>
          <a:endParaRPr lang="tr-TR"/>
        </a:p>
      </dgm:t>
    </dgm:pt>
    <dgm:pt modelId="{F8C7A7A8-138E-4DEB-A808-65C1E2FADB4E}" type="pres">
      <dgm:prSet presAssocID="{E8B817E6-86C1-4EE9-9C4B-3A259E0E53AA}" presName="connectorText" presStyleLbl="sibTrans2D1" presStyleIdx="4" presStyleCnt="7"/>
      <dgm:spPr/>
      <dgm:t>
        <a:bodyPr/>
        <a:lstStyle/>
        <a:p>
          <a:endParaRPr lang="tr-TR"/>
        </a:p>
      </dgm:t>
    </dgm:pt>
    <dgm:pt modelId="{7B3992E0-3043-403C-8EAD-33AACED17AE4}" type="pres">
      <dgm:prSet presAssocID="{AF138C0F-882B-49D8-BB90-E026823DA949}" presName="node" presStyleLbl="node1" presStyleIdx="4" presStyleCnt="7" custScaleX="105467" custScaleY="1002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60225B-9EE4-40B2-B23B-D456EB441180}" type="pres">
      <dgm:prSet presAssocID="{1A976A95-86B8-434C-B462-FF6408AA39EE}" presName="parTrans" presStyleLbl="sibTrans2D1" presStyleIdx="5" presStyleCnt="7"/>
      <dgm:spPr/>
      <dgm:t>
        <a:bodyPr/>
        <a:lstStyle/>
        <a:p>
          <a:endParaRPr lang="tr-TR"/>
        </a:p>
      </dgm:t>
    </dgm:pt>
    <dgm:pt modelId="{BFFFB3EA-A45B-4E58-A4AC-3686662AD881}" type="pres">
      <dgm:prSet presAssocID="{1A976A95-86B8-434C-B462-FF6408AA39EE}" presName="connectorText" presStyleLbl="sibTrans2D1" presStyleIdx="5" presStyleCnt="7"/>
      <dgm:spPr/>
      <dgm:t>
        <a:bodyPr/>
        <a:lstStyle/>
        <a:p>
          <a:endParaRPr lang="tr-TR"/>
        </a:p>
      </dgm:t>
    </dgm:pt>
    <dgm:pt modelId="{ACD4A452-8134-43BF-9F3C-EC926A75DDC3}" type="pres">
      <dgm:prSet presAssocID="{A64C4BFB-46B7-41B4-8F99-A86AC8F2423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C2DA6C-7D70-4875-809A-682B11B082A2}" type="pres">
      <dgm:prSet presAssocID="{80F2D571-39F1-4050-8AAC-78E0CC9E836A}" presName="parTrans" presStyleLbl="sibTrans2D1" presStyleIdx="6" presStyleCnt="7"/>
      <dgm:spPr/>
      <dgm:t>
        <a:bodyPr/>
        <a:lstStyle/>
        <a:p>
          <a:endParaRPr lang="tr-TR"/>
        </a:p>
      </dgm:t>
    </dgm:pt>
    <dgm:pt modelId="{D37407E6-1787-4691-B134-C4B4C0D6D593}" type="pres">
      <dgm:prSet presAssocID="{80F2D571-39F1-4050-8AAC-78E0CC9E836A}" presName="connectorText" presStyleLbl="sibTrans2D1" presStyleIdx="6" presStyleCnt="7"/>
      <dgm:spPr/>
      <dgm:t>
        <a:bodyPr/>
        <a:lstStyle/>
        <a:p>
          <a:endParaRPr lang="tr-TR"/>
        </a:p>
      </dgm:t>
    </dgm:pt>
    <dgm:pt modelId="{E2F41E72-B1D9-4D30-8F02-0400F1F6F4B2}" type="pres">
      <dgm:prSet presAssocID="{189D4853-F136-4BFF-80B5-55367548DF0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14822E3-C18A-4172-9332-0D97BCE28E6F}" type="presOf" srcId="{189D4853-F136-4BFF-80B5-55367548DF0C}" destId="{E2F41E72-B1D9-4D30-8F02-0400F1F6F4B2}" srcOrd="0" destOrd="0" presId="urn:microsoft.com/office/officeart/2005/8/layout/radial5"/>
    <dgm:cxn modelId="{0D5FAD9D-6696-4CF0-B24D-926FA7541ACC}" type="presOf" srcId="{81C540AE-589D-48A9-A684-68488A797B85}" destId="{734A577F-2D18-409F-B790-DBF8D3FE175D}" srcOrd="0" destOrd="0" presId="urn:microsoft.com/office/officeart/2005/8/layout/radial5"/>
    <dgm:cxn modelId="{A9BDE699-BF5E-40E9-9799-86140800A613}" srcId="{93D72D77-4202-4B43-A165-A2744A3BBC52}" destId="{5C23B3A2-C85E-4717-971C-B70637951491}" srcOrd="3" destOrd="0" parTransId="{9A9447E9-4245-47CE-B24B-ABFC86597B8F}" sibTransId="{8768DCF9-43C3-4E99-874A-9DCC693542BE}"/>
    <dgm:cxn modelId="{8E2E6ABD-561B-4D55-B89A-2BEBA399A767}" type="presOf" srcId="{A69ADFCC-035E-4F63-B3D4-E7DFB46EA191}" destId="{4998EE87-2FBA-4B4A-BAFC-88B35DD82106}" srcOrd="1" destOrd="0" presId="urn:microsoft.com/office/officeart/2005/8/layout/radial5"/>
    <dgm:cxn modelId="{76CBB311-A436-4749-82B0-7E49EBAE503E}" type="presOf" srcId="{A64C4BFB-46B7-41B4-8F99-A86AC8F2423D}" destId="{ACD4A452-8134-43BF-9F3C-EC926A75DDC3}" srcOrd="0" destOrd="0" presId="urn:microsoft.com/office/officeart/2005/8/layout/radial5"/>
    <dgm:cxn modelId="{2416E5F4-D9A8-44BA-A073-EF66CBD0EDA5}" type="presOf" srcId="{2D61381F-4436-44F1-9E73-2178FFDE759A}" destId="{9579C649-1668-4677-8A2B-EA7682BFD051}" srcOrd="0" destOrd="0" presId="urn:microsoft.com/office/officeart/2005/8/layout/radial5"/>
    <dgm:cxn modelId="{E4251A17-F924-4B11-89D9-0B5A3B4AD829}" srcId="{60AFA8D2-47C3-439F-A0C7-9AA84D5ABEDC}" destId="{0F7EC3FE-C399-4755-A06F-D3624585273D}" srcOrd="0" destOrd="0" parTransId="{81C540AE-589D-48A9-A684-68488A797B85}" sibTransId="{AEB818BB-F19A-4D9C-AF58-F0391CC1A8D7}"/>
    <dgm:cxn modelId="{02B317A7-BA17-4836-9CCB-9B2CA8E201D3}" srcId="{60AFA8D2-47C3-439F-A0C7-9AA84D5ABEDC}" destId="{189D4853-F136-4BFF-80B5-55367548DF0C}" srcOrd="6" destOrd="0" parTransId="{80F2D571-39F1-4050-8AAC-78E0CC9E836A}" sibTransId="{97BB4882-2C4F-4E61-96C1-B98F929FFBFC}"/>
    <dgm:cxn modelId="{875BC473-8B96-4277-92D3-6EECBC294B3A}" srcId="{60AFA8D2-47C3-439F-A0C7-9AA84D5ABEDC}" destId="{A64C4BFB-46B7-41B4-8F99-A86AC8F2423D}" srcOrd="5" destOrd="0" parTransId="{1A976A95-86B8-434C-B462-FF6408AA39EE}" sibTransId="{384CB70F-7187-4214-A1F4-C31693712D20}"/>
    <dgm:cxn modelId="{737EDA7B-15FE-4D67-8F09-8E63C526B074}" type="presOf" srcId="{0F7EC3FE-C399-4755-A06F-D3624585273D}" destId="{EC22E833-8401-4577-B8F8-118AC3F9CC3D}" srcOrd="0" destOrd="0" presId="urn:microsoft.com/office/officeart/2005/8/layout/radial5"/>
    <dgm:cxn modelId="{E9799602-8F94-4E6D-868C-1FE53759247A}" type="presOf" srcId="{A55A0BA3-AF72-4A25-8CE3-67253FB60D52}" destId="{C266D55A-A23B-4C44-A5C4-F1B0A7B10330}" srcOrd="0" destOrd="0" presId="urn:microsoft.com/office/officeart/2005/8/layout/radial5"/>
    <dgm:cxn modelId="{54DFDC47-AF62-431F-B708-EFE75A308B22}" srcId="{60AFA8D2-47C3-439F-A0C7-9AA84D5ABEDC}" destId="{A55A0BA3-AF72-4A25-8CE3-67253FB60D52}" srcOrd="3" destOrd="0" parTransId="{C3D9E88C-5F38-4825-8FE0-A13855D4BC83}" sibTransId="{10D9EC94-2D73-437D-BC21-2AB17ED3C1DC}"/>
    <dgm:cxn modelId="{D70B0229-A367-4FE9-9F54-E35BE9D7CD86}" type="presOf" srcId="{93D72D77-4202-4B43-A165-A2744A3BBC52}" destId="{9040487C-E1C0-42CE-9C12-5B4FBCC74DC2}" srcOrd="0" destOrd="0" presId="urn:microsoft.com/office/officeart/2005/8/layout/radial5"/>
    <dgm:cxn modelId="{51B6A088-5E21-416F-BBA2-F2AFCB7B8ECA}" srcId="{60AFA8D2-47C3-439F-A0C7-9AA84D5ABEDC}" destId="{AF138C0F-882B-49D8-BB90-E026823DA949}" srcOrd="4" destOrd="0" parTransId="{E8B817E6-86C1-4EE9-9C4B-3A259E0E53AA}" sibTransId="{6A64F049-F19E-4295-9A85-6D676FD10A55}"/>
    <dgm:cxn modelId="{C5AB5CF6-9AE3-4756-8334-9C3FA78A9CCC}" type="presOf" srcId="{E8B817E6-86C1-4EE9-9C4B-3A259E0E53AA}" destId="{F8C7A7A8-138E-4DEB-A808-65C1E2FADB4E}" srcOrd="1" destOrd="0" presId="urn:microsoft.com/office/officeart/2005/8/layout/radial5"/>
    <dgm:cxn modelId="{C14A2537-BE66-4B24-A017-4B37E521D051}" srcId="{60AFA8D2-47C3-439F-A0C7-9AA84D5ABEDC}" destId="{47D70353-9790-4B74-BA9E-39DB9BB2D5B7}" srcOrd="2" destOrd="0" parTransId="{F1B257FE-B27D-456A-8B8C-1B9304AF5753}" sibTransId="{B5F42D2F-0983-4916-8960-C13DCE3DFE87}"/>
    <dgm:cxn modelId="{15E4128C-B130-48FE-90FE-21F54902665A}" type="presOf" srcId="{80F2D571-39F1-4050-8AAC-78E0CC9E836A}" destId="{11C2DA6C-7D70-4875-809A-682B11B082A2}" srcOrd="0" destOrd="0" presId="urn:microsoft.com/office/officeart/2005/8/layout/radial5"/>
    <dgm:cxn modelId="{C150FE66-A8DA-4942-8928-83D009ABCA60}" type="presOf" srcId="{1A976A95-86B8-434C-B462-FF6408AA39EE}" destId="{9260225B-9EE4-40B2-B23B-D456EB441180}" srcOrd="0" destOrd="0" presId="urn:microsoft.com/office/officeart/2005/8/layout/radial5"/>
    <dgm:cxn modelId="{D77AB73B-2808-4010-8A35-1C42E4854CB8}" srcId="{93D72D77-4202-4B43-A165-A2744A3BBC52}" destId="{60AFA8D2-47C3-439F-A0C7-9AA84D5ABEDC}" srcOrd="0" destOrd="0" parTransId="{AEC40D2F-097D-43C4-BFD6-426519EBDC0C}" sibTransId="{69FCA0F0-D10F-4FF7-ABE4-CBC705D9B7ED}"/>
    <dgm:cxn modelId="{19EF9B01-BE78-4BAE-BB9A-5A23BD00C360}" type="presOf" srcId="{F1B257FE-B27D-456A-8B8C-1B9304AF5753}" destId="{0EA0005E-978C-417F-B128-46A19FF25B04}" srcOrd="0" destOrd="0" presId="urn:microsoft.com/office/officeart/2005/8/layout/radial5"/>
    <dgm:cxn modelId="{89BC673A-17D9-41D0-AEDB-9DE34ED977BD}" srcId="{93D72D77-4202-4B43-A165-A2744A3BBC52}" destId="{A6767982-86B3-47BF-87B6-8BF14C7AF87A}" srcOrd="6" destOrd="0" parTransId="{A415896A-58F4-47BF-B78F-6F28E2E0B1AD}" sibTransId="{9697B87F-F179-4F07-9CA5-58A883594ECA}"/>
    <dgm:cxn modelId="{3B1D05CB-A032-4652-8C8D-754BD7FB9326}" type="presOf" srcId="{80F2D571-39F1-4050-8AAC-78E0CC9E836A}" destId="{D37407E6-1787-4691-B134-C4B4C0D6D593}" srcOrd="1" destOrd="0" presId="urn:microsoft.com/office/officeart/2005/8/layout/radial5"/>
    <dgm:cxn modelId="{14909A53-5EB9-425C-A4A0-BB4D6AE7D073}" type="presOf" srcId="{47D70353-9790-4B74-BA9E-39DB9BB2D5B7}" destId="{70303D2B-B4AC-4EE4-8A56-C0C0515B00E3}" srcOrd="0" destOrd="0" presId="urn:microsoft.com/office/officeart/2005/8/layout/radial5"/>
    <dgm:cxn modelId="{0348365B-226F-426D-B857-E02ABAE54D08}" srcId="{93D72D77-4202-4B43-A165-A2744A3BBC52}" destId="{8EC3D385-4839-4554-93F1-9CFBCC405262}" srcOrd="2" destOrd="0" parTransId="{3AC88DB4-D959-4156-A4BF-7794C2818835}" sibTransId="{FDA8E8C1-2176-460A-AD68-5F33FDAB7D8F}"/>
    <dgm:cxn modelId="{76D4C7B4-974B-425F-AE98-E3C45B03DA65}" type="presOf" srcId="{C3D9E88C-5F38-4825-8FE0-A13855D4BC83}" destId="{ED079273-09E7-42C1-8CBF-57CE8CF7292C}" srcOrd="1" destOrd="0" presId="urn:microsoft.com/office/officeart/2005/8/layout/radial5"/>
    <dgm:cxn modelId="{D9D55E43-2E43-4B51-86EF-44618B59E2DB}" type="presOf" srcId="{E8B817E6-86C1-4EE9-9C4B-3A259E0E53AA}" destId="{8DD02875-7A7F-4168-B8F5-1DA7343CEFF0}" srcOrd="0" destOrd="0" presId="urn:microsoft.com/office/officeart/2005/8/layout/radial5"/>
    <dgm:cxn modelId="{45D04426-3C91-4AE1-9202-30BD8B28ABA4}" type="presOf" srcId="{A69ADFCC-035E-4F63-B3D4-E7DFB46EA191}" destId="{1A8B722A-65C1-41ED-BDE6-C2BD231A17E8}" srcOrd="0" destOrd="0" presId="urn:microsoft.com/office/officeart/2005/8/layout/radial5"/>
    <dgm:cxn modelId="{9A3DD43D-864E-4257-AA16-0B51D9DCE5FB}" srcId="{93D72D77-4202-4B43-A165-A2744A3BBC52}" destId="{01D1EC03-7EE2-4CB9-B180-21053A67FC86}" srcOrd="1" destOrd="0" parTransId="{DF27407D-2DCF-4E0A-8A76-E33CB5116D09}" sibTransId="{4C84341A-890A-4C96-BE9F-69A511CCA448}"/>
    <dgm:cxn modelId="{BC183312-DFEB-423B-8320-A3FFA4AEB641}" srcId="{93D72D77-4202-4B43-A165-A2744A3BBC52}" destId="{4BD2ACF3-CE15-4F5E-8312-87F5BAEFED45}" srcOrd="4" destOrd="0" parTransId="{6D7AEDD5-59CD-4A79-96DB-B20C70CEC96B}" sibTransId="{5761E2ED-0668-437D-8B9B-55EC5421DBC2}"/>
    <dgm:cxn modelId="{5B7B4598-9434-4DE4-8A0E-BA8DFE6C3377}" type="presOf" srcId="{F1B257FE-B27D-456A-8B8C-1B9304AF5753}" destId="{C0EE3434-5C3D-4354-BF89-5E90B91EC0E5}" srcOrd="1" destOrd="0" presId="urn:microsoft.com/office/officeart/2005/8/layout/radial5"/>
    <dgm:cxn modelId="{7152F394-A9F7-4714-ABD7-86D43FA3091A}" type="presOf" srcId="{C3D9E88C-5F38-4825-8FE0-A13855D4BC83}" destId="{7C23486E-33A4-49F6-9C8A-1EE2E2C487FA}" srcOrd="0" destOrd="0" presId="urn:microsoft.com/office/officeart/2005/8/layout/radial5"/>
    <dgm:cxn modelId="{6B76FEC2-08FF-416C-859B-F3E7393026FE}" type="presOf" srcId="{60AFA8D2-47C3-439F-A0C7-9AA84D5ABEDC}" destId="{C37A9EB0-E618-4FCB-B84A-7608DB052002}" srcOrd="0" destOrd="0" presId="urn:microsoft.com/office/officeart/2005/8/layout/radial5"/>
    <dgm:cxn modelId="{3AF6CB32-EF44-40A3-9FAF-161B5E81273D}" type="presOf" srcId="{1A976A95-86B8-434C-B462-FF6408AA39EE}" destId="{BFFFB3EA-A45B-4E58-A4AC-3686662AD881}" srcOrd="1" destOrd="0" presId="urn:microsoft.com/office/officeart/2005/8/layout/radial5"/>
    <dgm:cxn modelId="{3FCCDFE4-FE94-42AA-9A61-5E2C79F2484D}" type="presOf" srcId="{AF138C0F-882B-49D8-BB90-E026823DA949}" destId="{7B3992E0-3043-403C-8EAD-33AACED17AE4}" srcOrd="0" destOrd="0" presId="urn:microsoft.com/office/officeart/2005/8/layout/radial5"/>
    <dgm:cxn modelId="{CBF3870F-B693-4679-AC65-94F3DA56A4C5}" type="presOf" srcId="{81C540AE-589D-48A9-A684-68488A797B85}" destId="{71C15C3E-DE53-4BE8-A5DC-847E8CA78675}" srcOrd="1" destOrd="0" presId="urn:microsoft.com/office/officeart/2005/8/layout/radial5"/>
    <dgm:cxn modelId="{F0116240-E477-439F-B979-2FA4B378A09B}" srcId="{93D72D77-4202-4B43-A165-A2744A3BBC52}" destId="{8AAB8532-3871-4D6C-9D84-77241506EE1A}" srcOrd="5" destOrd="0" parTransId="{91A412AE-55F3-4A78-979F-E40708924E74}" sibTransId="{14E25681-3BC5-47AB-ABEC-D840767A528C}"/>
    <dgm:cxn modelId="{2D0D4915-6F96-486E-9F7E-204B0B256DDF}" srcId="{60AFA8D2-47C3-439F-A0C7-9AA84D5ABEDC}" destId="{2D61381F-4436-44F1-9E73-2178FFDE759A}" srcOrd="1" destOrd="0" parTransId="{A69ADFCC-035E-4F63-B3D4-E7DFB46EA191}" sibTransId="{48444BEF-DBE9-43EB-A68B-BCA6B54E0C53}"/>
    <dgm:cxn modelId="{4C289D10-7950-42AF-A1CB-378AA08C5034}" type="presParOf" srcId="{9040487C-E1C0-42CE-9C12-5B4FBCC74DC2}" destId="{C37A9EB0-E618-4FCB-B84A-7608DB052002}" srcOrd="0" destOrd="0" presId="urn:microsoft.com/office/officeart/2005/8/layout/radial5"/>
    <dgm:cxn modelId="{961B070D-3AE0-4169-924C-B0348E7F6689}" type="presParOf" srcId="{9040487C-E1C0-42CE-9C12-5B4FBCC74DC2}" destId="{734A577F-2D18-409F-B790-DBF8D3FE175D}" srcOrd="1" destOrd="0" presId="urn:microsoft.com/office/officeart/2005/8/layout/radial5"/>
    <dgm:cxn modelId="{9462F6C4-0D75-4343-AFC8-D5A74CDB6B43}" type="presParOf" srcId="{734A577F-2D18-409F-B790-DBF8D3FE175D}" destId="{71C15C3E-DE53-4BE8-A5DC-847E8CA78675}" srcOrd="0" destOrd="0" presId="urn:microsoft.com/office/officeart/2005/8/layout/radial5"/>
    <dgm:cxn modelId="{B6AC481D-0FC3-4512-8CC3-6E296758EBED}" type="presParOf" srcId="{9040487C-E1C0-42CE-9C12-5B4FBCC74DC2}" destId="{EC22E833-8401-4577-B8F8-118AC3F9CC3D}" srcOrd="2" destOrd="0" presId="urn:microsoft.com/office/officeart/2005/8/layout/radial5"/>
    <dgm:cxn modelId="{E2EBBD85-73CE-457A-9CB1-6C42371C08C2}" type="presParOf" srcId="{9040487C-E1C0-42CE-9C12-5B4FBCC74DC2}" destId="{1A8B722A-65C1-41ED-BDE6-C2BD231A17E8}" srcOrd="3" destOrd="0" presId="urn:microsoft.com/office/officeart/2005/8/layout/radial5"/>
    <dgm:cxn modelId="{25DF3352-60E2-40A1-9107-1F3CE19BFFA9}" type="presParOf" srcId="{1A8B722A-65C1-41ED-BDE6-C2BD231A17E8}" destId="{4998EE87-2FBA-4B4A-BAFC-88B35DD82106}" srcOrd="0" destOrd="0" presId="urn:microsoft.com/office/officeart/2005/8/layout/radial5"/>
    <dgm:cxn modelId="{004C2FBA-030F-4562-AA7D-63B1D0C5BD21}" type="presParOf" srcId="{9040487C-E1C0-42CE-9C12-5B4FBCC74DC2}" destId="{9579C649-1668-4677-8A2B-EA7682BFD051}" srcOrd="4" destOrd="0" presId="urn:microsoft.com/office/officeart/2005/8/layout/radial5"/>
    <dgm:cxn modelId="{011EC151-1000-4D9D-B7EA-9950848E3C8D}" type="presParOf" srcId="{9040487C-E1C0-42CE-9C12-5B4FBCC74DC2}" destId="{0EA0005E-978C-417F-B128-46A19FF25B04}" srcOrd="5" destOrd="0" presId="urn:microsoft.com/office/officeart/2005/8/layout/radial5"/>
    <dgm:cxn modelId="{BC89BD09-618E-4D73-ABAD-E12E08E1D4D1}" type="presParOf" srcId="{0EA0005E-978C-417F-B128-46A19FF25B04}" destId="{C0EE3434-5C3D-4354-BF89-5E90B91EC0E5}" srcOrd="0" destOrd="0" presId="urn:microsoft.com/office/officeart/2005/8/layout/radial5"/>
    <dgm:cxn modelId="{C838D5CF-C5A4-407E-8607-57BE4242FA83}" type="presParOf" srcId="{9040487C-E1C0-42CE-9C12-5B4FBCC74DC2}" destId="{70303D2B-B4AC-4EE4-8A56-C0C0515B00E3}" srcOrd="6" destOrd="0" presId="urn:microsoft.com/office/officeart/2005/8/layout/radial5"/>
    <dgm:cxn modelId="{A00F60B6-2AC1-4BEE-A2BA-F1908E0620D6}" type="presParOf" srcId="{9040487C-E1C0-42CE-9C12-5B4FBCC74DC2}" destId="{7C23486E-33A4-49F6-9C8A-1EE2E2C487FA}" srcOrd="7" destOrd="0" presId="urn:microsoft.com/office/officeart/2005/8/layout/radial5"/>
    <dgm:cxn modelId="{9A09046B-CF69-4621-8B40-725B7253C3C4}" type="presParOf" srcId="{7C23486E-33A4-49F6-9C8A-1EE2E2C487FA}" destId="{ED079273-09E7-42C1-8CBF-57CE8CF7292C}" srcOrd="0" destOrd="0" presId="urn:microsoft.com/office/officeart/2005/8/layout/radial5"/>
    <dgm:cxn modelId="{F37E90FE-D236-4A32-B857-F6E1CAFF712B}" type="presParOf" srcId="{9040487C-E1C0-42CE-9C12-5B4FBCC74DC2}" destId="{C266D55A-A23B-4C44-A5C4-F1B0A7B10330}" srcOrd="8" destOrd="0" presId="urn:microsoft.com/office/officeart/2005/8/layout/radial5"/>
    <dgm:cxn modelId="{8B03DCAE-622A-4C86-A735-9C82A14F26A2}" type="presParOf" srcId="{9040487C-E1C0-42CE-9C12-5B4FBCC74DC2}" destId="{8DD02875-7A7F-4168-B8F5-1DA7343CEFF0}" srcOrd="9" destOrd="0" presId="urn:microsoft.com/office/officeart/2005/8/layout/radial5"/>
    <dgm:cxn modelId="{579DD8D8-C4C5-497C-9FB9-1DAFF94112AA}" type="presParOf" srcId="{8DD02875-7A7F-4168-B8F5-1DA7343CEFF0}" destId="{F8C7A7A8-138E-4DEB-A808-65C1E2FADB4E}" srcOrd="0" destOrd="0" presId="urn:microsoft.com/office/officeart/2005/8/layout/radial5"/>
    <dgm:cxn modelId="{560BA7BB-817D-444E-BFE2-48005B8CE7EE}" type="presParOf" srcId="{9040487C-E1C0-42CE-9C12-5B4FBCC74DC2}" destId="{7B3992E0-3043-403C-8EAD-33AACED17AE4}" srcOrd="10" destOrd="0" presId="urn:microsoft.com/office/officeart/2005/8/layout/radial5"/>
    <dgm:cxn modelId="{5DECFADF-AC28-497B-B9B5-B250F2B1FF38}" type="presParOf" srcId="{9040487C-E1C0-42CE-9C12-5B4FBCC74DC2}" destId="{9260225B-9EE4-40B2-B23B-D456EB441180}" srcOrd="11" destOrd="0" presId="urn:microsoft.com/office/officeart/2005/8/layout/radial5"/>
    <dgm:cxn modelId="{B1797120-5611-4903-A7DD-70CB61CCA65A}" type="presParOf" srcId="{9260225B-9EE4-40B2-B23B-D456EB441180}" destId="{BFFFB3EA-A45B-4E58-A4AC-3686662AD881}" srcOrd="0" destOrd="0" presId="urn:microsoft.com/office/officeart/2005/8/layout/radial5"/>
    <dgm:cxn modelId="{340D1FCD-9070-4A63-BB4D-536196283247}" type="presParOf" srcId="{9040487C-E1C0-42CE-9C12-5B4FBCC74DC2}" destId="{ACD4A452-8134-43BF-9F3C-EC926A75DDC3}" srcOrd="12" destOrd="0" presId="urn:microsoft.com/office/officeart/2005/8/layout/radial5"/>
    <dgm:cxn modelId="{52C4B6DA-76B5-4FCF-B6CF-75CC17B50BEE}" type="presParOf" srcId="{9040487C-E1C0-42CE-9C12-5B4FBCC74DC2}" destId="{11C2DA6C-7D70-4875-809A-682B11B082A2}" srcOrd="13" destOrd="0" presId="urn:microsoft.com/office/officeart/2005/8/layout/radial5"/>
    <dgm:cxn modelId="{5207B5AC-17F9-4FCA-A2B7-AC3FC7D8C58B}" type="presParOf" srcId="{11C2DA6C-7D70-4875-809A-682B11B082A2}" destId="{D37407E6-1787-4691-B134-C4B4C0D6D593}" srcOrd="0" destOrd="0" presId="urn:microsoft.com/office/officeart/2005/8/layout/radial5"/>
    <dgm:cxn modelId="{83ADEBBA-8DC5-437D-A9D1-76F28FBA71AF}" type="presParOf" srcId="{9040487C-E1C0-42CE-9C12-5B4FBCC74DC2}" destId="{E2F41E72-B1D9-4D30-8F02-0400F1F6F4B2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EE4112-E4A4-4EF9-9078-3FD9A556748F}">
      <dsp:nvSpPr>
        <dsp:cNvPr id="0" name=""/>
        <dsp:cNvSpPr/>
      </dsp:nvSpPr>
      <dsp:spPr>
        <a:xfrm>
          <a:off x="3024337" y="2193459"/>
          <a:ext cx="3077642" cy="317394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EDİTÖR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  ODIS Başvuru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 + pdf iletimi</a:t>
          </a:r>
          <a:endParaRPr lang="tr-TR" sz="2000" b="1" kern="1200" dirty="0"/>
        </a:p>
      </dsp:txBody>
      <dsp:txXfrm>
        <a:off x="3024337" y="2193459"/>
        <a:ext cx="3077642" cy="3173946"/>
      </dsp:txXfrm>
    </dsp:sp>
    <dsp:sp modelId="{11272052-01F8-4E6D-87FB-B9CEA3BE6C34}">
      <dsp:nvSpPr>
        <dsp:cNvPr id="0" name=""/>
        <dsp:cNvSpPr/>
      </dsp:nvSpPr>
      <dsp:spPr>
        <a:xfrm>
          <a:off x="864103" y="1368154"/>
          <a:ext cx="2655663" cy="253979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UZMAN +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KOMİTE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Değerlendirme</a:t>
          </a:r>
          <a:endParaRPr lang="tr-TR" sz="1600" b="1" kern="1200" dirty="0"/>
        </a:p>
      </dsp:txBody>
      <dsp:txXfrm>
        <a:off x="864103" y="1368154"/>
        <a:ext cx="2655663" cy="2539798"/>
      </dsp:txXfrm>
    </dsp:sp>
    <dsp:sp modelId="{C0B3A4A8-8F8A-4C73-A047-F10C1E7E46AA}">
      <dsp:nvSpPr>
        <dsp:cNvPr id="0" name=""/>
        <dsp:cNvSpPr/>
      </dsp:nvSpPr>
      <dsp:spPr>
        <a:xfrm rot="20700000">
          <a:off x="2683837" y="172044"/>
          <a:ext cx="2086599" cy="209499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Tarama</a:t>
          </a:r>
        </a:p>
      </dsp:txBody>
      <dsp:txXfrm>
        <a:off x="3140991" y="632035"/>
        <a:ext cx="1172290" cy="1175009"/>
      </dsp:txXfrm>
    </dsp:sp>
    <dsp:sp modelId="{48B40741-E594-4BF9-88C3-ACB79F3C5A65}">
      <dsp:nvSpPr>
        <dsp:cNvPr id="0" name=""/>
        <dsp:cNvSpPr/>
      </dsp:nvSpPr>
      <dsp:spPr>
        <a:xfrm>
          <a:off x="2808315" y="1891134"/>
          <a:ext cx="3751328" cy="3751328"/>
        </a:xfrm>
        <a:prstGeom prst="circularArrow">
          <a:avLst>
            <a:gd name="adj1" fmla="val 4687"/>
            <a:gd name="adj2" fmla="val 299029"/>
            <a:gd name="adj3" fmla="val 2537923"/>
            <a:gd name="adj4" fmla="val 1581517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C1F319-E859-4397-BB05-17DE323606A1}">
      <dsp:nvSpPr>
        <dsp:cNvPr id="0" name=""/>
        <dsp:cNvSpPr/>
      </dsp:nvSpPr>
      <dsp:spPr>
        <a:xfrm>
          <a:off x="576070" y="1054852"/>
          <a:ext cx="2725574" cy="272557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AF68E-B2EC-4CA2-9280-F7F54E205C5B}">
      <dsp:nvSpPr>
        <dsp:cNvPr id="0" name=""/>
        <dsp:cNvSpPr/>
      </dsp:nvSpPr>
      <dsp:spPr>
        <a:xfrm>
          <a:off x="2232259" y="-502560"/>
          <a:ext cx="2938718" cy="293871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D0A597-969F-4F2E-ACB7-12F2753D40DC}">
      <dsp:nvSpPr>
        <dsp:cNvPr id="0" name=""/>
        <dsp:cNvSpPr/>
      </dsp:nvSpPr>
      <dsp:spPr>
        <a:xfrm>
          <a:off x="1523997" y="608179"/>
          <a:ext cx="4056117" cy="4056117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gradFill rotWithShape="0">
          <a:gsLst>
            <a:gs pos="0">
              <a:schemeClr val="accent4">
                <a:shade val="90000"/>
                <a:hueOff val="383327"/>
                <a:satOff val="-23295"/>
                <a:lumOff val="28435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383327"/>
                <a:satOff val="-23295"/>
                <a:lumOff val="28435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383327"/>
                <a:satOff val="-23295"/>
                <a:lumOff val="284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F1ACA7-6A3A-4B5C-977F-EC5E5F40607A}">
      <dsp:nvSpPr>
        <dsp:cNvPr id="0" name=""/>
        <dsp:cNvSpPr/>
      </dsp:nvSpPr>
      <dsp:spPr>
        <a:xfrm>
          <a:off x="1523997" y="608179"/>
          <a:ext cx="4056117" cy="4056117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gradFill rotWithShape="0">
          <a:gsLst>
            <a:gs pos="0">
              <a:schemeClr val="accent4">
                <a:shade val="90000"/>
                <a:hueOff val="287495"/>
                <a:satOff val="-17471"/>
                <a:lumOff val="21326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287495"/>
                <a:satOff val="-17471"/>
                <a:lumOff val="21326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287495"/>
                <a:satOff val="-17471"/>
                <a:lumOff val="213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EE60AB-33AF-4C2F-863B-D2AC03E00982}">
      <dsp:nvSpPr>
        <dsp:cNvPr id="0" name=""/>
        <dsp:cNvSpPr/>
      </dsp:nvSpPr>
      <dsp:spPr>
        <a:xfrm>
          <a:off x="1523997" y="608179"/>
          <a:ext cx="4056117" cy="4056117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gradFill rotWithShape="0">
          <a:gsLst>
            <a:gs pos="0">
              <a:schemeClr val="accent4">
                <a:shade val="90000"/>
                <a:hueOff val="191663"/>
                <a:satOff val="-11648"/>
                <a:lumOff val="14217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191663"/>
                <a:satOff val="-11648"/>
                <a:lumOff val="14217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191663"/>
                <a:satOff val="-11648"/>
                <a:lumOff val="142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61F7ED-8AE3-435D-9FAD-E5C3DCAFD1D6}">
      <dsp:nvSpPr>
        <dsp:cNvPr id="0" name=""/>
        <dsp:cNvSpPr/>
      </dsp:nvSpPr>
      <dsp:spPr>
        <a:xfrm>
          <a:off x="1523997" y="608179"/>
          <a:ext cx="4056117" cy="4056117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gradFill rotWithShape="0">
          <a:gsLst>
            <a:gs pos="0">
              <a:schemeClr val="accent4">
                <a:shade val="90000"/>
                <a:hueOff val="95832"/>
                <a:satOff val="-5824"/>
                <a:lumOff val="7109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95832"/>
                <a:satOff val="-5824"/>
                <a:lumOff val="7109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95832"/>
                <a:satOff val="-5824"/>
                <a:lumOff val="71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DF531C-C451-433F-AA3F-32C74704B1C1}">
      <dsp:nvSpPr>
        <dsp:cNvPr id="0" name=""/>
        <dsp:cNvSpPr/>
      </dsp:nvSpPr>
      <dsp:spPr>
        <a:xfrm>
          <a:off x="1523997" y="608179"/>
          <a:ext cx="4056117" cy="4056117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010474-D83C-444D-8F69-241A681C36A6}">
      <dsp:nvSpPr>
        <dsp:cNvPr id="0" name=""/>
        <dsp:cNvSpPr/>
      </dsp:nvSpPr>
      <dsp:spPr>
        <a:xfrm>
          <a:off x="2618947" y="1703129"/>
          <a:ext cx="1866216" cy="1866216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DERGİ</a:t>
          </a:r>
          <a:endParaRPr lang="tr-TR" sz="2400" b="1" kern="1200" dirty="0"/>
        </a:p>
      </dsp:txBody>
      <dsp:txXfrm>
        <a:off x="2618947" y="1703129"/>
        <a:ext cx="1866216" cy="1866216"/>
      </dsp:txXfrm>
    </dsp:sp>
    <dsp:sp modelId="{066FB7AE-A6A6-433B-A829-72351D59D4B7}">
      <dsp:nvSpPr>
        <dsp:cNvPr id="0" name=""/>
        <dsp:cNvSpPr/>
      </dsp:nvSpPr>
      <dsp:spPr>
        <a:xfrm>
          <a:off x="2898880" y="2031"/>
          <a:ext cx="1306351" cy="130635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Üretim</a:t>
          </a:r>
          <a:endParaRPr lang="tr-TR" sz="2000" b="1" kern="1200" dirty="0"/>
        </a:p>
      </dsp:txBody>
      <dsp:txXfrm>
        <a:off x="2898880" y="2031"/>
        <a:ext cx="1306351" cy="1306351"/>
      </dsp:txXfrm>
    </dsp:sp>
    <dsp:sp modelId="{A35F01DA-F124-4BC7-B93D-36DD565BFC7B}">
      <dsp:nvSpPr>
        <dsp:cNvPr id="0" name=""/>
        <dsp:cNvSpPr/>
      </dsp:nvSpPr>
      <dsp:spPr>
        <a:xfrm>
          <a:off x="4782951" y="1370890"/>
          <a:ext cx="1306351" cy="130635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95844"/>
                <a:satOff val="-5905"/>
                <a:lumOff val="7652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95844"/>
                <a:satOff val="-5905"/>
                <a:lumOff val="7652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95844"/>
                <a:satOff val="-5905"/>
                <a:lumOff val="76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Teknik</a:t>
          </a:r>
          <a:endParaRPr lang="tr-TR" sz="2000" b="1" kern="1200" dirty="0"/>
        </a:p>
      </dsp:txBody>
      <dsp:txXfrm>
        <a:off x="4782951" y="1370890"/>
        <a:ext cx="1306351" cy="1306351"/>
      </dsp:txXfrm>
    </dsp:sp>
    <dsp:sp modelId="{00BE9222-5B72-4AB1-87E2-B6217C29FA66}">
      <dsp:nvSpPr>
        <dsp:cNvPr id="0" name=""/>
        <dsp:cNvSpPr/>
      </dsp:nvSpPr>
      <dsp:spPr>
        <a:xfrm>
          <a:off x="4063300" y="3585749"/>
          <a:ext cx="1306351" cy="130635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191689"/>
                <a:satOff val="-11811"/>
                <a:lumOff val="1530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191689"/>
                <a:satOff val="-11811"/>
                <a:lumOff val="1530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191689"/>
                <a:satOff val="-11811"/>
                <a:lumOff val="1530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Reklam</a:t>
          </a:r>
          <a:endParaRPr lang="tr-TR" sz="2000" b="1" kern="1200" dirty="0"/>
        </a:p>
      </dsp:txBody>
      <dsp:txXfrm>
        <a:off x="4063300" y="3585749"/>
        <a:ext cx="1306351" cy="1306351"/>
      </dsp:txXfrm>
    </dsp:sp>
    <dsp:sp modelId="{A2EE7B9E-24C5-4F01-BE1A-7CD35D5AC318}">
      <dsp:nvSpPr>
        <dsp:cNvPr id="0" name=""/>
        <dsp:cNvSpPr/>
      </dsp:nvSpPr>
      <dsp:spPr>
        <a:xfrm>
          <a:off x="1734459" y="3585749"/>
          <a:ext cx="1306351" cy="130635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287533"/>
                <a:satOff val="-17716"/>
                <a:lumOff val="2295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287533"/>
                <a:satOff val="-17716"/>
                <a:lumOff val="2295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287533"/>
                <a:satOff val="-17716"/>
                <a:lumOff val="229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Pazarlama</a:t>
          </a:r>
          <a:endParaRPr lang="tr-TR" sz="2000" b="1" kern="1200" dirty="0"/>
        </a:p>
      </dsp:txBody>
      <dsp:txXfrm>
        <a:off x="1734459" y="3585749"/>
        <a:ext cx="1306351" cy="1306351"/>
      </dsp:txXfrm>
    </dsp:sp>
    <dsp:sp modelId="{D8436976-8FFD-4CAB-8715-2F041DB3780E}">
      <dsp:nvSpPr>
        <dsp:cNvPr id="0" name=""/>
        <dsp:cNvSpPr/>
      </dsp:nvSpPr>
      <dsp:spPr>
        <a:xfrm>
          <a:off x="1014808" y="1370890"/>
          <a:ext cx="1306351" cy="130635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hueOff val="383377"/>
                <a:satOff val="-23621"/>
                <a:lumOff val="3061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383377"/>
                <a:satOff val="-23621"/>
                <a:lumOff val="3061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383377"/>
                <a:satOff val="-23621"/>
                <a:lumOff val="3061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Dağıtım</a:t>
          </a:r>
          <a:endParaRPr lang="tr-TR" sz="2000" b="1" kern="1200" dirty="0"/>
        </a:p>
      </dsp:txBody>
      <dsp:txXfrm>
        <a:off x="1014808" y="1370890"/>
        <a:ext cx="1306351" cy="130635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4454C9-5CF6-40A6-A713-3992D258BF5C}">
      <dsp:nvSpPr>
        <dsp:cNvPr id="0" name=""/>
        <dsp:cNvSpPr/>
      </dsp:nvSpPr>
      <dsp:spPr>
        <a:xfrm>
          <a:off x="0" y="287347"/>
          <a:ext cx="8136904" cy="4783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2857E-F64A-4B52-9CC5-9A923C2434E7}">
      <dsp:nvSpPr>
        <dsp:cNvPr id="0" name=""/>
        <dsp:cNvSpPr/>
      </dsp:nvSpPr>
      <dsp:spPr>
        <a:xfrm>
          <a:off x="406845" y="7181"/>
          <a:ext cx="4831718" cy="560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Editörler ve yardımcıları belirlendi mi?</a:t>
          </a:r>
        </a:p>
      </dsp:txBody>
      <dsp:txXfrm>
        <a:off x="406845" y="7181"/>
        <a:ext cx="4831718" cy="560332"/>
      </dsp:txXfrm>
    </dsp:sp>
    <dsp:sp modelId="{634A3C5E-C141-4B95-8C5A-03E22CC2BA4F}">
      <dsp:nvSpPr>
        <dsp:cNvPr id="0" name=""/>
        <dsp:cNvSpPr/>
      </dsp:nvSpPr>
      <dsp:spPr>
        <a:xfrm>
          <a:off x="0" y="1148345"/>
          <a:ext cx="8136904" cy="4783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78A4C-DA29-4072-8EC9-7E8BA4D73B29}">
      <dsp:nvSpPr>
        <dsp:cNvPr id="0" name=""/>
        <dsp:cNvSpPr/>
      </dsp:nvSpPr>
      <dsp:spPr>
        <a:xfrm>
          <a:off x="406845" y="868179"/>
          <a:ext cx="3715619" cy="560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Yayın kurulu belirlendi mi?</a:t>
          </a:r>
        </a:p>
      </dsp:txBody>
      <dsp:txXfrm>
        <a:off x="406845" y="868179"/>
        <a:ext cx="3715619" cy="560332"/>
      </dsp:txXfrm>
    </dsp:sp>
    <dsp:sp modelId="{3976C681-7CB3-408A-B675-A06C7E5BC7CD}">
      <dsp:nvSpPr>
        <dsp:cNvPr id="0" name=""/>
        <dsp:cNvSpPr/>
      </dsp:nvSpPr>
      <dsp:spPr>
        <a:xfrm>
          <a:off x="0" y="1980941"/>
          <a:ext cx="8136904" cy="10418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395732" rIns="63151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/>
            <a:t>Yeterli sayıda ve yetkin hakem bulunabilir mi?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/>
            <a:t>Kurum çeşitliliği sağlandı mı?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0" kern="1200" dirty="0" smtClean="0"/>
            <a:t>Hakemlik süreçleri belirlendi  mi?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b="0" kern="1200" dirty="0" smtClean="0"/>
        </a:p>
      </dsp:txBody>
      <dsp:txXfrm>
        <a:off x="0" y="1980941"/>
        <a:ext cx="8136904" cy="1041854"/>
      </dsp:txXfrm>
    </dsp:sp>
    <dsp:sp modelId="{654D4E50-D8C5-4992-A0DD-D63A7458DE1E}">
      <dsp:nvSpPr>
        <dsp:cNvPr id="0" name=""/>
        <dsp:cNvSpPr/>
      </dsp:nvSpPr>
      <dsp:spPr>
        <a:xfrm>
          <a:off x="406845" y="1729178"/>
          <a:ext cx="3823612" cy="531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Hakem kurulu belirlendi mi?</a:t>
          </a:r>
        </a:p>
      </dsp:txBody>
      <dsp:txXfrm>
        <a:off x="406845" y="1729178"/>
        <a:ext cx="3823612" cy="531929"/>
      </dsp:txXfrm>
    </dsp:sp>
    <dsp:sp modelId="{CC622451-EBE7-4700-AB1B-77D188375136}">
      <dsp:nvSpPr>
        <dsp:cNvPr id="0" name=""/>
        <dsp:cNvSpPr/>
      </dsp:nvSpPr>
      <dsp:spPr>
        <a:xfrm>
          <a:off x="0" y="3405461"/>
          <a:ext cx="8136904" cy="6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1514" tIns="395732" rIns="63151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b="0" kern="1200" dirty="0" smtClean="0"/>
            <a:t>Ulusal mı ?        Uluslararası mı ?</a:t>
          </a:r>
        </a:p>
      </dsp:txBody>
      <dsp:txXfrm>
        <a:off x="0" y="3405461"/>
        <a:ext cx="8136904" cy="626000"/>
      </dsp:txXfrm>
    </dsp:sp>
    <dsp:sp modelId="{22FA2565-EB86-4522-BEA5-D342E943B00B}">
      <dsp:nvSpPr>
        <dsp:cNvPr id="0" name=""/>
        <dsp:cNvSpPr/>
      </dsp:nvSpPr>
      <dsp:spPr>
        <a:xfrm>
          <a:off x="432049" y="3240359"/>
          <a:ext cx="5695832" cy="560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Kurullarda kurumsal ve coğrafi çeşitlilik var mı?</a:t>
          </a:r>
        </a:p>
      </dsp:txBody>
      <dsp:txXfrm>
        <a:off x="432049" y="3240359"/>
        <a:ext cx="5695832" cy="560332"/>
      </dsp:txXfrm>
    </dsp:sp>
    <dsp:sp modelId="{FDFF62E3-10B7-43CE-BD2F-6EC81A120862}">
      <dsp:nvSpPr>
        <dsp:cNvPr id="0" name=""/>
        <dsp:cNvSpPr/>
      </dsp:nvSpPr>
      <dsp:spPr>
        <a:xfrm>
          <a:off x="0" y="4414127"/>
          <a:ext cx="8136904" cy="4783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CFFC0-5EC9-491F-A763-2F036D21D859}">
      <dsp:nvSpPr>
        <dsp:cNvPr id="0" name=""/>
        <dsp:cNvSpPr/>
      </dsp:nvSpPr>
      <dsp:spPr>
        <a:xfrm>
          <a:off x="406845" y="4133961"/>
          <a:ext cx="4255698" cy="560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Finansal konular çözüldü  mü?</a:t>
          </a:r>
        </a:p>
      </dsp:txBody>
      <dsp:txXfrm>
        <a:off x="406845" y="4133961"/>
        <a:ext cx="4255698" cy="560332"/>
      </dsp:txXfrm>
    </dsp:sp>
    <dsp:sp modelId="{5E578A8C-8659-40C1-A296-3C8BCB740F61}">
      <dsp:nvSpPr>
        <dsp:cNvPr id="0" name=""/>
        <dsp:cNvSpPr/>
      </dsp:nvSpPr>
      <dsp:spPr>
        <a:xfrm>
          <a:off x="0" y="5275126"/>
          <a:ext cx="8136904" cy="4783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26209-30BB-4CEC-9B97-333895AEEAC1}">
      <dsp:nvSpPr>
        <dsp:cNvPr id="0" name=""/>
        <dsp:cNvSpPr/>
      </dsp:nvSpPr>
      <dsp:spPr>
        <a:xfrm>
          <a:off x="406845" y="4994959"/>
          <a:ext cx="5695832" cy="560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Teknik altyapı için çözüm bulundu mu?</a:t>
          </a:r>
        </a:p>
      </dsp:txBody>
      <dsp:txXfrm>
        <a:off x="406845" y="4994959"/>
        <a:ext cx="5695832" cy="56033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7A9EB0-E618-4FCB-B84A-7608DB052002}">
      <dsp:nvSpPr>
        <dsp:cNvPr id="0" name=""/>
        <dsp:cNvSpPr/>
      </dsp:nvSpPr>
      <dsp:spPr>
        <a:xfrm>
          <a:off x="2942894" y="2303402"/>
          <a:ext cx="1238630" cy="1238630"/>
        </a:xfrm>
        <a:prstGeom prst="ellipse">
          <a:avLst/>
        </a:prstGeom>
        <a:solidFill>
          <a:schemeClr val="accent6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Editör</a:t>
          </a:r>
          <a:endParaRPr lang="tr-TR" sz="2400" kern="1200" dirty="0"/>
        </a:p>
      </dsp:txBody>
      <dsp:txXfrm>
        <a:off x="2942894" y="2303402"/>
        <a:ext cx="1238630" cy="1238630"/>
      </dsp:txXfrm>
    </dsp:sp>
    <dsp:sp modelId="{734A577F-2D18-409F-B790-DBF8D3FE175D}">
      <dsp:nvSpPr>
        <dsp:cNvPr id="0" name=""/>
        <dsp:cNvSpPr/>
      </dsp:nvSpPr>
      <dsp:spPr>
        <a:xfrm rot="16191267">
          <a:off x="3370656" y="1682062"/>
          <a:ext cx="378203" cy="550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 rot="16191267">
        <a:off x="3370656" y="1682062"/>
        <a:ext cx="378203" cy="550502"/>
      </dsp:txXfrm>
    </dsp:sp>
    <dsp:sp modelId="{EC22E833-8401-4577-B8F8-118AC3F9CC3D}">
      <dsp:nvSpPr>
        <dsp:cNvPr id="0" name=""/>
        <dsp:cNvSpPr/>
      </dsp:nvSpPr>
      <dsp:spPr>
        <a:xfrm>
          <a:off x="2721386" y="104393"/>
          <a:ext cx="1671102" cy="1485424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Danışmanlar</a:t>
          </a:r>
          <a:endParaRPr lang="tr-TR" sz="1600" kern="1200" dirty="0"/>
        </a:p>
      </dsp:txBody>
      <dsp:txXfrm>
        <a:off x="2721386" y="104393"/>
        <a:ext cx="1671102" cy="1485424"/>
      </dsp:txXfrm>
    </dsp:sp>
    <dsp:sp modelId="{1A8B722A-65C1-41ED-BDE6-C2BD231A17E8}">
      <dsp:nvSpPr>
        <dsp:cNvPr id="0" name=""/>
        <dsp:cNvSpPr/>
      </dsp:nvSpPr>
      <dsp:spPr>
        <a:xfrm rot="19357658">
          <a:off x="4150371" y="2036911"/>
          <a:ext cx="422419" cy="550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8602"/>
            <a:satOff val="-4077"/>
            <a:lumOff val="71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 rot="19357658">
        <a:off x="4150371" y="2036911"/>
        <a:ext cx="422419" cy="550502"/>
      </dsp:txXfrm>
    </dsp:sp>
    <dsp:sp modelId="{9579C649-1668-4677-8A2B-EA7682BFD051}">
      <dsp:nvSpPr>
        <dsp:cNvPr id="0" name=""/>
        <dsp:cNvSpPr/>
      </dsp:nvSpPr>
      <dsp:spPr>
        <a:xfrm>
          <a:off x="4519683" y="791821"/>
          <a:ext cx="1601258" cy="157613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Yazarlar</a:t>
          </a:r>
          <a:endParaRPr lang="tr-TR" sz="1600" kern="1200" dirty="0"/>
        </a:p>
      </dsp:txBody>
      <dsp:txXfrm>
        <a:off x="4519683" y="791821"/>
        <a:ext cx="1601258" cy="1576135"/>
      </dsp:txXfrm>
    </dsp:sp>
    <dsp:sp modelId="{0EA0005E-978C-417F-B128-46A19FF25B04}">
      <dsp:nvSpPr>
        <dsp:cNvPr id="0" name=""/>
        <dsp:cNvSpPr/>
      </dsp:nvSpPr>
      <dsp:spPr>
        <a:xfrm rot="771429">
          <a:off x="4324344" y="2867499"/>
          <a:ext cx="403790" cy="550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77204"/>
            <a:satOff val="-8153"/>
            <a:lumOff val="143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 rot="771429">
        <a:off x="4324344" y="2867499"/>
        <a:ext cx="403790" cy="550502"/>
      </dsp:txXfrm>
    </dsp:sp>
    <dsp:sp modelId="{70303D2B-B4AC-4EE4-8A56-C0C0515B00E3}">
      <dsp:nvSpPr>
        <dsp:cNvPr id="0" name=""/>
        <dsp:cNvSpPr/>
      </dsp:nvSpPr>
      <dsp:spPr>
        <a:xfrm>
          <a:off x="4886343" y="2646589"/>
          <a:ext cx="1609972" cy="1524171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Okuyucu</a:t>
          </a:r>
          <a:endParaRPr lang="tr-TR" sz="1600" kern="1200" dirty="0"/>
        </a:p>
      </dsp:txBody>
      <dsp:txXfrm>
        <a:off x="4886343" y="2646589"/>
        <a:ext cx="1609972" cy="1524171"/>
      </dsp:txXfrm>
    </dsp:sp>
    <dsp:sp modelId="{7C23486E-33A4-49F6-9C8A-1EE2E2C487FA}">
      <dsp:nvSpPr>
        <dsp:cNvPr id="0" name=""/>
        <dsp:cNvSpPr/>
      </dsp:nvSpPr>
      <dsp:spPr>
        <a:xfrm rot="3857143">
          <a:off x="3785384" y="3570109"/>
          <a:ext cx="442295" cy="550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15806"/>
            <a:satOff val="-12230"/>
            <a:lumOff val="214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 rot="3857143">
        <a:off x="3785384" y="3570109"/>
        <a:ext cx="442295" cy="550502"/>
      </dsp:txXfrm>
    </dsp:sp>
    <dsp:sp modelId="{C266D55A-A23B-4C44-A5C4-F1B0A7B10330}">
      <dsp:nvSpPr>
        <dsp:cNvPr id="0" name=""/>
        <dsp:cNvSpPr/>
      </dsp:nvSpPr>
      <dsp:spPr>
        <a:xfrm>
          <a:off x="3762928" y="4164015"/>
          <a:ext cx="1493657" cy="1452607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err="1" smtClean="0"/>
            <a:t>Sekreterya</a:t>
          </a:r>
          <a:endParaRPr lang="tr-TR" sz="1600" kern="1200" dirty="0"/>
        </a:p>
      </dsp:txBody>
      <dsp:txXfrm>
        <a:off x="3762928" y="4164015"/>
        <a:ext cx="1493657" cy="1452607"/>
      </dsp:txXfrm>
    </dsp:sp>
    <dsp:sp modelId="{8DD02875-7A7F-4168-B8F5-1DA7343CEFF0}">
      <dsp:nvSpPr>
        <dsp:cNvPr id="0" name=""/>
        <dsp:cNvSpPr/>
      </dsp:nvSpPr>
      <dsp:spPr>
        <a:xfrm rot="6942857">
          <a:off x="2900021" y="3567093"/>
          <a:ext cx="438637" cy="550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54408"/>
            <a:satOff val="-16306"/>
            <a:lumOff val="286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/>
        </a:p>
      </dsp:txBody>
      <dsp:txXfrm rot="6942857">
        <a:off x="2900021" y="3567093"/>
        <a:ext cx="438637" cy="550502"/>
      </dsp:txXfrm>
    </dsp:sp>
    <dsp:sp modelId="{7B3992E0-3043-403C-8EAD-33AACED17AE4}">
      <dsp:nvSpPr>
        <dsp:cNvPr id="0" name=""/>
        <dsp:cNvSpPr/>
      </dsp:nvSpPr>
      <dsp:spPr>
        <a:xfrm>
          <a:off x="1846223" y="4160146"/>
          <a:ext cx="1536878" cy="1460345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Dergi Sahibi</a:t>
          </a:r>
          <a:endParaRPr lang="tr-TR" sz="1600" kern="1200" dirty="0"/>
        </a:p>
      </dsp:txBody>
      <dsp:txXfrm>
        <a:off x="1846223" y="4160146"/>
        <a:ext cx="1536878" cy="1460345"/>
      </dsp:txXfrm>
    </dsp:sp>
    <dsp:sp modelId="{9260225B-9EE4-40B2-B23B-D456EB441180}">
      <dsp:nvSpPr>
        <dsp:cNvPr id="0" name=""/>
        <dsp:cNvSpPr/>
      </dsp:nvSpPr>
      <dsp:spPr>
        <a:xfrm rot="10028571">
          <a:off x="2341623" y="2875494"/>
          <a:ext cx="443054" cy="550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93010"/>
            <a:satOff val="-20383"/>
            <a:lumOff val="358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 rot="10028571">
        <a:off x="2341623" y="2875494"/>
        <a:ext cx="443054" cy="550502"/>
      </dsp:txXfrm>
    </dsp:sp>
    <dsp:sp modelId="{ACD4A452-8134-43BF-9F3C-EC926A75DDC3}">
      <dsp:nvSpPr>
        <dsp:cNvPr id="0" name=""/>
        <dsp:cNvSpPr/>
      </dsp:nvSpPr>
      <dsp:spPr>
        <a:xfrm>
          <a:off x="704484" y="2680068"/>
          <a:ext cx="1457212" cy="1457212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Yayıncı Kuruluşlar</a:t>
          </a:r>
          <a:endParaRPr lang="tr-TR" sz="1600" kern="1200" dirty="0"/>
        </a:p>
      </dsp:txBody>
      <dsp:txXfrm>
        <a:off x="704484" y="2680068"/>
        <a:ext cx="1457212" cy="1457212"/>
      </dsp:txXfrm>
    </dsp:sp>
    <dsp:sp modelId="{11C2DA6C-7D70-4875-809A-682B11B082A2}">
      <dsp:nvSpPr>
        <dsp:cNvPr id="0" name=""/>
        <dsp:cNvSpPr/>
      </dsp:nvSpPr>
      <dsp:spPr>
        <a:xfrm rot="13114286">
          <a:off x="2539499" y="2008543"/>
          <a:ext cx="443054" cy="5505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31612"/>
            <a:satOff val="-24459"/>
            <a:lumOff val="429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 rot="13114286">
        <a:off x="2539499" y="2008543"/>
        <a:ext cx="443054" cy="550502"/>
      </dsp:txXfrm>
    </dsp:sp>
    <dsp:sp modelId="{E2F41E72-B1D9-4D30-8F02-0400F1F6F4B2}">
      <dsp:nvSpPr>
        <dsp:cNvPr id="0" name=""/>
        <dsp:cNvSpPr/>
      </dsp:nvSpPr>
      <dsp:spPr>
        <a:xfrm>
          <a:off x="1126182" y="832488"/>
          <a:ext cx="1457212" cy="1457212"/>
        </a:xfrm>
        <a:prstGeom prst="ellips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Veri Tabanı, İndeks</a:t>
          </a:r>
          <a:endParaRPr lang="tr-TR" sz="1600" kern="1200" dirty="0"/>
        </a:p>
      </dsp:txBody>
      <dsp:txXfrm>
        <a:off x="1126182" y="832488"/>
        <a:ext cx="1457212" cy="1457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8E3DB-A7BC-4C4B-990C-EBFE0D9113B8}" type="datetimeFigureOut">
              <a:rPr lang="tr-TR" smtClean="0"/>
              <a:pPr/>
              <a:t>06.05.2015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710"/>
            <a:ext cx="2946400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4D13C-6A78-4F8B-9075-253E77967A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45362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8763D-0F68-4862-B90E-68418A38AFB0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61F95-7782-4744-AC9A-0C09F4A4C5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245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8608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4788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52968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695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8608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61F95-7782-4744-AC9A-0C09F4A4C54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l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79512" y="908720"/>
            <a:ext cx="8784000" cy="5688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60000" indent="-360000">
              <a:buClr>
                <a:srgbClr val="C00000"/>
              </a:buClr>
              <a:buFont typeface="Wingdings" pitchFamily="2" charset="2"/>
              <a:buChar char="q"/>
              <a:defRPr sz="2400" baseline="0">
                <a:latin typeface="Futura Bk BT Book"/>
              </a:defRPr>
            </a:lvl1pPr>
            <a:lvl2pPr marL="648000" indent="-252000">
              <a:buClr>
                <a:srgbClr val="C00000"/>
              </a:buClr>
              <a:buFont typeface="Wingdings" pitchFamily="2" charset="2"/>
              <a:buChar char="§"/>
              <a:defRPr sz="2000" baseline="0"/>
            </a:lvl2pPr>
            <a:lvl3pPr marL="1044000" indent="-252000">
              <a:buClr>
                <a:srgbClr val="C00000"/>
              </a:buClr>
              <a:buFont typeface="Arial" pitchFamily="34" charset="0"/>
              <a:buChar char="•"/>
              <a:defRPr sz="1800"/>
            </a:lvl3pPr>
            <a:lvl4pPr marL="1512000" indent="-252000">
              <a:buClr>
                <a:srgbClr val="C00000"/>
              </a:buClr>
              <a:buFont typeface="Courier New" pitchFamily="49" charset="0"/>
              <a:buChar char="o"/>
              <a:defRPr sz="1600"/>
            </a:lvl4pPr>
            <a:lvl5pPr marL="2088000" indent="-252000">
              <a:buClr>
                <a:srgbClr val="C00000"/>
              </a:buClr>
              <a:buFont typeface="Wingdings" pitchFamily="2" charset="2"/>
              <a:buChar char="Ø"/>
              <a:defRPr sz="1400"/>
            </a:lvl5pPr>
          </a:lstStyle>
          <a:p>
            <a:pPr lvl="0"/>
            <a:r>
              <a:rPr lang="tr-TR" dirty="0" smtClean="0"/>
              <a:t>İçerik</a:t>
            </a:r>
          </a:p>
          <a:p>
            <a:pPr lvl="1"/>
            <a:r>
              <a:rPr lang="tr-TR" dirty="0" smtClean="0"/>
              <a:t>Alt Başlıklar</a:t>
            </a:r>
          </a:p>
          <a:p>
            <a:pPr lvl="2"/>
            <a:r>
              <a:rPr lang="tr-TR" dirty="0" smtClean="0"/>
              <a:t>Açıklama</a:t>
            </a:r>
          </a:p>
          <a:p>
            <a:pPr lvl="3"/>
            <a:r>
              <a:rPr lang="tr-TR" dirty="0" smtClean="0"/>
              <a:t>Açıklama</a:t>
            </a:r>
          </a:p>
          <a:p>
            <a:pPr lvl="4"/>
            <a:r>
              <a:rPr lang="tr-TR" dirty="0" smtClean="0"/>
              <a:t>Açıklama</a:t>
            </a:r>
          </a:p>
          <a:p>
            <a:pPr lvl="0"/>
            <a:r>
              <a:rPr lang="tr-TR" dirty="0" smtClean="0"/>
              <a:t>İçerik</a:t>
            </a:r>
          </a:p>
          <a:p>
            <a:pPr lvl="0"/>
            <a:r>
              <a:rPr lang="tr-TR" dirty="0" smtClean="0"/>
              <a:t>…</a:t>
            </a:r>
          </a:p>
        </p:txBody>
      </p:sp>
      <p:sp>
        <p:nvSpPr>
          <p:cNvPr id="7" name="1 Başlık"/>
          <p:cNvSpPr>
            <a:spLocks noGrp="1"/>
          </p:cNvSpPr>
          <p:nvPr>
            <p:ph type="title" hasCustomPrompt="1"/>
          </p:nvPr>
        </p:nvSpPr>
        <p:spPr>
          <a:xfrm>
            <a:off x="0" y="8389"/>
            <a:ext cx="5472000" cy="70609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baseline="0"/>
            </a:lvl1pPr>
          </a:lstStyle>
          <a:p>
            <a:pPr lvl="0"/>
            <a:r>
              <a:rPr lang="tr-TR" dirty="0" smtClean="0"/>
              <a:t>Alt Başlık</a:t>
            </a:r>
            <a:endParaRPr lang="tr-TR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466159" y="8389"/>
            <a:ext cx="2664197" cy="70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buNone/>
              <a:defRPr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tr-TR" dirty="0" smtClean="0"/>
              <a:t>Başlık</a:t>
            </a:r>
            <a:endParaRPr lang="tr-T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634862"/>
            <a:ext cx="9144001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800" dirty="0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TÜBİTAK-ULAKBİM</a:t>
            </a:r>
            <a:endParaRPr lang="en-US" sz="800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019764" y="6627168"/>
            <a:ext cx="2124236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B379A-8968-4E49-B7C7-EB6E50A494BB}" type="slidenum">
              <a:rPr lang="en-US" sz="900" b="1" smtClean="0">
                <a:solidFill>
                  <a:prstClr val="black">
                    <a:tint val="75000"/>
                  </a:prstClr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l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0488" y="908720"/>
            <a:ext cx="4319504" cy="568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Futura Bk BT" pitchFamily="34" charset="0"/>
              </a:defRPr>
            </a:lvl1pPr>
            <a:lvl2pPr>
              <a:defRPr sz="2000">
                <a:latin typeface="Futura Bk BT" pitchFamily="34" charset="0"/>
              </a:defRPr>
            </a:lvl2pPr>
            <a:lvl3pPr>
              <a:defRPr sz="1800">
                <a:latin typeface="Futura Bk BT" pitchFamily="34" charset="0"/>
              </a:defRPr>
            </a:lvl3pPr>
            <a:lvl4pPr>
              <a:defRPr sz="1600">
                <a:latin typeface="Futura Bk BT" pitchFamily="34" charset="0"/>
              </a:defRPr>
            </a:lvl4pPr>
            <a:lvl5pPr>
              <a:defRPr sz="1400">
                <a:latin typeface="Futura Bk BT" pitchFamily="34" charset="0"/>
              </a:defRPr>
            </a:lvl5pPr>
          </a:lstStyle>
          <a:p>
            <a:pPr lvl="0"/>
            <a:r>
              <a:rPr lang="tr-TR" noProof="0" dirty="0" smtClean="0"/>
              <a:t>Asıl metin stillerini düzenlemek için tıklatın</a:t>
            </a:r>
          </a:p>
          <a:p>
            <a:pPr lvl="1"/>
            <a:r>
              <a:rPr lang="tr-TR" noProof="0" dirty="0" smtClean="0"/>
              <a:t>İkinci düzey</a:t>
            </a:r>
          </a:p>
          <a:p>
            <a:pPr lvl="2"/>
            <a:r>
              <a:rPr lang="tr-TR" noProof="0" dirty="0" smtClean="0"/>
              <a:t>Üçüncü düzey</a:t>
            </a:r>
          </a:p>
          <a:p>
            <a:pPr lvl="3"/>
            <a:r>
              <a:rPr lang="tr-TR" noProof="0" dirty="0" smtClean="0"/>
              <a:t>Dördüncü düzey</a:t>
            </a:r>
          </a:p>
          <a:p>
            <a:pPr lvl="4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8" name="2 İçerik Yer Tutucusu"/>
          <p:cNvSpPr>
            <a:spLocks noGrp="1"/>
          </p:cNvSpPr>
          <p:nvPr>
            <p:ph idx="13"/>
          </p:nvPr>
        </p:nvSpPr>
        <p:spPr>
          <a:xfrm>
            <a:off x="4572976" y="908720"/>
            <a:ext cx="4319504" cy="568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Futura Bk BT" pitchFamily="34" charset="0"/>
              </a:defRPr>
            </a:lvl1pPr>
            <a:lvl2pPr>
              <a:defRPr sz="2000">
                <a:latin typeface="Futura Bk BT" pitchFamily="34" charset="0"/>
              </a:defRPr>
            </a:lvl2pPr>
            <a:lvl3pPr>
              <a:defRPr sz="1800">
                <a:latin typeface="Futura Bk BT" pitchFamily="34" charset="0"/>
              </a:defRPr>
            </a:lvl3pPr>
            <a:lvl4pPr>
              <a:defRPr sz="1600">
                <a:latin typeface="Futura Bk BT" pitchFamily="34" charset="0"/>
              </a:defRPr>
            </a:lvl4pPr>
            <a:lvl5pPr>
              <a:defRPr sz="1400">
                <a:latin typeface="Futura Bk BT" pitchFamily="34" charset="0"/>
              </a:defRPr>
            </a:lvl5pPr>
          </a:lstStyle>
          <a:p>
            <a:pPr lvl="0"/>
            <a:r>
              <a:rPr lang="tr-TR" noProof="0" dirty="0" smtClean="0"/>
              <a:t>Asıl metin stillerini düzenlemek için tıklatın</a:t>
            </a:r>
          </a:p>
          <a:p>
            <a:pPr lvl="1"/>
            <a:r>
              <a:rPr lang="tr-TR" noProof="0" dirty="0" smtClean="0"/>
              <a:t>İkinci düzey</a:t>
            </a:r>
          </a:p>
          <a:p>
            <a:pPr lvl="2"/>
            <a:r>
              <a:rPr lang="tr-TR" noProof="0" dirty="0" smtClean="0"/>
              <a:t>Üçüncü düzey</a:t>
            </a:r>
          </a:p>
          <a:p>
            <a:pPr lvl="3"/>
            <a:r>
              <a:rPr lang="tr-TR" noProof="0" dirty="0" smtClean="0"/>
              <a:t>Dördüncü düzey</a:t>
            </a:r>
          </a:p>
          <a:p>
            <a:pPr lvl="4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20" name="1 Başlık"/>
          <p:cNvSpPr>
            <a:spLocks noGrp="1"/>
          </p:cNvSpPr>
          <p:nvPr>
            <p:ph type="title" hasCustomPrompt="1"/>
          </p:nvPr>
        </p:nvSpPr>
        <p:spPr>
          <a:xfrm>
            <a:off x="0" y="8389"/>
            <a:ext cx="5472000" cy="70609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baseline="0"/>
            </a:lvl1pPr>
          </a:lstStyle>
          <a:p>
            <a:pPr lvl="0"/>
            <a:r>
              <a:rPr lang="tr-TR" dirty="0" smtClean="0"/>
              <a:t>Alt Başlık</a:t>
            </a:r>
            <a:endParaRPr lang="tr-TR" dirty="0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466159" y="8389"/>
            <a:ext cx="2664197" cy="70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buNone/>
              <a:defRPr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tr-TR" dirty="0" smtClean="0"/>
              <a:t>Başlık</a:t>
            </a:r>
            <a:endParaRPr lang="tr-TR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34862"/>
            <a:ext cx="9144001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800" dirty="0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TÜBİTAK-ULAKBİM</a:t>
            </a:r>
            <a:endParaRPr lang="en-US" sz="800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019764" y="6627168"/>
            <a:ext cx="2124236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B379A-8968-4E49-B7C7-EB6E50A494BB}" type="slidenum">
              <a:rPr lang="en-US" sz="900" b="1" smtClean="0">
                <a:solidFill>
                  <a:prstClr val="black">
                    <a:tint val="75000"/>
                  </a:prstClr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 Sayd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019764" y="6627168"/>
            <a:ext cx="2124236" cy="2308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B379A-8968-4E49-B7C7-EB6E50A494BB}" type="slidenum">
              <a:rPr lang="en-US" sz="900" b="1" smtClean="0">
                <a:solidFill>
                  <a:prstClr val="black">
                    <a:tint val="75000"/>
                  </a:prstClr>
                </a:solidFill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1 Başlık"/>
          <p:cNvSpPr>
            <a:spLocks noGrp="1"/>
          </p:cNvSpPr>
          <p:nvPr>
            <p:ph type="title" hasCustomPrompt="1"/>
          </p:nvPr>
        </p:nvSpPr>
        <p:spPr>
          <a:xfrm>
            <a:off x="0" y="8389"/>
            <a:ext cx="5472000" cy="70609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1" baseline="0"/>
            </a:lvl1pPr>
          </a:lstStyle>
          <a:p>
            <a:pPr lvl="0"/>
            <a:r>
              <a:rPr lang="tr-TR" dirty="0" smtClean="0"/>
              <a:t>Alt Başlık</a:t>
            </a:r>
            <a:endParaRPr lang="tr-TR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466159" y="8389"/>
            <a:ext cx="2664197" cy="70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r">
              <a:buNone/>
              <a:defRPr sz="1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tr-TR" dirty="0" smtClean="0"/>
              <a:t>Başlık</a:t>
            </a:r>
            <a:endParaRPr lang="tr-T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634862"/>
            <a:ext cx="9144001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800" dirty="0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TÜBİTAK-ULAKBİM</a:t>
            </a:r>
            <a:endParaRPr lang="en-US" sz="800" b="1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Resim" descr="Arka F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02" y="11069"/>
            <a:ext cx="9128169" cy="6858000"/>
          </a:xfrm>
          <a:prstGeom prst="rect">
            <a:avLst/>
          </a:prstGeom>
        </p:spPr>
      </p:pic>
      <p:sp>
        <p:nvSpPr>
          <p:cNvPr id="8" name="7 Dikdörtgen"/>
          <p:cNvSpPr/>
          <p:nvPr userDrawn="1"/>
        </p:nvSpPr>
        <p:spPr bwMode="auto">
          <a:xfrm>
            <a:off x="-16778" y="0"/>
            <a:ext cx="81468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/>
            </a:endParaRPr>
          </a:p>
        </p:txBody>
      </p:sp>
      <p:sp>
        <p:nvSpPr>
          <p:cNvPr id="23" name="22 Dikdörtgen"/>
          <p:cNvSpPr/>
          <p:nvPr/>
        </p:nvSpPr>
        <p:spPr bwMode="auto">
          <a:xfrm>
            <a:off x="8190000" y="0"/>
            <a:ext cx="360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/>
            </a:endParaRPr>
          </a:p>
        </p:txBody>
      </p:sp>
      <p:sp>
        <p:nvSpPr>
          <p:cNvPr id="17" name="16 Dikdörtgen"/>
          <p:cNvSpPr/>
          <p:nvPr userDrawn="1"/>
        </p:nvSpPr>
        <p:spPr bwMode="auto">
          <a:xfrm>
            <a:off x="8272800" y="0"/>
            <a:ext cx="36000" cy="72008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Times"/>
            </a:endParaRPr>
          </a:p>
        </p:txBody>
      </p:sp>
      <p:grpSp>
        <p:nvGrpSpPr>
          <p:cNvPr id="15" name="12 Grup"/>
          <p:cNvGrpSpPr>
            <a:grpSpLocks noChangeAspect="1"/>
          </p:cNvGrpSpPr>
          <p:nvPr userDrawn="1"/>
        </p:nvGrpSpPr>
        <p:grpSpPr>
          <a:xfrm>
            <a:off x="8276400" y="44625"/>
            <a:ext cx="933125" cy="735250"/>
            <a:chOff x="-52904" y="96988"/>
            <a:chExt cx="971600" cy="765566"/>
          </a:xfrm>
        </p:grpSpPr>
        <p:pic>
          <p:nvPicPr>
            <p:cNvPr id="16" name="4 İçerik Yer Tutucusu" descr="TUBITAK%20LOGO[1].bmp"/>
            <p:cNvPicPr preferRelativeResize="0">
              <a:picLocks noChangeAspect="1"/>
            </p:cNvPicPr>
            <p:nvPr userDrawn="1"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7504" y="96988"/>
              <a:ext cx="617244" cy="636398"/>
            </a:xfrm>
            <a:prstGeom prst="rect">
              <a:avLst/>
            </a:prstGeom>
          </p:spPr>
        </p:pic>
        <p:sp>
          <p:nvSpPr>
            <p:cNvPr id="18" name="14 Metin kutusu"/>
            <p:cNvSpPr txBox="1"/>
            <p:nvPr userDrawn="1"/>
          </p:nvSpPr>
          <p:spPr>
            <a:xfrm>
              <a:off x="-52904" y="739443"/>
              <a:ext cx="97160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8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TÜBİTAK</a:t>
              </a:r>
              <a:endParaRPr lang="en-US" sz="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1 Başlık"/>
          <p:cNvSpPr txBox="1">
            <a:spLocks/>
          </p:cNvSpPr>
          <p:nvPr userDrawn="1"/>
        </p:nvSpPr>
        <p:spPr>
          <a:xfrm>
            <a:off x="0" y="0"/>
            <a:ext cx="5508104" cy="7060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Futura Bk BT" pitchFamily="34" charset="0"/>
                <a:ea typeface="+mj-ea"/>
                <a:cs typeface="+mj-cs"/>
              </a:defRPr>
            </a:lvl1pPr>
          </a:lstStyle>
          <a:p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Futura Bk B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q"/>
        <a:defRPr sz="32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00000"/>
        </a:buClr>
        <a:buFont typeface="Courier New" pitchFamily="49" charset="0"/>
        <a:buChar char="o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00000"/>
        </a:buClr>
        <a:buFont typeface="Wingdings" pitchFamily="2" charset="2"/>
        <a:buChar char="Ø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kygm.gov.tr/BeyannameOrnegi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kygm.gov.tr/issn.htmln" TargetMode="External"/><Relationship Id="rId4" Type="http://schemas.openxmlformats.org/officeDocument/2006/relationships/hyperlink" Target="http://www.ekygm.gov.tr/issn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36103705"/>
              </p:ext>
            </p:extLst>
          </p:nvPr>
        </p:nvGraphicFramePr>
        <p:xfrm>
          <a:off x="539552" y="980728"/>
          <a:ext cx="7632848" cy="5576113"/>
        </p:xfrm>
        <a:graphic>
          <a:graphicData uri="http://schemas.openxmlformats.org/drawingml/2006/table">
            <a:tbl>
              <a:tblPr/>
              <a:tblGrid>
                <a:gridCol w="4677442"/>
                <a:gridCol w="2955406"/>
              </a:tblGrid>
              <a:tr h="27985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600" dirty="0" smtClean="0">
                          <a:solidFill>
                            <a:schemeClr val="bg1"/>
                          </a:solidFill>
                        </a:rPr>
                        <a:t>TÜBİTAK ULAKBİM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600" dirty="0" smtClean="0">
                          <a:solidFill>
                            <a:schemeClr val="bg1"/>
                          </a:solidFill>
                        </a:rPr>
                        <a:t>TR</a:t>
                      </a:r>
                      <a:r>
                        <a:rPr lang="tr-TR" sz="3600" baseline="0" dirty="0" smtClean="0">
                          <a:solidFill>
                            <a:schemeClr val="bg1"/>
                          </a:solidFill>
                        </a:rPr>
                        <a:t> Dizin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3600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r-TR" sz="3600" i="1" baseline="0" dirty="0" smtClean="0">
                          <a:solidFill>
                            <a:schemeClr val="bg1"/>
                          </a:solidFill>
                        </a:rPr>
                        <a:t>Editörlere Hatırlatmalar</a:t>
                      </a:r>
                      <a:endParaRPr lang="tr-TR" sz="3600" i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tr-TR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Bk BT Book"/>
                          <a:ea typeface="Futura Bk BT Book"/>
                          <a:cs typeface="Futura Bk BT Book"/>
                        </a:rPr>
                        <a:t>EDİTÖR ve YAZAR EĞİTİM SEMİNERLERİ - 5</a:t>
                      </a: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Bk BT Book"/>
                          <a:ea typeface="Futura Bk BT Book"/>
                          <a:cs typeface="Futura Bk BT Book"/>
                        </a:rPr>
                        <a:t/>
                      </a:r>
                      <a:b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Bk BT Book"/>
                          <a:ea typeface="Futura Bk BT Book"/>
                          <a:cs typeface="Futura Bk BT Book"/>
                        </a:rPr>
                      </a:b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 BT Book"/>
                        <a:ea typeface="Futura Bk BT Book"/>
                        <a:cs typeface="Futura Bk BT Book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 BT Book"/>
                        <a:ea typeface="Futura Bk BT Book"/>
                        <a:cs typeface="Futura Bk BT Book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Bk BT Book"/>
                          <a:ea typeface="Futura Bk BT Book"/>
                          <a:cs typeface="Futura Bk BT Book"/>
                        </a:rPr>
                        <a:t>4 Mayıs 2015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utura Bk BT Book"/>
                          <a:ea typeface="Futura Bk BT Book"/>
                          <a:cs typeface="Futura Bk BT Book"/>
                        </a:rPr>
                        <a:t>Dicle Üniversitesi, Diyarbakır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 BT Book"/>
                        <a:ea typeface="Futura Bk BT Book"/>
                        <a:cs typeface="Futura Bk BT Book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utura Bk BT Book"/>
                        <a:ea typeface="Futura Bk BT Book"/>
                        <a:cs typeface="Futura Bk BT Book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29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 Book"/>
                          <a:ea typeface="Futura Bk BT Book"/>
                          <a:cs typeface="Futura Bk BT Book"/>
                        </a:rPr>
                        <a:t>Sibel TABANLIOĞLU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 Book"/>
                          <a:ea typeface="Futura Bk BT Book"/>
                          <a:cs typeface="Futura Bk BT Book"/>
                        </a:rPr>
                        <a:t>                 Uzman</a:t>
                      </a:r>
                    </a:p>
                  </a:txBody>
                  <a:tcPr anchor="ctr" horzOverflow="overflow">
                    <a:lnL>
                      <a:noFill/>
                    </a:lnL>
                    <a:lnR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tr-TR" dirty="0" smtClean="0"/>
              <a:t>Yayınlama kararı ağır basıyorsa: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Genel konu kapsamından ziyade daha spesifik bir alan tercih edildi mi?</a:t>
            </a:r>
          </a:p>
          <a:p>
            <a:pPr lvl="2"/>
            <a:r>
              <a:rPr lang="tr-TR" dirty="0" smtClean="0"/>
              <a:t>Psikiyatri Hemşireliği Dergisi </a:t>
            </a:r>
            <a:r>
              <a:rPr lang="tr-TR" dirty="0"/>
              <a:t>(oldukça spesifik)</a:t>
            </a:r>
          </a:p>
          <a:p>
            <a:pPr lvl="2"/>
            <a:r>
              <a:rPr lang="tr-TR" dirty="0" smtClean="0"/>
              <a:t>Mantar Dergisi (oldukça spesifik)</a:t>
            </a:r>
          </a:p>
          <a:p>
            <a:pPr lvl="2"/>
            <a:r>
              <a:rPr lang="tr-TR" dirty="0" smtClean="0"/>
              <a:t>Fen Bilimleri / Sosyal Bilimler Enstitüsü dergileri (çok genel)</a:t>
            </a:r>
          </a:p>
          <a:p>
            <a:pPr lvl="3"/>
            <a:endParaRPr lang="tr-TR" dirty="0" smtClean="0"/>
          </a:p>
          <a:p>
            <a:pPr lvl="3"/>
            <a:r>
              <a:rPr lang="tr-TR" sz="1800" dirty="0" smtClean="0"/>
              <a:t>Sakıncaları var mı?</a:t>
            </a:r>
          </a:p>
          <a:p>
            <a:pPr lvl="4"/>
            <a:r>
              <a:rPr lang="tr-TR" sz="1800" dirty="0" smtClean="0"/>
              <a:t>Her alandan hakem bulma zorluğu,</a:t>
            </a:r>
          </a:p>
          <a:p>
            <a:pPr lvl="4"/>
            <a:r>
              <a:rPr lang="tr-TR" sz="1800" dirty="0" smtClean="0"/>
              <a:t>Dizinlerde konu alanını belirlemek çok zor,</a:t>
            </a:r>
          </a:p>
          <a:p>
            <a:pPr lvl="4"/>
            <a:r>
              <a:rPr lang="tr-TR" sz="1800" dirty="0" smtClean="0"/>
              <a:t>Dizinlerde ön plana çıkması zor,</a:t>
            </a:r>
          </a:p>
          <a:p>
            <a:pPr lvl="4"/>
            <a:r>
              <a:rPr lang="tr-TR" sz="1800" dirty="0" smtClean="0"/>
              <a:t>Makale gönderecek kişiler kendi alanlarıyla ilgili daha spesifik dergileri tercih ediyor.</a:t>
            </a:r>
          </a:p>
          <a:p>
            <a:endParaRPr lang="tr-TR" dirty="0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i="1" dirty="0" smtClean="0"/>
              <a:t>Konu alanı 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784000" cy="56880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Dergi adı ne kadar kısa olmalı, neden kısa bir ad?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Başlıkta üniversite adının geçmesi çok mu önemli? 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Ör. 1: Anamur Mamure Üniversitesi Fen Bilimleri Enstitüsü Yer Fıstığı Dergisi</a:t>
            </a:r>
          </a:p>
          <a:p>
            <a:pPr lvl="2"/>
            <a:r>
              <a:rPr lang="tr-TR" dirty="0" smtClean="0"/>
              <a:t>“Yer Fıstığı Dergisi” dense ciddiye alınmaz mı?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Ör. 2: Bilig [SSCI’da bir dergi]</a:t>
            </a:r>
          </a:p>
          <a:p>
            <a:pPr lvl="1"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Paralel bir adı var mı, gerekli mi?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Genellikle Türkçe ve İngilizce ad birlikte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İngilizce paralel adı olmazsa uluslararası dizinlere giremez mi? </a:t>
            </a:r>
          </a:p>
          <a:p>
            <a:pPr lvl="2"/>
            <a:r>
              <a:rPr lang="tr-TR" dirty="0" smtClean="0"/>
              <a:t>SSCI/SCI’daki TR adresli dergilere örnek:</a:t>
            </a:r>
          </a:p>
          <a:p>
            <a:pPr lvl="3"/>
            <a:r>
              <a:rPr lang="tr-TR" dirty="0" err="1" smtClean="0"/>
              <a:t>Bilig</a:t>
            </a:r>
            <a:r>
              <a:rPr lang="tr-TR" dirty="0" smtClean="0"/>
              <a:t> </a:t>
            </a:r>
            <a:r>
              <a:rPr lang="tr-TR" sz="1200" i="1" dirty="0" smtClean="0"/>
              <a:t>ISSN: 1301-0549</a:t>
            </a:r>
          </a:p>
          <a:p>
            <a:pPr lvl="3"/>
            <a:r>
              <a:rPr lang="tr-TR" dirty="0" err="1" smtClean="0"/>
              <a:t>Adalya</a:t>
            </a:r>
            <a:r>
              <a:rPr lang="tr-TR" dirty="0" smtClean="0"/>
              <a:t> </a:t>
            </a:r>
            <a:r>
              <a:rPr lang="tr-TR" sz="1200" i="1" dirty="0" smtClean="0"/>
              <a:t>ISSN:1301-2746</a:t>
            </a:r>
          </a:p>
          <a:p>
            <a:pPr lvl="3"/>
            <a:r>
              <a:rPr lang="tr-TR" dirty="0" smtClean="0"/>
              <a:t>Belleten </a:t>
            </a:r>
            <a:r>
              <a:rPr lang="tr-TR" sz="1200" i="1" dirty="0" smtClean="0"/>
              <a:t>ISSN: 0041-4255</a:t>
            </a:r>
          </a:p>
          <a:p>
            <a:pPr lvl="3"/>
            <a:r>
              <a:rPr lang="tr-TR" dirty="0" smtClean="0"/>
              <a:t>Ekoloji </a:t>
            </a:r>
            <a:r>
              <a:rPr lang="tr-TR" sz="1200" i="1" dirty="0" smtClean="0"/>
              <a:t>ISSN</a:t>
            </a:r>
            <a:r>
              <a:rPr lang="tr-TR" dirty="0" smtClean="0"/>
              <a:t>: </a:t>
            </a:r>
            <a:r>
              <a:rPr lang="tr-TR" sz="1200" i="1" dirty="0" smtClean="0"/>
              <a:t>1300-1361</a:t>
            </a:r>
          </a:p>
          <a:p>
            <a:pPr lvl="3"/>
            <a:endParaRPr lang="tr-TR" sz="1200" i="1" dirty="0" smtClean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Dergi Adı Hakkında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tr-TR" dirty="0" smtClean="0"/>
              <a:t>Editörlükçe belirlenmiş ve dergide duyurulmuş standart bir dergi adı kısaltması</a:t>
            </a:r>
          </a:p>
          <a:p>
            <a:pPr marL="396000" lvl="1" indent="0">
              <a:buFont typeface="Arial" pitchFamily="34" charset="0"/>
              <a:buChar char="•"/>
            </a:pPr>
            <a:r>
              <a:rPr lang="tr-TR" sz="2400" dirty="0" smtClean="0"/>
              <a:t>	Neden önemli:</a:t>
            </a:r>
          </a:p>
          <a:p>
            <a:pPr lvl="3">
              <a:buFont typeface="Arial" pitchFamily="34" charset="0"/>
              <a:buChar char="•"/>
            </a:pPr>
            <a:r>
              <a:rPr lang="tr-TR" sz="2000" dirty="0" smtClean="0"/>
              <a:t>Makaleye atıfta bulunanlar açısından</a:t>
            </a:r>
          </a:p>
          <a:p>
            <a:pPr lvl="3">
              <a:buFont typeface="Arial" pitchFamily="34" charset="0"/>
              <a:buChar char="•"/>
            </a:pPr>
            <a:r>
              <a:rPr lang="tr-TR" sz="2000" dirty="0" smtClean="0"/>
              <a:t>Atıf ve indeksleme sistemleri açısından</a:t>
            </a:r>
          </a:p>
          <a:p>
            <a:pPr marL="1260000" lvl="3" indent="0">
              <a:buFont typeface="Arial" pitchFamily="34" charset="0"/>
              <a:buChar char="•"/>
            </a:pPr>
            <a:endParaRPr lang="tr-TR" sz="2000" dirty="0" smtClean="0"/>
          </a:p>
          <a:p>
            <a:pPr>
              <a:buFontTx/>
              <a:buChar char="X"/>
            </a:pPr>
            <a:r>
              <a:rPr lang="tr-TR" dirty="0" smtClean="0"/>
              <a:t>Dergi adları kısaltmasında </a:t>
            </a:r>
            <a:r>
              <a:rPr lang="tr-TR" dirty="0"/>
              <a:t>da uygulanan belli bir standart yoktur. Her dergi, kendi </a:t>
            </a:r>
            <a:r>
              <a:rPr lang="tr-TR" dirty="0" smtClean="0"/>
              <a:t>adının kısaltmasını </a:t>
            </a:r>
            <a:r>
              <a:rPr lang="tr-TR" dirty="0"/>
              <a:t>kendi yapmakta ve bu durum uluslararası kısaltma kurallarına </a:t>
            </a:r>
            <a:r>
              <a:rPr lang="tr-TR" dirty="0" smtClean="0"/>
              <a:t>yer yer </a:t>
            </a:r>
            <a:r>
              <a:rPr lang="tr-TR" dirty="0"/>
              <a:t>ters düşmektedir</a:t>
            </a:r>
            <a:r>
              <a:rPr lang="tr-TR" dirty="0" smtClean="0"/>
              <a:t>. </a:t>
            </a:r>
            <a:r>
              <a:rPr lang="tr-TR" sz="1600" dirty="0" smtClean="0"/>
              <a:t>(</a:t>
            </a:r>
            <a:r>
              <a:rPr lang="tr-TR" sz="1600" b="1" i="1" dirty="0" err="1" smtClean="0"/>
              <a:t>Örn</a:t>
            </a:r>
            <a:r>
              <a:rPr lang="tr-TR" sz="1600" b="1" i="1" dirty="0" smtClean="0"/>
              <a:t>.</a:t>
            </a:r>
            <a:r>
              <a:rPr lang="tr-TR" sz="1600" dirty="0" smtClean="0"/>
              <a:t> </a:t>
            </a:r>
            <a:r>
              <a:rPr lang="tr-TR" sz="1600" i="1" dirty="0" err="1" smtClean="0"/>
              <a:t>Üniv</a:t>
            </a:r>
            <a:r>
              <a:rPr lang="tr-TR" sz="1600" i="1" dirty="0" smtClean="0"/>
              <a:t>, </a:t>
            </a:r>
            <a:r>
              <a:rPr lang="tr-TR" sz="1600" i="1" dirty="0" err="1" smtClean="0"/>
              <a:t>Derg</a:t>
            </a:r>
            <a:r>
              <a:rPr lang="tr-TR" sz="1600" i="1" dirty="0" smtClean="0"/>
              <a:t>, Fak, </a:t>
            </a:r>
            <a:r>
              <a:rPr lang="tr-TR" sz="1600" i="1" dirty="0" err="1" smtClean="0"/>
              <a:t>Enst</a:t>
            </a:r>
            <a:r>
              <a:rPr lang="tr-TR" sz="1600" i="1" dirty="0" smtClean="0"/>
              <a:t>, </a:t>
            </a:r>
            <a:r>
              <a:rPr lang="tr-TR" sz="1600" i="1" dirty="0" err="1" smtClean="0"/>
              <a:t>Microbiol</a:t>
            </a:r>
            <a:r>
              <a:rPr lang="tr-TR" sz="1600" i="1" dirty="0" smtClean="0"/>
              <a:t>, ….)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Dergi </a:t>
            </a:r>
            <a:r>
              <a:rPr lang="tr-TR" dirty="0"/>
              <a:t>adı </a:t>
            </a:r>
            <a:r>
              <a:rPr lang="tr-TR" dirty="0" smtClean="0"/>
              <a:t>anlaşılır </a:t>
            </a:r>
            <a:r>
              <a:rPr lang="tr-TR" dirty="0"/>
              <a:t>olmalı, derginin her bölümünde (dış kapak, iç kapak, running </a:t>
            </a:r>
            <a:r>
              <a:rPr lang="tr-TR" dirty="0" smtClean="0"/>
              <a:t>title </a:t>
            </a:r>
            <a:r>
              <a:rPr lang="tr-TR" sz="1600" dirty="0" smtClean="0"/>
              <a:t>(iç sayfalarda üstte makale künyesi) </a:t>
            </a:r>
            <a:r>
              <a:rPr lang="tr-TR" dirty="0"/>
              <a:t>web sayfası aynı isim kullanılmalı)</a:t>
            </a:r>
          </a:p>
          <a:p>
            <a:pPr lvl="0">
              <a:buNone/>
            </a:pPr>
            <a:endParaRPr lang="pt-B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Dergi Adı Hakkında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http://odis.ulakbim.gov.tr/cover/J11398.jpg"/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 rot="560936">
            <a:off x="5294716" y="3668906"/>
            <a:ext cx="2302625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389"/>
            <a:ext cx="7524328" cy="706090"/>
          </a:xfrm>
        </p:spPr>
        <p:txBody>
          <a:bodyPr/>
          <a:lstStyle/>
          <a:p>
            <a:r>
              <a:rPr lang="tr-TR" i="1" dirty="0" smtClean="0"/>
              <a:t>Dergi adı- kapak örnekler</a:t>
            </a:r>
            <a:endParaRPr lang="tr-TR" i="1" dirty="0"/>
          </a:p>
        </p:txBody>
      </p:sp>
      <p:sp>
        <p:nvSpPr>
          <p:cNvPr id="9" name="8 Metin Yer Tutucusu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6 Resim" descr="http://odis.ulakbim.gov.tr/cover/J103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78010">
            <a:off x="6796641" y="972672"/>
            <a:ext cx="20162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Resim" descr="http://akmedadalya.com/images/adaly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19280">
            <a:off x="323528" y="980728"/>
            <a:ext cx="1905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Resim" descr="Dergi ana sayfa görseli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48286">
            <a:off x="395536" y="3789040"/>
            <a:ext cx="2023100" cy="278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://dergipark.ulakbim.gov.tr/public/journals/5261/journalThumbnail_tr_T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3789040"/>
            <a:ext cx="1428750" cy="1905000"/>
          </a:xfrm>
          <a:prstGeom prst="rect">
            <a:avLst/>
          </a:prstGeom>
          <a:noFill/>
        </p:spPr>
      </p:pic>
      <p:pic>
        <p:nvPicPr>
          <p:cNvPr id="11" name="10 Resim"/>
          <p:cNvPicPr/>
          <p:nvPr/>
        </p:nvPicPr>
        <p:blipFill>
          <a:blip r:embed="rId7" cstate="print"/>
          <a:srcRect l="31017" t="16467" r="31146"/>
          <a:stretch>
            <a:fillRect/>
          </a:stretch>
        </p:blipFill>
        <p:spPr bwMode="auto">
          <a:xfrm rot="283110">
            <a:off x="4464219" y="1137133"/>
            <a:ext cx="17281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http://odis.ulakbim.gov.tr/cover/J1074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290860">
            <a:off x="2411760" y="1052736"/>
            <a:ext cx="1879391" cy="2448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99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7 Metin Yer Tutucusu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l="21316" t="11111" r="37848"/>
          <a:stretch>
            <a:fillRect/>
          </a:stretch>
        </p:blipFill>
        <p:spPr bwMode="auto">
          <a:xfrm>
            <a:off x="0" y="0"/>
            <a:ext cx="8316416" cy="659735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2483768" y="548680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83768" y="908720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83768" y="4509120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483768" y="5877272"/>
            <a:ext cx="648072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80488" y="980728"/>
            <a:ext cx="8711992" cy="561599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tr-TR" dirty="0" smtClean="0"/>
              <a:t>Dergi editörlüğü dergi adını değiştirmeye karar verirse</a:t>
            </a:r>
          </a:p>
          <a:p>
            <a:pPr lvl="0">
              <a:buNone/>
            </a:pPr>
            <a:endParaRPr lang="tr-TR" dirty="0" smtClean="0"/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Yeni bir ISSN,</a:t>
            </a:r>
          </a:p>
          <a:p>
            <a:pPr lvl="1">
              <a:buFont typeface="Arial" pitchFamily="34" charset="0"/>
              <a:buChar char="•"/>
            </a:pPr>
            <a:endParaRPr lang="tr-TR" dirty="0" smtClean="0"/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Yeni ad ve yeni ISSN ile yeni bir kayıt (ODİS),</a:t>
            </a:r>
          </a:p>
          <a:p>
            <a:pPr lvl="1">
              <a:buFont typeface="Arial" pitchFamily="34" charset="0"/>
              <a:buChar char="•"/>
            </a:pPr>
            <a:endParaRPr lang="tr-TR" dirty="0" smtClean="0"/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Değişikliğin mümkünse yıl ve/veya cilt bitimlerinde yapılması,</a:t>
            </a:r>
          </a:p>
          <a:p>
            <a:pPr lvl="1">
              <a:buFont typeface="Arial" pitchFamily="34" charset="0"/>
              <a:buChar char="•"/>
            </a:pPr>
            <a:endParaRPr lang="tr-TR" dirty="0" smtClean="0"/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Değişiklikle ilgili bilginin dergide duyurulması</a:t>
            </a:r>
            <a:r>
              <a:rPr lang="tr-TR" dirty="0"/>
              <a:t>, </a:t>
            </a:r>
            <a:endParaRPr lang="tr-TR" dirty="0" smtClean="0"/>
          </a:p>
          <a:p>
            <a:pPr lvl="1">
              <a:buFont typeface="Arial" pitchFamily="34" charset="0"/>
              <a:buChar char="•"/>
            </a:pPr>
            <a:endParaRPr lang="tr-TR" dirty="0" smtClean="0"/>
          </a:p>
          <a:p>
            <a:pPr lvl="1">
              <a:buFont typeface="Arial" pitchFamily="34" charset="0"/>
              <a:buChar char="•"/>
            </a:pPr>
            <a:r>
              <a:rPr lang="tr-TR" dirty="0"/>
              <a:t>Abone olan kurumlar ve indeksleme yapan kurumların </a:t>
            </a:r>
            <a:r>
              <a:rPr lang="tr-TR" dirty="0" smtClean="0"/>
              <a:t>bilgilendirilmesi,</a:t>
            </a:r>
            <a:endParaRPr lang="tr-TR" dirty="0"/>
          </a:p>
          <a:p>
            <a:pPr lvl="1">
              <a:buFont typeface="Arial" pitchFamily="34" charset="0"/>
              <a:buChar char="•"/>
            </a:pPr>
            <a:endParaRPr lang="tr-TR" dirty="0"/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Derginin </a:t>
            </a:r>
            <a:r>
              <a:rPr lang="tr-TR" dirty="0"/>
              <a:t>eski adları ve hangi yıllar arasında bu adlarla </a:t>
            </a:r>
            <a:r>
              <a:rPr lang="tr-TR" dirty="0" smtClean="0"/>
              <a:t>yayınlandığının belirtilmesi,</a:t>
            </a:r>
          </a:p>
          <a:p>
            <a:pPr lvl="1">
              <a:buFont typeface="Arial" pitchFamily="34" charset="0"/>
              <a:buChar char="•"/>
            </a:pPr>
            <a:endParaRPr lang="tr-TR" dirty="0" smtClean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Dergi Adı Değişikliği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smtClean="0"/>
              <a:t> </a:t>
            </a:r>
            <a:r>
              <a:rPr lang="tr-TR" dirty="0" smtClean="0"/>
              <a:t>Savcılık ile Kültür Bakanlığı Kütüphaneler ve Yayımlar Genel Müdürlüğü (KYGM) işlemleri başlatılmalıdır</a:t>
            </a:r>
          </a:p>
          <a:p>
            <a:pPr>
              <a:buNone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r>
              <a:rPr lang="tr-TR" dirty="0" smtClean="0"/>
              <a:t>Basılı ve/veya elektronik derginin ISSN/e-ISSN numarasını almak için: 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Savcılıktan belge alınmalı: </a:t>
            </a:r>
            <a:r>
              <a:rPr lang="tr-TR" dirty="0" smtClean="0">
                <a:hlinkClick r:id="rId3"/>
              </a:rPr>
              <a:t>http://ekygm.gov.tr/BeyannameOrnegi.pdf</a:t>
            </a:r>
            <a:endParaRPr lang="tr-TR" dirty="0" smtClean="0"/>
          </a:p>
          <a:p>
            <a:pPr lvl="1">
              <a:buFont typeface="Arial" pitchFamily="34" charset="0"/>
              <a:buChar char="•"/>
            </a:pPr>
            <a:endParaRPr lang="tr-TR" sz="1600" dirty="0" smtClean="0"/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KYGM, </a:t>
            </a:r>
            <a:r>
              <a:rPr lang="tr-TR" u="sng" dirty="0" smtClean="0">
                <a:hlinkClick r:id="rId4"/>
              </a:rPr>
              <a:t>ISSN Ofisi</a:t>
            </a:r>
            <a:r>
              <a:rPr lang="tr-TR" dirty="0" smtClean="0"/>
              <a:t>'ne dergi başvurusu yapılmalı:  </a:t>
            </a:r>
            <a:r>
              <a:rPr lang="tr-TR" dirty="0" smtClean="0">
                <a:hlinkClick r:id="rId5"/>
              </a:rPr>
              <a:t>http://www.</a:t>
            </a:r>
            <a:r>
              <a:rPr lang="tr-TR" dirty="0" err="1" smtClean="0">
                <a:hlinkClick r:id="rId5"/>
              </a:rPr>
              <a:t>ekygm</a:t>
            </a:r>
            <a:r>
              <a:rPr lang="tr-TR" dirty="0" smtClean="0">
                <a:hlinkClick r:id="rId5"/>
              </a:rPr>
              <a:t>.gov.tr/</a:t>
            </a:r>
            <a:r>
              <a:rPr lang="tr-TR" dirty="0" err="1" smtClean="0">
                <a:hlinkClick r:id="rId5"/>
              </a:rPr>
              <a:t>issn</a:t>
            </a:r>
            <a:r>
              <a:rPr lang="tr-TR" dirty="0" smtClean="0">
                <a:hlinkClick r:id="rId5"/>
              </a:rPr>
              <a:t>.</a:t>
            </a:r>
            <a:r>
              <a:rPr lang="tr-TR" dirty="0" err="1" smtClean="0">
                <a:hlinkClick r:id="rId5"/>
              </a:rPr>
              <a:t>htmln</a:t>
            </a:r>
            <a:endParaRPr lang="tr-TR" dirty="0" smtClean="0"/>
          </a:p>
          <a:p>
            <a:pPr lvl="1">
              <a:buNone/>
            </a:pPr>
            <a:endParaRPr lang="tr-TR" sz="1600" dirty="0" smtClean="0"/>
          </a:p>
          <a:p>
            <a:pPr lvl="2"/>
            <a:r>
              <a:rPr lang="tr-TR" i="1" dirty="0" smtClean="0"/>
              <a:t>basılı formatta yayınlanacak dergi için ilk sayı basılmadan önce, </a:t>
            </a:r>
            <a:endParaRPr lang="tr-TR" dirty="0" smtClean="0"/>
          </a:p>
          <a:p>
            <a:pPr lvl="2"/>
            <a:r>
              <a:rPr lang="tr-TR" i="1" dirty="0" smtClean="0"/>
              <a:t>elektronik formatta yayınlanacak dergi için ilk sayı yayınlandıktan sonra</a:t>
            </a:r>
          </a:p>
          <a:p>
            <a:pPr lvl="2">
              <a:buNone/>
            </a:pPr>
            <a:endParaRPr lang="tr-TR" dirty="0" smtClean="0"/>
          </a:p>
          <a:p>
            <a:pPr lvl="1"/>
            <a:endParaRPr lang="tr-TR" sz="1400" dirty="0" smtClean="0"/>
          </a:p>
          <a:p>
            <a:pPr lvl="3"/>
            <a:endParaRPr lang="tr-TR" sz="1200" dirty="0" smtClean="0"/>
          </a:p>
          <a:p>
            <a:pPr lvl="3"/>
            <a:endParaRPr lang="tr-TR" sz="1200" dirty="0" smtClean="0"/>
          </a:p>
          <a:p>
            <a:pPr lvl="2"/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Dergiyi Yayınlamaya Karar Verdik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İçerik Yer Tutucusu 6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tr-TR" dirty="0" smtClean="0"/>
              <a:t>ISSN bilgisi; dergi dış kapakta, tercihen sağ üstte, iç kapakta, dergiye ilişkin bilgilerle birlikte ve web sayfasında kolayca görülebilir bir yerde belirtilmelidir. </a:t>
            </a:r>
          </a:p>
          <a:p>
            <a:pPr lvl="1">
              <a:buNone/>
            </a:pPr>
            <a:endParaRPr lang="tr-TR" dirty="0" smtClean="0"/>
          </a:p>
          <a:p>
            <a:pPr lvl="2"/>
            <a:r>
              <a:rPr lang="tr-TR" sz="2000" dirty="0" smtClean="0"/>
              <a:t>ISSN almayı/değiştirmeyi gerektirecek durumlar [http://uvt.ulakbim.gov.tr/issn_alma.uhtml]</a:t>
            </a:r>
          </a:p>
          <a:p>
            <a:pPr lvl="2"/>
            <a:endParaRPr lang="tr-TR" sz="1400" dirty="0" smtClean="0"/>
          </a:p>
          <a:p>
            <a:pPr lvl="3"/>
            <a:r>
              <a:rPr lang="tr-TR" dirty="0" smtClean="0"/>
              <a:t>Bir derginin ilk kez yayın hayatına başlaması  </a:t>
            </a:r>
          </a:p>
          <a:p>
            <a:pPr lvl="3"/>
            <a:r>
              <a:rPr lang="tr-TR" dirty="0" smtClean="0"/>
              <a:t>Dergi adında herhangi bir değişiklik olması (başka bir adla yayın hayatına devam etmesi ya da Türkçe ad yerine İngilizce adıyla yayın hayatına devam etmesi)</a:t>
            </a:r>
          </a:p>
          <a:p>
            <a:pPr lvl="3"/>
            <a:r>
              <a:rPr lang="tr-TR" dirty="0" smtClean="0"/>
              <a:t>Derginin iki ayrı dilde yayınlanan farklı versiyonlarının bulunması [her dildeki versiyon için (ör. Türkçe ve İngilizce) ayrı ayrı ISSN],</a:t>
            </a:r>
          </a:p>
          <a:p>
            <a:pPr lvl="3"/>
            <a:r>
              <a:rPr lang="tr-TR" dirty="0" smtClean="0"/>
              <a:t>Derginin birden fazla formatta yayınlanması (ör. basılı, elektronik ve CD-ROM vb versiyon için ayrı ayrı ISSN),</a:t>
            </a:r>
          </a:p>
          <a:p>
            <a:pPr lvl="3"/>
            <a:r>
              <a:rPr lang="tr-TR" dirty="0" smtClean="0"/>
              <a:t>Yayın formatının değişmesi (basılı olarak yayınlanan bir derginin, yayın hayatına elektronik olarak devam etmesi durumlarında yeni bir ISSN).</a:t>
            </a:r>
          </a:p>
          <a:p>
            <a:pPr lvl="2"/>
            <a:endParaRPr lang="tr-TR" sz="2000" dirty="0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0" y="8389"/>
            <a:ext cx="7884368" cy="706090"/>
          </a:xfrm>
        </p:spPr>
        <p:txBody>
          <a:bodyPr/>
          <a:lstStyle/>
          <a:p>
            <a:r>
              <a:rPr lang="tr-TR" dirty="0" smtClean="0"/>
              <a:t> </a:t>
            </a:r>
            <a:r>
              <a:rPr lang="tr-TR" i="1" dirty="0" smtClean="0"/>
              <a:t>ISSN Hakkında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xmlns="" val="36675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*** </a:t>
            </a:r>
            <a:r>
              <a:rPr lang="tr-TR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ÖNEMLİ </a:t>
            </a:r>
            <a:r>
              <a:rPr lang="tr-TR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***</a:t>
            </a:r>
            <a:endParaRPr lang="tr-TR" b="1" i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r>
              <a:rPr lang="tr-TR" dirty="0" smtClean="0"/>
              <a:t>İletişim bilgisinin kurumsal olması, 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D</a:t>
            </a:r>
            <a:r>
              <a:rPr lang="en-US" dirty="0" err="1" smtClean="0"/>
              <a:t>eğişiklik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güncellemelerin</a:t>
            </a:r>
            <a:r>
              <a:rPr lang="en-US" dirty="0" smtClean="0"/>
              <a:t> </a:t>
            </a:r>
            <a:r>
              <a:rPr lang="en-US" dirty="0" err="1" smtClean="0"/>
              <a:t>zamanında</a:t>
            </a:r>
            <a:r>
              <a:rPr lang="en-US" dirty="0" smtClean="0"/>
              <a:t> </a:t>
            </a:r>
            <a:r>
              <a:rPr lang="en-US" dirty="0" err="1" smtClean="0"/>
              <a:t>yapılması</a:t>
            </a:r>
            <a:r>
              <a:rPr lang="en-US" dirty="0" smtClean="0"/>
              <a:t>, </a:t>
            </a:r>
            <a:r>
              <a:rPr lang="en-US" dirty="0" err="1" smtClean="0"/>
              <a:t>ilgili</a:t>
            </a:r>
            <a:r>
              <a:rPr lang="en-US" dirty="0" smtClean="0"/>
              <a:t> </a:t>
            </a:r>
            <a:r>
              <a:rPr lang="en-US" dirty="0" err="1" smtClean="0"/>
              <a:t>yerlere</a:t>
            </a:r>
            <a:r>
              <a:rPr lang="en-US" dirty="0" smtClean="0"/>
              <a:t> </a:t>
            </a:r>
            <a:r>
              <a:rPr lang="en-US" dirty="0" err="1" smtClean="0"/>
              <a:t>bildirilmesi</a:t>
            </a:r>
            <a:endParaRPr lang="tr-TR" dirty="0" smtClean="0"/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r>
              <a:rPr lang="tr-TR" dirty="0" smtClean="0"/>
              <a:t>Kişilere bağlı olmasından kaçınılması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r>
              <a:rPr lang="tr-TR" dirty="0" smtClean="0"/>
              <a:t>Hakem raporlarının saklanması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/>
              <a:t>Yazışmaların saklanması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r>
              <a:rPr lang="tr-TR" dirty="0" smtClean="0"/>
              <a:t>Arşivinin sürekliliği ve korunması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9"/>
            <a:ext cx="8316416" cy="70609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r-TR" i="1" dirty="0" smtClean="0"/>
              <a:t>Kurumsallık</a:t>
            </a:r>
            <a:r>
              <a:rPr lang="tr-TR" dirty="0" smtClean="0"/>
              <a:t>	</a:t>
            </a:r>
            <a:endParaRPr lang="tr-TR" i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4593666" y="1354143"/>
            <a:ext cx="3330244" cy="1786825"/>
            <a:chOff x="2448763" y="1689027"/>
            <a:chExt cx="3330244" cy="2057033"/>
          </a:xfrm>
        </p:grpSpPr>
        <p:sp>
          <p:nvSpPr>
            <p:cNvPr id="27" name="Rectangle 26"/>
            <p:cNvSpPr/>
            <p:nvPr/>
          </p:nvSpPr>
          <p:spPr>
            <a:xfrm>
              <a:off x="2448763" y="1689027"/>
              <a:ext cx="3330244" cy="20570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2448763" y="1689027"/>
              <a:ext cx="3330244" cy="2057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6500" kern="120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9668" y="4869160"/>
            <a:ext cx="3330244" cy="1786825"/>
            <a:chOff x="2448763" y="1689027"/>
            <a:chExt cx="3330244" cy="2057033"/>
          </a:xfrm>
        </p:grpSpPr>
        <p:sp>
          <p:nvSpPr>
            <p:cNvPr id="35" name="Rectangle 34"/>
            <p:cNvSpPr/>
            <p:nvPr/>
          </p:nvSpPr>
          <p:spPr>
            <a:xfrm>
              <a:off x="2448763" y="1689027"/>
              <a:ext cx="3330244" cy="205703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ectangle 35"/>
            <p:cNvSpPr/>
            <p:nvPr/>
          </p:nvSpPr>
          <p:spPr>
            <a:xfrm>
              <a:off x="2448763" y="1689027"/>
              <a:ext cx="3330244" cy="20570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6500" kern="120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7504" y="6443811"/>
            <a:ext cx="40684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726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6443811"/>
            <a:ext cx="40684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(İçerikte kullanılan kısaltmalar bu alanda belirtilmelidir.)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5471909" y="0"/>
            <a:ext cx="267273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r"/>
            <a:endParaRPr lang="tr-T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k BT Book"/>
              <a:ea typeface="Futura Bk BT Book"/>
              <a:cs typeface="Futura Bk BT Book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Dergi Yayın Politikası</a:t>
            </a:r>
            <a:endParaRPr lang="tr-T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80488" y="908720"/>
            <a:ext cx="8711992" cy="56880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tr-TR" b="1" i="1" dirty="0" smtClean="0"/>
              <a:t>İç Kapak ve Yazarlara Bilgi :</a:t>
            </a:r>
          </a:p>
          <a:p>
            <a:pPr marL="457200" indent="-457200">
              <a:buNone/>
            </a:pPr>
            <a:endParaRPr lang="tr-TR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tr-TR" dirty="0" smtClean="0"/>
              <a:t>Yayın aralığı ve yayın ayları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dirty="0" smtClean="0"/>
              <a:t>Yayın dili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dirty="0" smtClean="0"/>
              <a:t>Hakemli olduğu ve süreçleri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dirty="0" smtClean="0"/>
              <a:t>Etik kurallara uygunluğuna dair açıklama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dirty="0" smtClean="0"/>
              <a:t>Derginin yer aldığı dizinler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dirty="0" smtClean="0"/>
              <a:t>Hakem listesi ve dergi kurullarında yer alan isimlerin güncel olması </a:t>
            </a:r>
            <a:r>
              <a:rPr lang="tr-TR" sz="1800" i="1" dirty="0" smtClean="0"/>
              <a:t>(yaşayan isimler olması, ismi geçenlerin haberdar olması)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r-TR" dirty="0" smtClean="0"/>
              <a:t>Kurulların kurumları veya sadece il, ülke bilgilerinin belirtilmesi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dirty="0" err="1" smtClean="0"/>
              <a:t>Derginin</a:t>
            </a:r>
            <a:r>
              <a:rPr lang="en-US" dirty="0" smtClean="0"/>
              <a:t> </a:t>
            </a:r>
            <a:r>
              <a:rPr lang="en-US" dirty="0" err="1" smtClean="0"/>
              <a:t>tarihçesi</a:t>
            </a:r>
            <a:r>
              <a:rPr lang="en-US" dirty="0" smtClean="0"/>
              <a:t> (</a:t>
            </a:r>
            <a:r>
              <a:rPr lang="en-US" dirty="0" err="1" smtClean="0"/>
              <a:t>Eski</a:t>
            </a:r>
            <a:r>
              <a:rPr lang="en-US" dirty="0" smtClean="0"/>
              <a:t> </a:t>
            </a:r>
            <a:r>
              <a:rPr lang="en-US" dirty="0" err="1" smtClean="0"/>
              <a:t>adı</a:t>
            </a:r>
            <a:r>
              <a:rPr lang="en-US" dirty="0" smtClean="0"/>
              <a:t>, </a:t>
            </a:r>
            <a:r>
              <a:rPr lang="en-US" dirty="0" err="1" smtClean="0"/>
              <a:t>eski</a:t>
            </a:r>
            <a:r>
              <a:rPr lang="en-US" dirty="0" smtClean="0"/>
              <a:t> ISSN, </a:t>
            </a:r>
            <a:r>
              <a:rPr lang="en-US" dirty="0" err="1" smtClean="0"/>
              <a:t>tarih</a:t>
            </a:r>
            <a:r>
              <a:rPr lang="en-US" dirty="0" smtClean="0"/>
              <a:t> </a:t>
            </a:r>
            <a:r>
              <a:rPr lang="en-US" dirty="0" err="1" smtClean="0"/>
              <a:t>aralığı</a:t>
            </a:r>
            <a:r>
              <a:rPr lang="en-US" dirty="0" smtClean="0"/>
              <a:t>)</a:t>
            </a:r>
            <a:endParaRPr lang="tr-TR" dirty="0" smtClean="0"/>
          </a:p>
          <a:p>
            <a:pPr>
              <a:buFont typeface="Arial" panose="020B0604020202020204" pitchFamily="34" charset="0"/>
              <a:buChar char="•"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4898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9512" y="764704"/>
            <a:ext cx="8784000" cy="58320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i="1" dirty="0" smtClean="0"/>
              <a:t>	Eski adı  </a:t>
            </a:r>
            <a:r>
              <a:rPr lang="tr-TR" dirty="0" smtClean="0"/>
              <a:t>Ulusal Veri Tabanları (UVT)</a:t>
            </a:r>
          </a:p>
          <a:p>
            <a:pPr marL="0" indent="0">
              <a:buNone/>
            </a:pPr>
            <a:endParaRPr lang="tr-TR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TR adresli 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	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bilimsel </a:t>
            </a:r>
          </a:p>
          <a:p>
            <a:pPr marL="0" indent="0">
              <a:buNone/>
            </a:pPr>
            <a:r>
              <a:rPr lang="tr-TR" b="1" dirty="0">
                <a:solidFill>
                  <a:schemeClr val="tx2">
                    <a:lumMod val="75000"/>
                  </a:schemeClr>
                </a:solidFill>
              </a:rPr>
              <a:t>	 </a:t>
            </a: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      dergiler</a:t>
            </a:r>
          </a:p>
          <a:p>
            <a:pPr marL="396000" lvl="1" indent="0">
              <a:buNone/>
            </a:pPr>
            <a:r>
              <a:rPr lang="tr-TR" dirty="0" smtClean="0"/>
              <a:t>     </a:t>
            </a:r>
          </a:p>
          <a:p>
            <a:endParaRPr lang="tr-T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i="1" dirty="0" smtClean="0"/>
              <a:t>TR Dizin Nedir?</a:t>
            </a:r>
            <a:endParaRPr lang="tr-TR" i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1180466853"/>
              </p:ext>
            </p:extLst>
          </p:nvPr>
        </p:nvGraphicFramePr>
        <p:xfrm>
          <a:off x="2411760" y="1196752"/>
          <a:ext cx="670109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http://isp.uv.es/images/journal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483" y="3284984"/>
            <a:ext cx="2448272" cy="1800201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659198" y="5805264"/>
            <a:ext cx="4217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TR Dizin’de yer </a:t>
            </a:r>
            <a:r>
              <a:rPr lang="tr-TR" dirty="0" smtClean="0"/>
              <a:t>almayan dergi </a:t>
            </a:r>
            <a:r>
              <a:rPr lang="tr-TR" dirty="0"/>
              <a:t>yayın </a:t>
            </a:r>
            <a:r>
              <a:rPr lang="tr-TR" dirty="0" smtClean="0"/>
              <a:t>sıkıntısı</a:t>
            </a:r>
          </a:p>
          <a:p>
            <a:r>
              <a:rPr lang="tr-T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220892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79512" y="692696"/>
            <a:ext cx="8711992" cy="56880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Önemi</a:t>
            </a:r>
          </a:p>
          <a:p>
            <a:pPr lvl="1">
              <a:buFont typeface="Arial" pitchFamily="34" charset="0"/>
              <a:buChar char="•"/>
            </a:pPr>
            <a:r>
              <a:rPr lang="tr-TR" sz="2400" dirty="0" smtClean="0"/>
              <a:t>Yazım kuralları açık bir şekilde anlatılmalı, örneklerle</a:t>
            </a:r>
          </a:p>
          <a:p>
            <a:pPr marL="0" indent="0">
              <a:buNone/>
            </a:pPr>
            <a:r>
              <a:rPr lang="tr-TR" dirty="0" smtClean="0"/>
              <a:t>           desteklenmeli</a:t>
            </a:r>
          </a:p>
          <a:p>
            <a:pPr lvl="1">
              <a:buFont typeface="Arial" pitchFamily="34" charset="0"/>
              <a:buChar char="•"/>
            </a:pPr>
            <a:r>
              <a:rPr lang="tr-TR" sz="2400" dirty="0" smtClean="0"/>
              <a:t>Biçimsel ve görsel standart (Dergi boyutu, kapak değişikliği, makale sayısı bakımından hacmi, yazı karakteri, font, bölümler …) </a:t>
            </a:r>
          </a:p>
          <a:p>
            <a:pPr lvl="2"/>
            <a:r>
              <a:rPr lang="tr-TR" sz="2400" dirty="0" smtClean="0"/>
              <a:t>Değişikliklerle ilgili kurum ve kişilere bilgi verilmeli, dergide duyurulmalı)</a:t>
            </a:r>
          </a:p>
          <a:p>
            <a:pPr lvl="1">
              <a:buFont typeface="Arial" pitchFamily="34" charset="0"/>
              <a:buChar char="•"/>
            </a:pPr>
            <a:r>
              <a:rPr lang="tr-TR" sz="2400" dirty="0" smtClean="0"/>
              <a:t>Bibliyografik erişim için standart</a:t>
            </a:r>
          </a:p>
          <a:p>
            <a:pPr lvl="2"/>
            <a:r>
              <a:rPr lang="tr-TR" sz="2400" dirty="0" smtClean="0"/>
              <a:t>Kaynakça veriliş biçimlerinin örneklerle belirtilmesi</a:t>
            </a:r>
          </a:p>
          <a:p>
            <a:pPr lvl="2"/>
            <a:r>
              <a:rPr lang="tr-TR" sz="2400" dirty="0" smtClean="0"/>
              <a:t>Belli bir biçimin benimsenmesi ve belirtilmesi (APA, MLA, Chicago gibi</a:t>
            </a:r>
            <a:endParaRPr lang="tr-TR" sz="2400" dirty="0"/>
          </a:p>
          <a:p>
            <a:pPr marL="914400" lvl="2" indent="0">
              <a:buNone/>
            </a:pPr>
            <a:r>
              <a:rPr lang="tr-TR" sz="2400" dirty="0" smtClean="0"/>
              <a:t>En önemlisi </a:t>
            </a:r>
            <a:r>
              <a:rPr lang="tr-TR" sz="2000" b="1" dirty="0" smtClean="0">
                <a:solidFill>
                  <a:srgbClr val="0070C0"/>
                </a:solidFill>
              </a:rPr>
              <a:t>«dergide belirtilen makale yazım kurallarına uygunluk»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>
            <a:noAutofit/>
          </a:bodyPr>
          <a:lstStyle/>
          <a:p>
            <a:r>
              <a:rPr lang="tr-TR" i="1" dirty="0" smtClean="0"/>
              <a:t>Yazım Kurallarının Oluşturulması ve Uyulması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Makale  türlerine göre sınıflandırılmalı, (araştırma, olgu, derleme...)</a:t>
            </a:r>
          </a:p>
          <a:p>
            <a:endParaRPr lang="tr-TR" dirty="0" smtClean="0"/>
          </a:p>
          <a:p>
            <a:r>
              <a:rPr lang="tr-TR" dirty="0" smtClean="0"/>
              <a:t>İçindekiler / </a:t>
            </a:r>
            <a:r>
              <a:rPr lang="tr-TR" dirty="0" err="1" smtClean="0"/>
              <a:t>Contents</a:t>
            </a:r>
            <a:r>
              <a:rPr lang="tr-TR" dirty="0" smtClean="0"/>
              <a:t> altında makale isimleri Türkçe ve İngilizce (makale dilinde) verilmesi tavsiye edilir, ancak makalenin orijinal başlığına uygun listelenmeli,</a:t>
            </a:r>
          </a:p>
          <a:p>
            <a:endParaRPr lang="tr-TR" dirty="0" smtClean="0"/>
          </a:p>
          <a:p>
            <a:r>
              <a:rPr lang="tr-TR" dirty="0" smtClean="0"/>
              <a:t>Sayfa numaraları, makale sayfaları ile aynı olmalıdır.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İçindekiler Sayfası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80488" y="908720"/>
            <a:ext cx="8711992" cy="5688000"/>
          </a:xfrm>
        </p:spPr>
        <p:txBody>
          <a:bodyPr>
            <a:normAutofit fontScale="85000" lnSpcReduction="20000"/>
          </a:bodyPr>
          <a:lstStyle/>
          <a:p>
            <a:r>
              <a:rPr lang="tr-TR" sz="2600" b="1" dirty="0" smtClean="0"/>
              <a:t>Abstract (Öz-Kısa </a:t>
            </a:r>
            <a:r>
              <a:rPr lang="tr-TR" sz="2600" b="1" dirty="0"/>
              <a:t>Özet)</a:t>
            </a:r>
            <a:r>
              <a:rPr lang="tr-TR" sz="2600" dirty="0"/>
              <a:t> Genellikle, makalenin her  önemli bölümünün bir özetini veren, makalenin kısa şekli. </a:t>
            </a:r>
            <a:r>
              <a:rPr lang="tr-TR" sz="2600" dirty="0" smtClean="0"/>
              <a:t>“Özet/Summary</a:t>
            </a:r>
            <a:r>
              <a:rPr lang="tr-TR" sz="2600" dirty="0"/>
              <a:t>” den </a:t>
            </a:r>
            <a:r>
              <a:rPr lang="tr-TR" sz="2600" dirty="0" smtClean="0"/>
              <a:t>farklı.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600" dirty="0"/>
              <a:t>	</a:t>
            </a:r>
            <a:r>
              <a:rPr lang="tr-TR" sz="2600" dirty="0" smtClean="0"/>
              <a:t>100-250 kelime arası, tek paragraftan oluşur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600" dirty="0"/>
              <a:t>	</a:t>
            </a:r>
            <a:r>
              <a:rPr lang="tr-TR" sz="2600" dirty="0" smtClean="0"/>
              <a:t>Makale başlığından sonra yer alır</a:t>
            </a:r>
            <a:endParaRPr lang="tr-TR" sz="2600" dirty="0"/>
          </a:p>
          <a:p>
            <a:pPr>
              <a:buFont typeface="Arial" panose="020B0604020202020204" pitchFamily="34" charset="0"/>
              <a:buChar char="•"/>
            </a:pPr>
            <a:endParaRPr lang="tr-TR" sz="2600" dirty="0"/>
          </a:p>
          <a:p>
            <a:r>
              <a:rPr lang="tr-TR" sz="2600" b="1" dirty="0"/>
              <a:t>Summary (</a:t>
            </a:r>
            <a:r>
              <a:rPr lang="tr-TR" sz="2600" b="1" dirty="0" smtClean="0"/>
              <a:t>Özet)</a:t>
            </a:r>
            <a:r>
              <a:rPr lang="tr-TR" sz="2600" dirty="0" smtClean="0"/>
              <a:t>Temel bilgiler açısından öz ile aynı olmakla birlkte daha uzunluk ve ayrıntı açısından farklıdır..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600" dirty="0"/>
              <a:t> </a:t>
            </a:r>
            <a:r>
              <a:rPr lang="tr-TR" sz="2600" dirty="0" smtClean="0"/>
              <a:t>      Genellikle Sosyal Bilimler alanlarında yer verilir.</a:t>
            </a:r>
            <a:endParaRPr lang="tr-TR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tr-TR" sz="2600" dirty="0" smtClean="0"/>
              <a:t>	Öz’e oranla daha geniş ifade edilir.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600" dirty="0"/>
              <a:t>	</a:t>
            </a:r>
            <a:r>
              <a:rPr lang="tr-TR" sz="2600" dirty="0" smtClean="0"/>
              <a:t>Öz’den farklı olarak şekil ve tablo bulunabilir.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600" dirty="0"/>
              <a:t>	</a:t>
            </a:r>
            <a:r>
              <a:rPr lang="tr-TR" sz="2600" dirty="0" smtClean="0"/>
              <a:t>Makale sonunda yer verilir.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600" dirty="0"/>
              <a:t>	</a:t>
            </a:r>
            <a:r>
              <a:rPr lang="tr-TR" sz="2600" dirty="0" smtClean="0"/>
              <a:t>Uzunluğu değişmekle birlikte genellikle makalenin %5-15’i oranında olmaktadır.</a:t>
            </a:r>
          </a:p>
          <a:p>
            <a:pPr marL="0" indent="0">
              <a:buNone/>
            </a:pPr>
            <a:endParaRPr lang="tr-TR" sz="2600" dirty="0" smtClean="0"/>
          </a:p>
          <a:p>
            <a:pPr marL="0" indent="0">
              <a:buNone/>
            </a:pPr>
            <a:r>
              <a:rPr lang="tr-TR" sz="2600" dirty="0" smtClean="0"/>
              <a:t>Kimi dergilerde hem öz hem de özet bulunmaktadır.</a:t>
            </a:r>
          </a:p>
          <a:p>
            <a:pPr>
              <a:buFont typeface="Wingdings" pitchFamily="2" charset="2"/>
              <a:buChar char="ü"/>
            </a:pPr>
            <a:r>
              <a:rPr lang="tr-TR" sz="2600" dirty="0" smtClean="0"/>
              <a:t>Veri tabanları ve indeksler açısından öz/</a:t>
            </a:r>
            <a:r>
              <a:rPr lang="tr-TR" sz="2600" dirty="0" err="1" smtClean="0"/>
              <a:t>abstract</a:t>
            </a:r>
            <a:r>
              <a:rPr lang="tr-TR" sz="2600" dirty="0" smtClean="0"/>
              <a:t> bulunmalıdır.</a:t>
            </a:r>
            <a:endParaRPr lang="tr-TR" sz="2600" dirty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i="1" dirty="0" smtClean="0"/>
              <a:t>Öz / </a:t>
            </a:r>
            <a:r>
              <a:rPr lang="tr-TR" i="1" dirty="0" err="1" smtClean="0"/>
              <a:t>Abstract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80488" y="908720"/>
            <a:ext cx="8639984" cy="5688000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tr-TR" dirty="0" smtClean="0"/>
              <a:t>Elektronik ortamda taranması ve dizinlenmesinin yanısıra yayına hazırlanmasında editörlere katkı sağlar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Courier New" panose="02070309020205020404" pitchFamily="49" charset="0"/>
              <a:buChar char="o"/>
            </a:pPr>
            <a:r>
              <a:rPr lang="tr-TR" dirty="0" smtClean="0"/>
              <a:t>Seçimi önemli mi? </a:t>
            </a:r>
            <a:endParaRPr lang="tr-TR" dirty="0"/>
          </a:p>
          <a:p>
            <a:pPr marL="0" lvl="0" indent="0">
              <a:buNone/>
            </a:pPr>
            <a:r>
              <a:rPr lang="tr-TR" dirty="0" smtClean="0"/>
              <a:t>Bilgiye erişimi anlamlı kılacak darlık veya genişlikte seçilmelidir.</a:t>
            </a:r>
          </a:p>
          <a:p>
            <a:pPr marL="0" lvl="0" indent="0">
              <a:buNone/>
            </a:pPr>
            <a:r>
              <a:rPr lang="tr-TR" dirty="0" smtClean="0"/>
              <a:t>Örn. Eğitim </a:t>
            </a:r>
            <a:r>
              <a:rPr lang="tr-TR" dirty="0"/>
              <a:t>yerine </a:t>
            </a:r>
            <a:r>
              <a:rPr lang="tr-TR" dirty="0" smtClean="0"/>
              <a:t>okul </a:t>
            </a:r>
            <a:r>
              <a:rPr lang="tr-TR" dirty="0"/>
              <a:t>öncesi eğitim, </a:t>
            </a:r>
            <a:r>
              <a:rPr lang="tr-TR" dirty="0" smtClean="0"/>
              <a:t>stres yerine sınav stresi gibi geniş kavramlar yerine daha özel terim kullanılmalıdır. </a:t>
            </a:r>
            <a:br>
              <a:rPr lang="tr-TR" dirty="0" smtClean="0"/>
            </a:br>
            <a:endParaRPr lang="tr-TR" dirty="0" smtClean="0"/>
          </a:p>
          <a:p>
            <a:pPr lvl="0">
              <a:buFont typeface="Courier New" panose="02070309020205020404" pitchFamily="49" charset="0"/>
              <a:buChar char="o"/>
            </a:pPr>
            <a:r>
              <a:rPr lang="tr-TR" dirty="0" smtClean="0"/>
              <a:t>Kaç anahtar kelime verilmelidir?</a:t>
            </a:r>
          </a:p>
          <a:p>
            <a:pPr marL="0" lvl="0" indent="0">
              <a:buNone/>
            </a:pPr>
            <a:r>
              <a:rPr lang="tr-TR" dirty="0" smtClean="0"/>
              <a:t>Makale erişimine olanak verecek şekilde en fazla 5 olmalıdır.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Courier New" panose="02070309020205020404" pitchFamily="49" charset="0"/>
              <a:buChar char="o"/>
            </a:pPr>
            <a:r>
              <a:rPr lang="tr-TR" dirty="0" err="1" smtClean="0"/>
              <a:t>Thesaurus’lar</a:t>
            </a:r>
            <a:r>
              <a:rPr lang="tr-TR" dirty="0" smtClean="0"/>
              <a:t> mı kullanılmalı, neden?</a:t>
            </a:r>
          </a:p>
          <a:p>
            <a:pPr lvl="0">
              <a:buNone/>
            </a:pPr>
            <a:r>
              <a:rPr lang="tr-TR" dirty="0" smtClean="0"/>
              <a:t>Standart olması ve verilerin sınıflandırılması açısından kullanılması gereklidir.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CAB (Ziraat/Tarım)</a:t>
            </a:r>
          </a:p>
          <a:p>
            <a:pPr lvl="1">
              <a:buFont typeface="Arial" pitchFamily="34" charset="0"/>
              <a:buChar char="•"/>
            </a:pPr>
            <a:r>
              <a:rPr lang="tr-TR" dirty="0" err="1" smtClean="0"/>
              <a:t>MeSH</a:t>
            </a:r>
            <a:r>
              <a:rPr lang="tr-TR" dirty="0" smtClean="0"/>
              <a:t> (Tıp)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JISCT (Mühendislik)</a:t>
            </a:r>
          </a:p>
          <a:p>
            <a:pPr lvl="1">
              <a:buFont typeface="Arial" pitchFamily="34" charset="0"/>
              <a:buChar char="•"/>
            </a:pPr>
            <a:r>
              <a:rPr lang="tr-TR" dirty="0" err="1" smtClean="0"/>
              <a:t>Psychological</a:t>
            </a:r>
            <a:r>
              <a:rPr lang="tr-TR" dirty="0" smtClean="0"/>
              <a:t> </a:t>
            </a:r>
            <a:r>
              <a:rPr lang="tr-TR" dirty="0" err="1" smtClean="0"/>
              <a:t>Abstract</a:t>
            </a:r>
            <a:r>
              <a:rPr lang="tr-TR" dirty="0" smtClean="0"/>
              <a:t> (Psikoloji)</a:t>
            </a:r>
          </a:p>
          <a:p>
            <a:pPr lvl="1">
              <a:buFont typeface="Arial" pitchFamily="34" charset="0"/>
              <a:buChar char="•"/>
            </a:pPr>
            <a:r>
              <a:rPr lang="tr-TR" dirty="0" err="1" smtClean="0"/>
              <a:t>Mathematical</a:t>
            </a:r>
            <a:r>
              <a:rPr lang="tr-TR" dirty="0" smtClean="0"/>
              <a:t> </a:t>
            </a:r>
            <a:r>
              <a:rPr lang="tr-TR" dirty="0" err="1" smtClean="0"/>
              <a:t>Index</a:t>
            </a:r>
            <a:r>
              <a:rPr lang="tr-TR" dirty="0" smtClean="0"/>
              <a:t> (Matematik) 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ERIC (Eğitim)</a:t>
            </a:r>
          </a:p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i="1" dirty="0" smtClean="0"/>
              <a:t>Anahtar Kelimeler / </a:t>
            </a:r>
            <a:r>
              <a:rPr lang="tr-TR" i="1" dirty="0" err="1" smtClean="0"/>
              <a:t>Keywords</a:t>
            </a:r>
            <a:r>
              <a:rPr lang="tr-TR" i="1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80488" y="908720"/>
            <a:ext cx="8567976" cy="5688000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r>
              <a:rPr lang="tr-TR" dirty="0" err="1" smtClean="0"/>
              <a:t>Bibliyometrik</a:t>
            </a:r>
            <a:r>
              <a:rPr lang="tr-TR" dirty="0" smtClean="0"/>
              <a:t> ölçümler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Yazar performansının hesaplanması </a:t>
            </a:r>
          </a:p>
          <a:p>
            <a:pPr lvl="2"/>
            <a:r>
              <a:rPr lang="tr-TR" dirty="0" smtClean="0"/>
              <a:t>Aldığı atıf sayısı</a:t>
            </a:r>
          </a:p>
          <a:p>
            <a:pPr lvl="2"/>
            <a:r>
              <a:rPr lang="tr-TR" dirty="0" smtClean="0"/>
              <a:t>H indeks hesaplaması</a:t>
            </a:r>
          </a:p>
          <a:p>
            <a:pPr lvl="1">
              <a:buFont typeface="Arial" pitchFamily="34" charset="0"/>
              <a:buChar char="•"/>
            </a:pPr>
            <a:endParaRPr lang="tr-TR" dirty="0" smtClean="0"/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Kurum performansının hesaplanması</a:t>
            </a:r>
          </a:p>
          <a:p>
            <a:pPr lvl="2"/>
            <a:r>
              <a:rPr lang="tr-TR" dirty="0" smtClean="0"/>
              <a:t>Yazar tarafından kurum isminin doğru yazımı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i="1" dirty="0" smtClean="0"/>
              <a:t>Yazar / Kurum Bilgilerinin Önemi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80488" y="908720"/>
            <a:ext cx="8639984" cy="56880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Makale türü (Araştırma makalesi, derleme, editöre mektup …)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Makale adı / Öz / Anahtar Kelimeler ile Title / Abstract / Keywords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Yazar Adı Soyadı / Kurumu / e-posta (tercihen altta)</a:t>
            </a:r>
          </a:p>
          <a:p>
            <a:pPr marL="914400" lvl="2" indent="0">
              <a:buNone/>
            </a:pPr>
            <a:endParaRPr lang="tr-TR" dirty="0"/>
          </a:p>
          <a:p>
            <a:pPr marL="914400" lvl="2" indent="0">
              <a:buNone/>
            </a:pPr>
            <a:r>
              <a:rPr lang="tr-TR" sz="2600" i="1" dirty="0" smtClean="0"/>
              <a:t>Ayrıca;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Atıf için, tercihen üstte makale künyesi: </a:t>
            </a:r>
            <a:r>
              <a:rPr lang="tr-TR" i="1" dirty="0" smtClean="0"/>
              <a:t>editörlükçe belirlenmiş dergi adı kısaltması, yıl; varsa cilt no (sayı no): makalenin sayfa aralıkları</a:t>
            </a:r>
            <a:r>
              <a:rPr lang="tr-TR" dirty="0" smtClean="0"/>
              <a:t> formatında </a:t>
            </a:r>
          </a:p>
          <a:p>
            <a:pPr lvl="1">
              <a:buFont typeface="Arial" pitchFamily="34" charset="0"/>
              <a:buChar char="•"/>
            </a:pPr>
            <a:r>
              <a:rPr lang="tr-TR" b="1" i="1" dirty="0" err="1" smtClean="0"/>
              <a:t>Sosyol</a:t>
            </a:r>
            <a:r>
              <a:rPr lang="tr-TR" b="1" i="1" dirty="0" smtClean="0"/>
              <a:t> Araş </a:t>
            </a:r>
            <a:r>
              <a:rPr lang="tr-TR" b="1" i="1" dirty="0" err="1" smtClean="0"/>
              <a:t>Derg</a:t>
            </a:r>
            <a:r>
              <a:rPr lang="tr-TR" b="1" i="1" dirty="0" smtClean="0"/>
              <a:t>, 2015; 25 (2): 38-47</a:t>
            </a:r>
          </a:p>
          <a:p>
            <a:pPr>
              <a:buFont typeface="Arial" pitchFamily="34" charset="0"/>
              <a:buChar char="•"/>
            </a:pPr>
            <a:endParaRPr lang="tr-TR" b="1" i="1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Makale gönderim ve kabul tarihleri (tercihen altta)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Gönderim Tarihi: 12/12/2014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Kabul Tarihi: 25/02/2015</a:t>
            </a:r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Makale Başlangıç Sayfaları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80488" y="908720"/>
            <a:ext cx="8639984" cy="56880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Her bir makale sonunda kaynakça verilmeli mi?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Atıfta bulunduğunuz kaynakların standart bir biçimde gösterilmesi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r>
              <a:rPr lang="tr-TR" dirty="0" smtClean="0"/>
              <a:t>Standart bir biçim benimsenmeli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Yazarlar tarafından uyulduğunun titizlikle kontrolü gerekir</a:t>
            </a:r>
          </a:p>
          <a:p>
            <a:pPr lvl="2"/>
            <a:r>
              <a:rPr lang="tr-TR" dirty="0" smtClean="0"/>
              <a:t>Hakem tarafından</a:t>
            </a:r>
          </a:p>
          <a:p>
            <a:pPr lvl="2"/>
            <a:r>
              <a:rPr lang="tr-TR" dirty="0" smtClean="0"/>
              <a:t>Editörler ve yayın kurulu tarafından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r>
              <a:rPr lang="tr-TR" dirty="0" smtClean="0"/>
              <a:t>“Dergi Yazım Kuralları”nda örneklerle açıklanmalı,</a:t>
            </a:r>
          </a:p>
          <a:p>
            <a:pPr lvl="0">
              <a:buFont typeface="Arial" pitchFamily="34" charset="0"/>
              <a:buChar char="•"/>
            </a:pPr>
            <a:endParaRPr lang="tr-TR" dirty="0"/>
          </a:p>
          <a:p>
            <a:pPr lvl="0">
              <a:buFont typeface="Arial" pitchFamily="34" charset="0"/>
              <a:buChar char="•"/>
            </a:pPr>
            <a:r>
              <a:rPr lang="tr-TR" dirty="0" smtClean="0"/>
              <a:t>Dipnot kullanılan dergilerde de ayrıca kaynakça bulunmalı,</a:t>
            </a:r>
          </a:p>
          <a:p>
            <a:pPr lvl="0">
              <a:buFont typeface="Arial" pitchFamily="34" charset="0"/>
              <a:buChar char="•"/>
            </a:pPr>
            <a:endParaRPr lang="tr-TR" dirty="0"/>
          </a:p>
          <a:p>
            <a:pPr lvl="0">
              <a:buFont typeface="Arial" pitchFamily="34" charset="0"/>
              <a:buChar char="•"/>
            </a:pPr>
            <a:r>
              <a:rPr lang="tr-TR" dirty="0" smtClean="0"/>
              <a:t>Diğer alfabelerle yazılan makalelerin Latin alfabesi ile yazılmış kaynakçası mutlaka bulunmalı (Örn. yayın dili Arap, Kiril …alfabesi olan makaleler için …)</a:t>
            </a:r>
          </a:p>
          <a:p>
            <a:pPr lvl="2"/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Kaynakça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HEDEF: dizinlerde yer almak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Her dizin ve veri tabanı kriterleri ayrı,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Genel konulu dizinler (SCOPUS, Science </a:t>
            </a:r>
            <a:r>
              <a:rPr lang="tr-TR" dirty="0"/>
              <a:t>Citation </a:t>
            </a:r>
            <a:r>
              <a:rPr lang="tr-TR" dirty="0" smtClean="0"/>
              <a:t>Index…)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dirty="0" smtClean="0"/>
              <a:t>Alan indeksleri (MLA, Pubmed, </a:t>
            </a:r>
            <a:r>
              <a:rPr lang="tr-TR" dirty="0"/>
              <a:t>CAB </a:t>
            </a:r>
            <a:r>
              <a:rPr lang="tr-TR" dirty="0" smtClean="0"/>
              <a:t>International…)</a:t>
            </a:r>
          </a:p>
          <a:p>
            <a:endParaRPr lang="tr-TR" sz="2000" dirty="0" smtClean="0"/>
          </a:p>
          <a:p>
            <a:r>
              <a:rPr lang="tr-TR" dirty="0" smtClean="0"/>
              <a:t>Bilgilerin güncelliği, ulaşılabilirlik önemli,</a:t>
            </a:r>
          </a:p>
          <a:p>
            <a:endParaRPr lang="tr-TR" dirty="0" smtClean="0"/>
          </a:p>
          <a:p>
            <a:r>
              <a:rPr lang="tr-TR" dirty="0" smtClean="0"/>
              <a:t>Dergi sayılarının iletimi, verilerin kontrolü, kriterlere uygunluğun devamı önemli,</a:t>
            </a:r>
          </a:p>
          <a:p>
            <a:endParaRPr lang="tr-TR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8389"/>
            <a:ext cx="8100392" cy="706090"/>
          </a:xfrm>
        </p:spPr>
        <p:txBody>
          <a:bodyPr>
            <a:normAutofit/>
          </a:bodyPr>
          <a:lstStyle/>
          <a:p>
            <a:r>
              <a:rPr lang="tr-TR" i="1" dirty="0"/>
              <a:t>Ulusal ve </a:t>
            </a:r>
            <a:r>
              <a:rPr lang="tr-TR" i="1" dirty="0" smtClean="0"/>
              <a:t>Uluslararası Dizinler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xmlns="" val="11454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80488" y="908720"/>
            <a:ext cx="8639984" cy="56880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Dergileri belli kriterlere göre değerlendirilip seçme işlemi yapmayan kaynaklar “İndeks” ya da “Abstract” olarak kabul edilmezler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Genellikle; “ … Dergisi aşağıdaki kaynaklar tarafından indekslenmektedir” ifadesi kullanılmaktadır.</a:t>
            </a:r>
          </a:p>
          <a:p>
            <a:pPr>
              <a:buNone/>
            </a:pPr>
            <a:endParaRPr lang="tr-TR" dirty="0" smtClean="0"/>
          </a:p>
          <a:p>
            <a:pPr lvl="1">
              <a:buFont typeface="Arial" pitchFamily="34" charset="0"/>
              <a:buChar char="•"/>
            </a:pPr>
            <a:r>
              <a:rPr lang="tr-TR" sz="1700" dirty="0" smtClean="0"/>
              <a:t>DOAJ</a:t>
            </a:r>
          </a:p>
          <a:p>
            <a:pPr lvl="1">
              <a:buFont typeface="Arial" pitchFamily="34" charset="0"/>
              <a:buChar char="•"/>
            </a:pPr>
            <a:r>
              <a:rPr lang="tr-TR" sz="1700" dirty="0" smtClean="0"/>
              <a:t>EBSCO</a:t>
            </a:r>
          </a:p>
          <a:p>
            <a:pPr lvl="1">
              <a:buFont typeface="Arial" pitchFamily="34" charset="0"/>
              <a:buChar char="•"/>
            </a:pPr>
            <a:r>
              <a:rPr lang="tr-TR" sz="1700" dirty="0" err="1" smtClean="0"/>
              <a:t>ProQuest</a:t>
            </a:r>
            <a:endParaRPr lang="tr-TR" sz="1700" dirty="0" smtClean="0"/>
          </a:p>
          <a:p>
            <a:pPr lvl="1">
              <a:buFont typeface="Arial" pitchFamily="34" charset="0"/>
              <a:buChar char="•"/>
            </a:pPr>
            <a:r>
              <a:rPr lang="tr-TR" sz="1700" dirty="0" err="1" smtClean="0"/>
              <a:t>Ulrich’s</a:t>
            </a:r>
            <a:endParaRPr lang="tr-TR" sz="1700" dirty="0" smtClean="0"/>
          </a:p>
          <a:p>
            <a:pPr lvl="1">
              <a:buFont typeface="Arial" pitchFamily="34" charset="0"/>
              <a:buChar char="•"/>
            </a:pPr>
            <a:r>
              <a:rPr lang="tr-TR" sz="1700" dirty="0" smtClean="0"/>
              <a:t>ODİS </a:t>
            </a:r>
          </a:p>
          <a:p>
            <a:pPr lvl="1">
              <a:buFont typeface="Arial" pitchFamily="34" charset="0"/>
              <a:buChar char="•"/>
            </a:pPr>
            <a:r>
              <a:rPr lang="tr-TR" sz="1700" dirty="0" smtClean="0"/>
              <a:t>DergiPark</a:t>
            </a:r>
          </a:p>
          <a:p>
            <a:pPr lvl="1">
              <a:buFont typeface="Arial" pitchFamily="34" charset="0"/>
              <a:buChar char="•"/>
            </a:pPr>
            <a:r>
              <a:rPr lang="tr-TR" sz="1700" dirty="0" smtClean="0"/>
              <a:t>Süreli Yayınlar Katalogu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Bir kısmı dergi listesi ve dergiye ilişkin bilgi vermekte, bir kısmı da değerlendirme süzgecinden geçirmeden dizinlemektedir.</a:t>
            </a:r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Dizinleme Bilgisi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80488" y="908720"/>
            <a:ext cx="8567976" cy="5688000"/>
          </a:xfrm>
        </p:spPr>
        <p:txBody>
          <a:bodyPr/>
          <a:lstStyle/>
          <a:p>
            <a:pPr marL="0" lvl="0" indent="0">
              <a:buNone/>
            </a:pPr>
            <a:r>
              <a:rPr lang="tr-TR" dirty="0" smtClean="0"/>
              <a:t>Bir derginin yayına hazırlanmasındaki en önemli süreçlerden biridir. </a:t>
            </a:r>
          </a:p>
          <a:p>
            <a:pPr marL="0" lvl="0" indent="0">
              <a:buNone/>
            </a:pPr>
            <a:r>
              <a:rPr lang="tr-TR" dirty="0" smtClean="0"/>
              <a:t>Hakem; dergi ve makaleye katkısının yanısıra akademik dünyaya ve bilime katkı sağlar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r>
              <a:rPr lang="tr-TR" dirty="0" smtClean="0"/>
              <a:t>Hakem raporlarının durumu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Seçmeli form,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Seçmeli + rapor içeren form</a:t>
            </a:r>
          </a:p>
          <a:p>
            <a:pPr lvl="1"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r>
              <a:rPr lang="tr-TR" dirty="0" smtClean="0"/>
              <a:t>Bütün süreçlere ait belgeler saklanmalı</a:t>
            </a:r>
          </a:p>
          <a:p>
            <a:pPr lvl="0">
              <a:buFont typeface="Arial" pitchFamily="34" charset="0"/>
              <a:buChar char="•"/>
            </a:pPr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i="1" dirty="0" smtClean="0"/>
              <a:t>Hakemlik Sürecinin İşletilmesi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100392" cy="706090"/>
          </a:xfrm>
        </p:spPr>
        <p:txBody>
          <a:bodyPr>
            <a:normAutofit/>
          </a:bodyPr>
          <a:lstStyle/>
          <a:p>
            <a:r>
              <a:rPr lang="tr-TR" i="1" dirty="0" smtClean="0"/>
              <a:t>Yeni Dergi Yayınlamaya Başlarken 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tr-TR" dirty="0" smtClean="0"/>
          </a:p>
          <a:p>
            <a:pPr>
              <a:buFont typeface="Arial" charset="0"/>
              <a:buChar char="•"/>
            </a:pPr>
            <a:r>
              <a:rPr lang="tr-TR" sz="2800" dirty="0" smtClean="0"/>
              <a:t>İhtiyaç var mı?</a:t>
            </a:r>
          </a:p>
          <a:p>
            <a:pPr>
              <a:buFont typeface="Arial" charset="0"/>
              <a:buChar char="•"/>
            </a:pPr>
            <a:endParaRPr lang="tr-TR" sz="2800" dirty="0" smtClean="0"/>
          </a:p>
          <a:p>
            <a:pPr lvl="1">
              <a:buFont typeface="Arial" charset="0"/>
              <a:buChar char="•"/>
            </a:pPr>
            <a:r>
              <a:rPr lang="tr-TR" sz="2800" dirty="0" smtClean="0"/>
              <a:t>Oldukça çetin, sürekli ve özveri isteyen bir iş?</a:t>
            </a:r>
          </a:p>
          <a:p>
            <a:pPr>
              <a:buFont typeface="Arial" charset="0"/>
              <a:buChar char="•"/>
            </a:pPr>
            <a:endParaRPr lang="tr-TR" sz="2800" dirty="0" smtClean="0"/>
          </a:p>
          <a:p>
            <a:pPr lvl="2">
              <a:buFont typeface="Arial" charset="0"/>
              <a:buChar char="•"/>
            </a:pPr>
            <a:r>
              <a:rPr lang="tr-TR" sz="2800" dirty="0" smtClean="0"/>
              <a:t>Sürdürülebilir mi?</a:t>
            </a:r>
          </a:p>
          <a:p>
            <a:pPr marL="1260000" lvl="3" indent="0">
              <a:buNone/>
            </a:pPr>
            <a:r>
              <a:rPr lang="tr-TR" sz="2600" dirty="0" smtClean="0"/>
              <a:t> </a:t>
            </a:r>
            <a:r>
              <a:rPr lang="tr-TR" sz="2200" i="1" dirty="0" smtClean="0"/>
              <a:t>(Akademik yükseltme için dergi yayınlamaya başlanır mı???…)</a:t>
            </a:r>
          </a:p>
          <a:p>
            <a:pPr marL="396000" lvl="1" indent="0">
              <a:buNone/>
            </a:pPr>
            <a:r>
              <a:rPr lang="tr-TR" sz="2200" i="1" dirty="0" smtClean="0"/>
              <a:t> 	</a:t>
            </a:r>
            <a:endParaRPr lang="tr-TR" sz="2800" dirty="0" smtClean="0"/>
          </a:p>
          <a:p>
            <a:pPr lvl="3">
              <a:buFont typeface="Arial" charset="0"/>
              <a:buChar char="•"/>
            </a:pPr>
            <a:r>
              <a:rPr lang="tr-TR" sz="2800" dirty="0" smtClean="0"/>
              <a:t>Her üniversitenin her bölümü bir dergi yayınlamalı mı?</a:t>
            </a:r>
          </a:p>
          <a:p>
            <a:pPr>
              <a:buFont typeface="Arial" charset="0"/>
              <a:buChar char="•"/>
            </a:pPr>
            <a:endParaRPr lang="tr-TR" sz="2800" dirty="0" smtClean="0"/>
          </a:p>
          <a:p>
            <a:pPr>
              <a:buFont typeface="Arial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5736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Hakem Raporu – Örnek 1</a:t>
            </a:r>
            <a:endParaRPr lang="tr-TR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 l="34433" t="15967" r="31551" b="9872"/>
          <a:stretch>
            <a:fillRect/>
          </a:stretch>
        </p:blipFill>
        <p:spPr bwMode="auto">
          <a:xfrm>
            <a:off x="179512" y="836712"/>
            <a:ext cx="4329296" cy="5256584"/>
          </a:xfrm>
          <a:prstGeom prst="rect">
            <a:avLst/>
          </a:prstGeom>
          <a:solidFill>
            <a:srgbClr val="4F81BD"/>
          </a:solidFill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 l="35898" t="24632" r="35894" b="9423"/>
          <a:stretch>
            <a:fillRect/>
          </a:stretch>
        </p:blipFill>
        <p:spPr bwMode="auto">
          <a:xfrm>
            <a:off x="4572000" y="908720"/>
            <a:ext cx="435699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1619672" y="1196752"/>
            <a:ext cx="23762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tr-TR" dirty="0">
              <a:latin typeface="Futura Lt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Hakem Raporu – Örnek 2</a:t>
            </a:r>
            <a:endParaRPr lang="tr-TR" i="1" dirty="0"/>
          </a:p>
        </p:txBody>
      </p:sp>
      <p:pic>
        <p:nvPicPr>
          <p:cNvPr id="4" name="3 İçerik Yer Tutucusu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 l="29555" t="20959" r="28548"/>
          <a:stretch>
            <a:fillRect/>
          </a:stretch>
        </p:blipFill>
        <p:spPr bwMode="auto">
          <a:xfrm>
            <a:off x="395536" y="1340768"/>
            <a:ext cx="3792007" cy="446516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4 Resim"/>
          <p:cNvPicPr/>
          <p:nvPr/>
        </p:nvPicPr>
        <p:blipFill>
          <a:blip r:embed="rId3" cstate="print"/>
          <a:srcRect l="29048" t="15318" r="27947"/>
          <a:stretch>
            <a:fillRect/>
          </a:stretch>
        </p:blipFill>
        <p:spPr bwMode="auto">
          <a:xfrm>
            <a:off x="4572000" y="1268760"/>
            <a:ext cx="3672408" cy="4536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37061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80488" y="908720"/>
            <a:ext cx="8711992" cy="5688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DOI (</a:t>
            </a:r>
            <a:r>
              <a:rPr lang="tr-TR" dirty="0" err="1" smtClean="0"/>
              <a:t>Digital</a:t>
            </a:r>
            <a:r>
              <a:rPr lang="tr-TR" dirty="0" smtClean="0"/>
              <a:t> </a:t>
            </a:r>
            <a:r>
              <a:rPr lang="tr-TR" dirty="0" err="1" smtClean="0"/>
              <a:t>Object</a:t>
            </a:r>
            <a:r>
              <a:rPr lang="tr-TR" dirty="0" smtClean="0"/>
              <a:t> </a:t>
            </a:r>
            <a:r>
              <a:rPr lang="tr-TR" dirty="0" err="1" smtClean="0"/>
              <a:t>Identifier</a:t>
            </a:r>
            <a:r>
              <a:rPr lang="tr-TR" dirty="0" smtClean="0"/>
              <a:t> - Sayısal Nesne Tanımlayıcı)</a:t>
            </a:r>
          </a:p>
          <a:p>
            <a:pPr>
              <a:buNone/>
            </a:pPr>
            <a:r>
              <a:rPr lang="tr-TR" dirty="0" smtClean="0"/>
              <a:t>	çevrimiçi   (online) ortamda bulunan bir fikri mülkiyet (</a:t>
            </a:r>
            <a:r>
              <a:rPr lang="tr-TR" dirty="0" err="1" smtClean="0"/>
              <a:t>intellectual</a:t>
            </a:r>
            <a:r>
              <a:rPr lang="tr-TR" dirty="0" smtClean="0"/>
              <a:t> </a:t>
            </a:r>
            <a:r>
              <a:rPr lang="tr-TR" dirty="0" err="1" smtClean="0"/>
              <a:t>property</a:t>
            </a:r>
            <a:r>
              <a:rPr lang="tr-TR" dirty="0" smtClean="0"/>
              <a:t>)'i ya da bir parçasını tanımlayan bir tanımlayıcıdır.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r-TR" dirty="0" smtClean="0"/>
              <a:t>Her DOI tektir (</a:t>
            </a:r>
            <a:r>
              <a:rPr lang="tr-TR" dirty="0" err="1" smtClean="0"/>
              <a:t>unique</a:t>
            </a:r>
            <a:r>
              <a:rPr lang="tr-TR" dirty="0" smtClean="0"/>
              <a:t>)</a:t>
            </a:r>
          </a:p>
          <a:p>
            <a:pPr lvl="3">
              <a:spcBef>
                <a:spcPct val="50000"/>
              </a:spcBef>
              <a:buFontTx/>
              <a:buChar char="•"/>
            </a:pPr>
            <a:endParaRPr lang="tr-TR" dirty="0" smtClean="0"/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Makaleler için gerekli mi?</a:t>
            </a:r>
          </a:p>
          <a:p>
            <a:pPr lvl="2"/>
            <a:r>
              <a:rPr lang="tr-TR" dirty="0" smtClean="0"/>
              <a:t>Nereden sağlanabilir?</a:t>
            </a:r>
          </a:p>
          <a:p>
            <a:pPr lvl="3"/>
            <a:r>
              <a:rPr lang="tr-TR" dirty="0" smtClean="0"/>
              <a:t>Uluslar arası bazı organizasyonlar</a:t>
            </a:r>
          </a:p>
          <a:p>
            <a:pPr lvl="4"/>
            <a:r>
              <a:rPr lang="tr-TR" dirty="0" smtClean="0"/>
              <a:t>CrossRef</a:t>
            </a:r>
          </a:p>
          <a:p>
            <a:pPr lvl="4"/>
            <a:r>
              <a:rPr lang="tr-TR" dirty="0" smtClean="0"/>
              <a:t>Datacite</a:t>
            </a:r>
          </a:p>
          <a:p>
            <a:pPr lvl="3"/>
            <a:r>
              <a:rPr lang="tr-TR" dirty="0"/>
              <a:t>ULAKBİM ücretsiz sağlıyor.</a:t>
            </a:r>
          </a:p>
          <a:p>
            <a:pPr lvl="4"/>
            <a:r>
              <a:rPr lang="tr-TR" dirty="0"/>
              <a:t>DergiPark hizmetinden yararlanan Akademik dergiler (açık erişimli)</a:t>
            </a:r>
          </a:p>
          <a:p>
            <a:pPr lvl="5"/>
            <a:r>
              <a:rPr lang="tr-TR" sz="1400" dirty="0"/>
              <a:t>WoS, Scopus, TR Dizin Dergileri</a:t>
            </a:r>
          </a:p>
          <a:p>
            <a:pPr lvl="5"/>
            <a:r>
              <a:rPr lang="tr-TR" sz="1400" dirty="0"/>
              <a:t>DOAJ veya DergiPark Sistemi kullanan dergiler </a:t>
            </a: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DOI - </a:t>
            </a:r>
            <a:r>
              <a:rPr lang="tr-TR" i="1" dirty="0" err="1" smtClean="0"/>
              <a:t>Digital</a:t>
            </a:r>
            <a:r>
              <a:rPr lang="tr-TR" i="1" dirty="0" smtClean="0"/>
              <a:t> </a:t>
            </a:r>
            <a:r>
              <a:rPr lang="tr-TR" i="1" dirty="0" err="1" smtClean="0"/>
              <a:t>Object</a:t>
            </a:r>
            <a:r>
              <a:rPr lang="tr-TR" i="1" dirty="0" smtClean="0"/>
              <a:t> </a:t>
            </a:r>
            <a:r>
              <a:rPr lang="tr-TR" i="1" dirty="0" err="1" smtClean="0"/>
              <a:t>Identifier</a:t>
            </a:r>
            <a:r>
              <a:rPr lang="tr-TR" i="1" dirty="0" smtClean="0"/>
              <a:t> </a:t>
            </a:r>
            <a:endParaRPr lang="tr-TR" i="1" dirty="0"/>
          </a:p>
        </p:txBody>
      </p:sp>
      <p:pic>
        <p:nvPicPr>
          <p:cNvPr id="1026" name="Picture 2" descr="C:\Users\Sibel TABANLIOGLU\Desktop\news205e9380f1e6083ed1742671dfbf6ff0764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3"/>
            <a:ext cx="435597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179512" y="935248"/>
            <a:ext cx="4824536" cy="56880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/>
              <a:t>Cilt / Sayı Numarası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Cilt No / Sayı no vermek gerekir mi?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Sadece Cilt No ya da Sayı No verilebilir mi?</a:t>
            </a:r>
          </a:p>
          <a:p>
            <a:pPr marL="0" indent="0">
              <a:buNone/>
            </a:pPr>
            <a:endParaRPr lang="tr-TR" sz="2200" dirty="0" smtClean="0"/>
          </a:p>
          <a:p>
            <a:pPr marL="0" indent="0">
              <a:buNone/>
            </a:pPr>
            <a:r>
              <a:rPr lang="tr-TR" sz="2200" dirty="0" smtClean="0"/>
              <a:t>Cilt, sayı </a:t>
            </a:r>
            <a:r>
              <a:rPr lang="tr-TR" sz="2200" dirty="0"/>
              <a:t>numarası ve yılı, derginin diğer sayılarıyla </a:t>
            </a:r>
            <a:r>
              <a:rPr lang="tr-TR" sz="2200" dirty="0" smtClean="0"/>
              <a:t>çelişki yaratmayacak </a:t>
            </a:r>
            <a:r>
              <a:rPr lang="tr-TR" sz="2200" dirty="0"/>
              <a:t>bir biçimde </a:t>
            </a:r>
            <a:r>
              <a:rPr lang="tr-TR" sz="2200" dirty="0" smtClean="0"/>
              <a:t>yazılmalıdır. </a:t>
            </a:r>
          </a:p>
          <a:p>
            <a:pPr marL="0" indent="0">
              <a:buNone/>
            </a:pPr>
            <a:r>
              <a:rPr lang="tr-TR" sz="2200" dirty="0" smtClean="0"/>
              <a:t>Bu </a:t>
            </a:r>
            <a:r>
              <a:rPr lang="tr-TR" sz="2200" dirty="0"/>
              <a:t>bilgilerin yanlış yazılımı, makaleye erişimi zorlaştıracak ya </a:t>
            </a:r>
            <a:r>
              <a:rPr lang="tr-TR" sz="2200" dirty="0" smtClean="0"/>
              <a:t>da engelleyecektir.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idx="13"/>
          </p:nvPr>
        </p:nvSpPr>
        <p:spPr>
          <a:xfrm>
            <a:off x="6042865" y="1412776"/>
            <a:ext cx="1944216" cy="23042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sz="1800" i="1" dirty="0" smtClean="0">
                <a:solidFill>
                  <a:srgbClr val="FF0000"/>
                </a:solidFill>
              </a:rPr>
              <a:t>Örnek 1:  </a:t>
            </a:r>
          </a:p>
          <a:p>
            <a:pPr>
              <a:buNone/>
            </a:pPr>
            <a:r>
              <a:rPr lang="tr-TR" sz="1800" dirty="0" smtClean="0"/>
              <a:t>2010   c.1   s.1</a:t>
            </a:r>
          </a:p>
          <a:p>
            <a:pPr>
              <a:buNone/>
            </a:pPr>
            <a:r>
              <a:rPr lang="tr-TR" sz="1800" dirty="0" smtClean="0"/>
              <a:t>           c.2   s.2</a:t>
            </a:r>
          </a:p>
          <a:p>
            <a:pPr>
              <a:buNone/>
            </a:pPr>
            <a:r>
              <a:rPr lang="tr-TR" sz="1800" dirty="0" smtClean="0"/>
              <a:t>2011   c.3   s.3</a:t>
            </a:r>
          </a:p>
          <a:p>
            <a:pPr>
              <a:buNone/>
            </a:pPr>
            <a:r>
              <a:rPr lang="tr-TR" sz="1800" dirty="0" smtClean="0"/>
              <a:t>           c.4   s.4</a:t>
            </a:r>
          </a:p>
          <a:p>
            <a:pPr>
              <a:buNone/>
            </a:pPr>
            <a:r>
              <a:rPr lang="tr-TR" sz="1800" dirty="0" smtClean="0"/>
              <a:t>2012   c.5   s.5</a:t>
            </a:r>
            <a:endParaRPr lang="tr-TR" sz="1800" dirty="0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Cilt, Sayı Numarası</a:t>
            </a:r>
            <a:endParaRPr lang="tr-TR" i="1" dirty="0"/>
          </a:p>
        </p:txBody>
      </p:sp>
      <p:sp>
        <p:nvSpPr>
          <p:cNvPr id="8" name="3 İçerik Yer Tutucusu"/>
          <p:cNvSpPr txBox="1">
            <a:spLocks/>
          </p:cNvSpPr>
          <p:nvPr/>
        </p:nvSpPr>
        <p:spPr>
          <a:xfrm>
            <a:off x="7092280" y="4149080"/>
            <a:ext cx="1789602" cy="2304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 Bk BT" pitchFamily="34" charset="0"/>
                <a:ea typeface="+mn-ea"/>
                <a:cs typeface="+mn-cs"/>
              </a:rPr>
              <a:t>Örnek 3: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 BT" pitchFamily="34" charset="0"/>
                <a:ea typeface="+mn-ea"/>
                <a:cs typeface="+mn-cs"/>
              </a:rPr>
              <a:t>2010   c.1   s.1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 BT" pitchFamily="34" charset="0"/>
                <a:ea typeface="+mn-ea"/>
                <a:cs typeface="+mn-cs"/>
              </a:rPr>
              <a:t>           c.1   s.2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 BT" pitchFamily="34" charset="0"/>
                <a:ea typeface="+mn-ea"/>
                <a:cs typeface="+mn-cs"/>
              </a:rPr>
              <a:t>2011   c.2   s.3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 BT" pitchFamily="34" charset="0"/>
                <a:ea typeface="+mn-ea"/>
                <a:cs typeface="+mn-cs"/>
              </a:rPr>
              <a:t>           c.2   s.4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lang="tr-TR" dirty="0" smtClean="0">
                <a:solidFill>
                  <a:schemeClr val="tx1"/>
                </a:solidFill>
                <a:latin typeface="Futura Bk BT" pitchFamily="34" charset="0"/>
              </a:rPr>
              <a:t>2012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 BT" pitchFamily="34" charset="0"/>
                <a:ea typeface="+mn-ea"/>
                <a:cs typeface="+mn-cs"/>
              </a:rPr>
              <a:t>   c.3   s.5</a:t>
            </a:r>
          </a:p>
          <a:p>
            <a:pPr marL="800100" lvl="1" indent="-342900">
              <a:spcBef>
                <a:spcPct val="20000"/>
              </a:spcBef>
              <a:buClr>
                <a:srgbClr val="C00000"/>
              </a:buClr>
            </a:pPr>
            <a:r>
              <a:rPr kumimoji="0" lang="tr-T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 BT" pitchFamily="34" charset="0"/>
                <a:ea typeface="+mn-ea"/>
                <a:cs typeface="+mn-cs"/>
              </a:rPr>
              <a:t>    c.3   s.6</a:t>
            </a:r>
            <a:endParaRPr kumimoji="0" lang="tr-T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 BT" pitchFamily="34" charset="0"/>
              <a:ea typeface="+mn-ea"/>
              <a:cs typeface="+mn-cs"/>
            </a:endParaRPr>
          </a:p>
        </p:txBody>
      </p:sp>
      <p:cxnSp>
        <p:nvCxnSpPr>
          <p:cNvPr id="10" name="9 Düz Bağlayıcı"/>
          <p:cNvCxnSpPr/>
          <p:nvPr/>
        </p:nvCxnSpPr>
        <p:spPr>
          <a:xfrm>
            <a:off x="6372200" y="1700772"/>
            <a:ext cx="1152128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 flipH="1">
            <a:off x="6372200" y="1792760"/>
            <a:ext cx="108012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3 İçerik Yer Tutucusu"/>
          <p:cNvSpPr txBox="1">
            <a:spLocks/>
          </p:cNvSpPr>
          <p:nvPr/>
        </p:nvSpPr>
        <p:spPr>
          <a:xfrm>
            <a:off x="5112060" y="4182816"/>
            <a:ext cx="1800200" cy="2304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utura Bk BT" pitchFamily="34" charset="0"/>
                <a:ea typeface="+mn-ea"/>
                <a:cs typeface="+mn-cs"/>
              </a:rPr>
              <a:t>Örnek 2: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 BT" pitchFamily="34" charset="0"/>
                <a:ea typeface="+mn-ea"/>
                <a:cs typeface="+mn-cs"/>
              </a:rPr>
              <a:t>2010   c.1   s.1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 BT" pitchFamily="34" charset="0"/>
                <a:ea typeface="+mn-ea"/>
                <a:cs typeface="+mn-cs"/>
              </a:rPr>
              <a:t>           c.1   s.2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 BT" pitchFamily="34" charset="0"/>
                <a:ea typeface="+mn-ea"/>
                <a:cs typeface="+mn-cs"/>
              </a:rPr>
              <a:t>2011   c.2   s.1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 BT" pitchFamily="34" charset="0"/>
                <a:ea typeface="+mn-ea"/>
                <a:cs typeface="+mn-cs"/>
              </a:rPr>
              <a:t>           c.2   s.2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itchFamily="2" charset="2"/>
              <a:buNone/>
              <a:tabLst/>
              <a:defRPr/>
            </a:pPr>
            <a:r>
              <a:rPr lang="tr-TR" dirty="0" smtClean="0">
                <a:solidFill>
                  <a:schemeClr val="tx1"/>
                </a:solidFill>
                <a:latin typeface="Futura Bk BT" pitchFamily="34" charset="0"/>
              </a:rPr>
              <a:t>2012</a:t>
            </a:r>
            <a:r>
              <a:rPr kumimoji="0" lang="tr-T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utura Bk BT" pitchFamily="34" charset="0"/>
                <a:ea typeface="+mn-ea"/>
                <a:cs typeface="+mn-cs"/>
              </a:rPr>
              <a:t>   c.3   s.1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tr-TR" dirty="0" smtClean="0">
                <a:solidFill>
                  <a:schemeClr val="tx1"/>
                </a:solidFill>
                <a:latin typeface="Futura Bk BT" pitchFamily="34" charset="0"/>
              </a:rPr>
              <a:t>	      c.3  s.2 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utura Bk BT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tr-TR" b="1" i="1" dirty="0" smtClean="0"/>
              <a:t>Ek/Özel Sayı: </a:t>
            </a:r>
            <a:r>
              <a:rPr lang="tr-TR" dirty="0" smtClean="0"/>
              <a:t>Normal sayı dışında, dergi özel sayısı, dergi ek sayısı kongre eki gibi dergilere ilave yayınlar çıkarılabilmektedir.</a:t>
            </a:r>
          </a:p>
          <a:p>
            <a:endParaRPr lang="tr-TR" dirty="0" smtClean="0"/>
          </a:p>
          <a:p>
            <a:r>
              <a:rPr lang="tr-TR" dirty="0" smtClean="0"/>
              <a:t>Ek ve özel sayılara sayı numarası farklı biçimde verilmeli, ek/özel sayı olduğu belirtilmelidir.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Sempozyum bildiri vs. konuları içeren sayılar </a:t>
            </a:r>
            <a:r>
              <a:rPr lang="tr-TR" b="1" dirty="0" smtClean="0"/>
              <a:t>ek,</a:t>
            </a:r>
            <a:r>
              <a:rPr lang="tr-TR" dirty="0" smtClean="0"/>
              <a:t> </a:t>
            </a:r>
          </a:p>
          <a:p>
            <a:pPr lvl="1"/>
            <a:r>
              <a:rPr lang="tr-TR" dirty="0" smtClean="0"/>
              <a:t>Bir kişi adına çıkarılan veya belli bir konuyu kapsayan </a:t>
            </a:r>
            <a:r>
              <a:rPr lang="tr-TR" b="1" dirty="0" smtClean="0"/>
              <a:t>özel sayı</a:t>
            </a:r>
          </a:p>
          <a:p>
            <a:endParaRPr lang="tr-TR" dirty="0" smtClean="0"/>
          </a:p>
          <a:p>
            <a:r>
              <a:rPr lang="tr-TR" b="1" i="1" dirty="0" smtClean="0"/>
              <a:t>Birleşik sayı: </a:t>
            </a:r>
            <a:r>
              <a:rPr lang="tr-TR" dirty="0" smtClean="0"/>
              <a:t>Sayı birleştirilmesinden mümkün olduğunca sakınılmalıdır. Sayı birleştirmesi, bilimsel dergicilik ilkelerinde yer alan, süreklilik ve gecikmeleri önleme prensiplerine aykırıdır. </a:t>
            </a: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Ek –Özel Sayı, Birleşik Sayı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Reklamların, derginin bütünlüğünü bozmasına karşı önlem alınmalı ve reklamlar mümkünse derginin beli bir yerinde (Örneğin başında veya sonlarında) </a:t>
            </a:r>
            <a:r>
              <a:rPr lang="tr-TR" dirty="0" err="1" smtClean="0"/>
              <a:t>ard</a:t>
            </a:r>
            <a:r>
              <a:rPr lang="tr-TR" dirty="0" smtClean="0"/>
              <a:t> arda verilmelidir. 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Sayfa numarası verilmemelidir.</a:t>
            </a:r>
          </a:p>
          <a:p>
            <a:endParaRPr lang="tr-TR" dirty="0" smtClean="0"/>
          </a:p>
          <a:p>
            <a:r>
              <a:rPr lang="tr-TR" dirty="0" smtClean="0"/>
              <a:t>Türkiye’de özellikle tıp dergilerinde fazla görülen reklamlara fazlaca yer vermekten kaçınılmalıdır.</a:t>
            </a:r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Reklam 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80488" y="908720"/>
            <a:ext cx="8351952" cy="5688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Dergi yıl/cilt dahilinde yayınlanan sayılarda sayfa numaraları birbirini takip edecek şekilde düzenlenmelidir.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Fiziksel standartlar korunmalıdır: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Örnek: Son üç sayının  boyutları farklı </a:t>
            </a:r>
          </a:p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7956376" cy="706090"/>
          </a:xfrm>
        </p:spPr>
        <p:txBody>
          <a:bodyPr/>
          <a:lstStyle/>
          <a:p>
            <a:r>
              <a:rPr lang="tr-TR" i="1" dirty="0" smtClean="0"/>
              <a:t>Sayfa Numaralandırma- Dergi Fiziksel Biçim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180488" y="1412776"/>
            <a:ext cx="4319504" cy="51839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err="1" smtClean="0"/>
              <a:t>Acad</a:t>
            </a:r>
            <a:r>
              <a:rPr lang="tr-TR" dirty="0" smtClean="0"/>
              <a:t> Mil </a:t>
            </a:r>
            <a:r>
              <a:rPr lang="tr-TR" dirty="0" err="1" smtClean="0"/>
              <a:t>Med</a:t>
            </a:r>
            <a:r>
              <a:rPr lang="tr-TR" dirty="0" smtClean="0"/>
              <a:t> </a:t>
            </a:r>
            <a:r>
              <a:rPr lang="tr-TR" dirty="0" err="1" smtClean="0"/>
              <a:t>Gulhane</a:t>
            </a:r>
            <a:endParaRPr lang="tr-TR" dirty="0" smtClean="0"/>
          </a:p>
          <a:p>
            <a:pPr>
              <a:buNone/>
            </a:pPr>
            <a:r>
              <a:rPr lang="tr-TR" dirty="0" err="1" smtClean="0"/>
              <a:t>Acad</a:t>
            </a:r>
            <a:r>
              <a:rPr lang="tr-TR" dirty="0" smtClean="0"/>
              <a:t> Mil </a:t>
            </a:r>
            <a:r>
              <a:rPr lang="tr-TR" dirty="0" err="1" smtClean="0"/>
              <a:t>Med</a:t>
            </a:r>
            <a:r>
              <a:rPr lang="tr-TR" dirty="0" smtClean="0"/>
              <a:t> </a:t>
            </a:r>
            <a:r>
              <a:rPr lang="tr-TR" dirty="0" err="1" smtClean="0"/>
              <a:t>Gulhane</a:t>
            </a:r>
            <a:endParaRPr lang="tr-TR" dirty="0" smtClean="0"/>
          </a:p>
          <a:p>
            <a:pPr>
              <a:buNone/>
            </a:pPr>
            <a:r>
              <a:rPr lang="tr-TR" dirty="0" err="1" smtClean="0"/>
              <a:t>Akad</a:t>
            </a:r>
            <a:r>
              <a:rPr lang="tr-TR" dirty="0" smtClean="0"/>
              <a:t> </a:t>
            </a:r>
            <a:r>
              <a:rPr lang="tr-TR" dirty="0" err="1" smtClean="0"/>
              <a:t>Gulhane</a:t>
            </a:r>
            <a:r>
              <a:rPr lang="tr-TR" dirty="0" smtClean="0"/>
              <a:t> Askeri Tip</a:t>
            </a:r>
          </a:p>
          <a:p>
            <a:pPr>
              <a:buNone/>
            </a:pPr>
            <a:r>
              <a:rPr lang="tr-TR" dirty="0" smtClean="0"/>
              <a:t>Ankara GATA </a:t>
            </a:r>
            <a:r>
              <a:rPr lang="tr-TR" dirty="0" err="1" smtClean="0"/>
              <a:t>Med</a:t>
            </a:r>
            <a:r>
              <a:rPr lang="tr-TR" dirty="0" smtClean="0"/>
              <a:t> </a:t>
            </a:r>
            <a:r>
              <a:rPr lang="tr-TR" dirty="0" err="1" smtClean="0"/>
              <a:t>Fac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Ankara </a:t>
            </a:r>
            <a:r>
              <a:rPr lang="tr-TR" dirty="0" err="1" smtClean="0"/>
              <a:t>Gulhane</a:t>
            </a:r>
            <a:r>
              <a:rPr lang="tr-TR" dirty="0" smtClean="0"/>
              <a:t> Mil </a:t>
            </a:r>
            <a:r>
              <a:rPr lang="tr-TR" dirty="0" err="1" smtClean="0"/>
              <a:t>Fac</a:t>
            </a:r>
            <a:r>
              <a:rPr lang="tr-TR" dirty="0" smtClean="0"/>
              <a:t> </a:t>
            </a:r>
            <a:r>
              <a:rPr lang="tr-TR" dirty="0" err="1" smtClean="0"/>
              <a:t>Med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CULHANE MIL MED SCH</a:t>
            </a:r>
          </a:p>
          <a:p>
            <a:pPr>
              <a:buNone/>
            </a:pPr>
            <a:r>
              <a:rPr lang="tr-TR" dirty="0" smtClean="0"/>
              <a:t>CULHANE MIL MED SCH</a:t>
            </a:r>
          </a:p>
          <a:p>
            <a:pPr>
              <a:buNone/>
            </a:pPr>
            <a:r>
              <a:rPr lang="tr-TR" dirty="0" err="1" smtClean="0"/>
              <a:t>Culhane</a:t>
            </a:r>
            <a:r>
              <a:rPr lang="tr-TR" dirty="0" smtClean="0"/>
              <a:t> Mil </a:t>
            </a:r>
            <a:r>
              <a:rPr lang="tr-TR" dirty="0" err="1" smtClean="0"/>
              <a:t>Med</a:t>
            </a:r>
            <a:r>
              <a:rPr lang="tr-TR" dirty="0" smtClean="0"/>
              <a:t> </a:t>
            </a:r>
            <a:r>
              <a:rPr lang="tr-TR" dirty="0" err="1" smtClean="0"/>
              <a:t>Acad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DATA </a:t>
            </a:r>
            <a:r>
              <a:rPr lang="tr-TR" dirty="0" err="1" smtClean="0"/>
              <a:t>Haydarpasa</a:t>
            </a:r>
            <a:r>
              <a:rPr lang="tr-TR" dirty="0" smtClean="0"/>
              <a:t> </a:t>
            </a:r>
            <a:r>
              <a:rPr lang="tr-TR" dirty="0" err="1" smtClean="0"/>
              <a:t>Training</a:t>
            </a:r>
            <a:r>
              <a:rPr lang="tr-TR" dirty="0" smtClean="0"/>
              <a:t> </a:t>
            </a:r>
            <a:r>
              <a:rPr lang="tr-TR" dirty="0" err="1" smtClean="0"/>
              <a:t>Hosp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GATA</a:t>
            </a:r>
          </a:p>
          <a:p>
            <a:endParaRPr lang="tr-TR" dirty="0"/>
          </a:p>
        </p:txBody>
      </p:sp>
      <p:sp>
        <p:nvSpPr>
          <p:cNvPr id="9" name="8 İçerik Yer Tutucusu"/>
          <p:cNvSpPr>
            <a:spLocks noGrp="1"/>
          </p:cNvSpPr>
          <p:nvPr>
            <p:ph idx="13"/>
          </p:nvPr>
        </p:nvSpPr>
        <p:spPr>
          <a:xfrm>
            <a:off x="4572976" y="1484784"/>
            <a:ext cx="4319504" cy="51119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 err="1" smtClean="0"/>
              <a:t>Gata</a:t>
            </a:r>
            <a:endParaRPr lang="tr-TR" dirty="0" smtClean="0"/>
          </a:p>
          <a:p>
            <a:pPr>
              <a:buNone/>
            </a:pPr>
            <a:r>
              <a:rPr lang="tr-TR" dirty="0" err="1" smtClean="0"/>
              <a:t>Guhane</a:t>
            </a:r>
            <a:r>
              <a:rPr lang="tr-TR" dirty="0" smtClean="0"/>
              <a:t> </a:t>
            </a:r>
            <a:r>
              <a:rPr lang="tr-TR" dirty="0" err="1" smtClean="0"/>
              <a:t>Sch</a:t>
            </a:r>
            <a:r>
              <a:rPr lang="tr-TR" dirty="0" smtClean="0"/>
              <a:t> </a:t>
            </a:r>
            <a:r>
              <a:rPr lang="tr-TR" dirty="0" err="1" smtClean="0"/>
              <a:t>Med</a:t>
            </a:r>
            <a:endParaRPr lang="tr-TR" dirty="0" smtClean="0"/>
          </a:p>
          <a:p>
            <a:pPr>
              <a:buNone/>
            </a:pPr>
            <a:r>
              <a:rPr lang="tr-TR" dirty="0" err="1" smtClean="0"/>
              <a:t>Guilhane</a:t>
            </a:r>
            <a:r>
              <a:rPr lang="tr-TR" dirty="0" smtClean="0"/>
              <a:t> </a:t>
            </a:r>
            <a:r>
              <a:rPr lang="tr-TR" dirty="0" err="1" smtClean="0"/>
              <a:t>Military</a:t>
            </a:r>
            <a:r>
              <a:rPr lang="tr-TR" dirty="0" smtClean="0"/>
              <a:t> </a:t>
            </a:r>
            <a:r>
              <a:rPr lang="tr-TR" dirty="0" err="1" smtClean="0"/>
              <a:t>Med</a:t>
            </a:r>
            <a:r>
              <a:rPr lang="tr-TR" dirty="0" smtClean="0"/>
              <a:t> </a:t>
            </a:r>
            <a:r>
              <a:rPr lang="tr-TR" dirty="0" err="1" smtClean="0"/>
              <a:t>Acad</a:t>
            </a:r>
            <a:endParaRPr lang="tr-TR" dirty="0" smtClean="0"/>
          </a:p>
          <a:p>
            <a:pPr>
              <a:buNone/>
            </a:pPr>
            <a:r>
              <a:rPr lang="tr-TR" dirty="0" err="1" smtClean="0"/>
              <a:t>Guilhane</a:t>
            </a:r>
            <a:r>
              <a:rPr lang="tr-TR" dirty="0" smtClean="0"/>
              <a:t> </a:t>
            </a:r>
            <a:r>
              <a:rPr lang="tr-TR" dirty="0" err="1" smtClean="0"/>
              <a:t>Sch</a:t>
            </a:r>
            <a:r>
              <a:rPr lang="tr-TR" dirty="0" smtClean="0"/>
              <a:t> </a:t>
            </a:r>
            <a:r>
              <a:rPr lang="tr-TR" dirty="0" err="1" smtClean="0"/>
              <a:t>Med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GULANE MIL MED ACAD</a:t>
            </a:r>
          </a:p>
          <a:p>
            <a:pPr>
              <a:buNone/>
            </a:pPr>
            <a:r>
              <a:rPr lang="tr-TR" dirty="0" smtClean="0"/>
              <a:t>GULHAME MIL MED ACAD &amp; SCH MED</a:t>
            </a:r>
          </a:p>
          <a:p>
            <a:pPr>
              <a:buNone/>
            </a:pPr>
            <a:r>
              <a:rPr lang="tr-TR" dirty="0" smtClean="0"/>
              <a:t>GULHAME MIL MED ACAD &amp; SCH MED</a:t>
            </a:r>
          </a:p>
          <a:p>
            <a:pPr>
              <a:buNone/>
            </a:pPr>
            <a:r>
              <a:rPr lang="tr-TR" dirty="0" err="1" smtClean="0"/>
              <a:t>Gulhan</a:t>
            </a:r>
            <a:r>
              <a:rPr lang="tr-TR" dirty="0" smtClean="0"/>
              <a:t> Mil </a:t>
            </a:r>
            <a:r>
              <a:rPr lang="tr-TR" dirty="0" err="1" smtClean="0"/>
              <a:t>Med</a:t>
            </a:r>
            <a:r>
              <a:rPr lang="tr-TR" dirty="0" smtClean="0"/>
              <a:t> </a:t>
            </a:r>
            <a:r>
              <a:rPr lang="tr-TR" dirty="0" err="1" smtClean="0"/>
              <a:t>Sch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GULHANE ASKERI TIP AKAD</a:t>
            </a:r>
          </a:p>
          <a:p>
            <a:pPr>
              <a:buNone/>
            </a:pPr>
            <a:r>
              <a:rPr lang="tr-TR" dirty="0" smtClean="0"/>
              <a:t>GULHANE MILIT MED ACAD</a:t>
            </a:r>
          </a:p>
          <a:p>
            <a:pPr>
              <a:buNone/>
            </a:pPr>
            <a:r>
              <a:rPr lang="tr-TR" dirty="0" err="1" smtClean="0"/>
              <a:t>Med</a:t>
            </a:r>
            <a:r>
              <a:rPr lang="tr-TR" dirty="0" smtClean="0"/>
              <a:t> </a:t>
            </a:r>
            <a:r>
              <a:rPr lang="tr-TR" dirty="0" err="1" smtClean="0"/>
              <a:t>Sch</a:t>
            </a:r>
            <a:r>
              <a:rPr lang="tr-TR" dirty="0" smtClean="0"/>
              <a:t> GATA</a:t>
            </a:r>
          </a:p>
          <a:p>
            <a:pPr>
              <a:buNone/>
            </a:pPr>
            <a:r>
              <a:rPr lang="tr-TR" dirty="0" smtClean="0"/>
              <a:t>Mil </a:t>
            </a:r>
            <a:r>
              <a:rPr lang="tr-TR" dirty="0" err="1" smtClean="0"/>
              <a:t>Med</a:t>
            </a:r>
            <a:r>
              <a:rPr lang="tr-TR" dirty="0" smtClean="0"/>
              <a:t> </a:t>
            </a:r>
            <a:r>
              <a:rPr lang="tr-TR" dirty="0" err="1" smtClean="0"/>
              <a:t>Acad</a:t>
            </a:r>
            <a:endParaRPr lang="tr-TR" dirty="0" smtClean="0"/>
          </a:p>
          <a:p>
            <a:pPr>
              <a:buNone/>
            </a:pPr>
            <a:r>
              <a:rPr lang="tr-TR" dirty="0" err="1" smtClean="0"/>
              <a:t>Mulhane</a:t>
            </a:r>
            <a:r>
              <a:rPr lang="tr-TR" dirty="0" smtClean="0"/>
              <a:t> </a:t>
            </a:r>
            <a:r>
              <a:rPr lang="tr-TR" dirty="0" err="1" smtClean="0"/>
              <a:t>Sch</a:t>
            </a:r>
            <a:r>
              <a:rPr lang="tr-TR" dirty="0" smtClean="0"/>
              <a:t> </a:t>
            </a:r>
            <a:r>
              <a:rPr lang="tr-TR" dirty="0" err="1" smtClean="0"/>
              <a:t>Med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Kurum İsimleri – Örnek </a:t>
            </a:r>
            <a:endParaRPr lang="tr-TR" i="1" dirty="0"/>
          </a:p>
        </p:txBody>
      </p:sp>
      <p:sp>
        <p:nvSpPr>
          <p:cNvPr id="11" name="10 Dikdörtgen"/>
          <p:cNvSpPr/>
          <p:nvPr/>
        </p:nvSpPr>
        <p:spPr>
          <a:xfrm>
            <a:off x="1979712" y="764704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4000" b="1" dirty="0" smtClean="0"/>
              <a:t>	GATA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323528" y="1196752"/>
            <a:ext cx="4319504" cy="53279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1.18 Mart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2.18 Mart </a:t>
            </a:r>
            <a:r>
              <a:rPr lang="tr-TR" dirty="0" err="1" smtClean="0"/>
              <a:t>Univ</a:t>
            </a:r>
            <a:r>
              <a:rPr lang="tr-TR" dirty="0" smtClean="0"/>
              <a:t> </a:t>
            </a:r>
            <a:r>
              <a:rPr lang="tr-TR" dirty="0" err="1" smtClean="0"/>
              <a:t>Hlth</a:t>
            </a:r>
            <a:r>
              <a:rPr lang="tr-TR" dirty="0" smtClean="0"/>
              <a:t> </a:t>
            </a:r>
            <a:r>
              <a:rPr lang="tr-TR" dirty="0" err="1" smtClean="0"/>
              <a:t>Coll</a:t>
            </a:r>
            <a:r>
              <a:rPr lang="tr-TR" dirty="0" smtClean="0"/>
              <a:t>,Veli Yasin </a:t>
            </a:r>
            <a:r>
              <a:rPr lang="tr-TR" dirty="0" err="1" smtClean="0"/>
              <a:t>Str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3. 18th </a:t>
            </a:r>
            <a:r>
              <a:rPr lang="tr-TR" dirty="0" err="1" smtClean="0"/>
              <a:t>March</a:t>
            </a:r>
            <a:r>
              <a:rPr lang="tr-TR" dirty="0" smtClean="0"/>
              <a:t>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4. </a:t>
            </a:r>
            <a:r>
              <a:rPr lang="tr-TR" dirty="0" err="1" smtClean="0"/>
              <a:t>Anakkale</a:t>
            </a:r>
            <a:r>
              <a:rPr lang="tr-TR" dirty="0" smtClean="0"/>
              <a:t> </a:t>
            </a:r>
            <a:r>
              <a:rPr lang="tr-TR" dirty="0" err="1" smtClean="0"/>
              <a:t>Onsekiz</a:t>
            </a:r>
            <a:r>
              <a:rPr lang="tr-TR" dirty="0" smtClean="0"/>
              <a:t> Mart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5. </a:t>
            </a:r>
            <a:r>
              <a:rPr lang="tr-TR" dirty="0" err="1" smtClean="0"/>
              <a:t>Camakkale</a:t>
            </a:r>
            <a:r>
              <a:rPr lang="tr-TR" dirty="0" smtClean="0"/>
              <a:t> </a:t>
            </a:r>
            <a:r>
              <a:rPr lang="tr-TR" dirty="0" err="1" smtClean="0"/>
              <a:t>Onsekiz</a:t>
            </a:r>
            <a:r>
              <a:rPr lang="tr-TR" dirty="0" smtClean="0"/>
              <a:t> Mart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6. </a:t>
            </a:r>
            <a:r>
              <a:rPr lang="tr-TR" dirty="0" err="1" smtClean="0"/>
              <a:t>Canakale</a:t>
            </a:r>
            <a:r>
              <a:rPr lang="tr-TR" dirty="0" smtClean="0"/>
              <a:t> </a:t>
            </a:r>
            <a:r>
              <a:rPr lang="tr-TR" dirty="0" err="1" smtClean="0"/>
              <a:t>Onsekiz</a:t>
            </a:r>
            <a:r>
              <a:rPr lang="tr-TR" dirty="0" smtClean="0"/>
              <a:t> Mart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7. </a:t>
            </a:r>
            <a:r>
              <a:rPr lang="tr-TR" dirty="0" err="1" smtClean="0"/>
              <a:t>Canakkalc</a:t>
            </a:r>
            <a:r>
              <a:rPr lang="tr-TR" dirty="0" smtClean="0"/>
              <a:t> </a:t>
            </a:r>
            <a:r>
              <a:rPr lang="tr-TR" dirty="0" err="1" smtClean="0"/>
              <a:t>Onsekiz</a:t>
            </a:r>
            <a:r>
              <a:rPr lang="tr-TR" dirty="0" smtClean="0"/>
              <a:t> Mart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8. </a:t>
            </a:r>
            <a:r>
              <a:rPr lang="tr-TR" dirty="0" err="1" smtClean="0"/>
              <a:t>Canakkale</a:t>
            </a:r>
            <a:r>
              <a:rPr lang="tr-TR" dirty="0" smtClean="0"/>
              <a:t> 18 </a:t>
            </a:r>
            <a:r>
              <a:rPr lang="tr-TR" dirty="0" err="1" smtClean="0"/>
              <a:t>March</a:t>
            </a:r>
            <a:r>
              <a:rPr lang="tr-TR" dirty="0" smtClean="0"/>
              <a:t>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9. </a:t>
            </a:r>
            <a:r>
              <a:rPr lang="tr-TR" dirty="0" err="1" smtClean="0"/>
              <a:t>Canakkale</a:t>
            </a:r>
            <a:r>
              <a:rPr lang="tr-TR" dirty="0" smtClean="0"/>
              <a:t> Mart </a:t>
            </a:r>
            <a:r>
              <a:rPr lang="tr-TR" dirty="0" err="1" smtClean="0"/>
              <a:t>Univ</a:t>
            </a:r>
            <a:r>
              <a:rPr lang="tr-TR" dirty="0" smtClean="0"/>
              <a:t> 18</a:t>
            </a:r>
          </a:p>
          <a:p>
            <a:pPr marL="457200" indent="-457200">
              <a:buNone/>
            </a:pPr>
            <a:r>
              <a:rPr lang="tr-TR" dirty="0" smtClean="0"/>
              <a:t>10. </a:t>
            </a:r>
            <a:r>
              <a:rPr lang="tr-TR" dirty="0" err="1" smtClean="0"/>
              <a:t>Canakkale</a:t>
            </a:r>
            <a:r>
              <a:rPr lang="tr-TR" dirty="0" smtClean="0"/>
              <a:t> OM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11.</a:t>
            </a:r>
            <a:r>
              <a:rPr lang="tr-TR" dirty="0" err="1" smtClean="0"/>
              <a:t>Canakkale</a:t>
            </a:r>
            <a:r>
              <a:rPr lang="tr-TR" dirty="0" smtClean="0"/>
              <a:t> </a:t>
            </a:r>
            <a:r>
              <a:rPr lang="tr-TR" dirty="0" err="1" smtClean="0"/>
              <a:t>Onsekis</a:t>
            </a:r>
            <a:r>
              <a:rPr lang="tr-TR" dirty="0" smtClean="0"/>
              <a:t> Mart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12.</a:t>
            </a:r>
            <a:r>
              <a:rPr lang="tr-TR" dirty="0" err="1" smtClean="0"/>
              <a:t>Canakkale</a:t>
            </a:r>
            <a:r>
              <a:rPr lang="tr-TR" dirty="0" smtClean="0"/>
              <a:t> </a:t>
            </a:r>
            <a:r>
              <a:rPr lang="tr-TR" dirty="0" err="1" smtClean="0"/>
              <a:t>Onsekis</a:t>
            </a:r>
            <a:r>
              <a:rPr lang="tr-TR" dirty="0" smtClean="0"/>
              <a:t> Mart </a:t>
            </a:r>
            <a:r>
              <a:rPr lang="tr-TR" dirty="0" err="1" smtClean="0"/>
              <a:t>Univ</a:t>
            </a:r>
            <a:endParaRPr lang="tr-TR" dirty="0" smtClean="0"/>
          </a:p>
        </p:txBody>
      </p:sp>
      <p:sp>
        <p:nvSpPr>
          <p:cNvPr id="10" name="9 İçerik Yer Tutucusu"/>
          <p:cNvSpPr>
            <a:spLocks noGrp="1"/>
          </p:cNvSpPr>
          <p:nvPr>
            <p:ph idx="13"/>
          </p:nvPr>
        </p:nvSpPr>
        <p:spPr>
          <a:xfrm>
            <a:off x="4572976" y="1268760"/>
            <a:ext cx="4319504" cy="5327960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tr-TR" dirty="0" smtClean="0"/>
              <a:t>13.</a:t>
            </a:r>
            <a:r>
              <a:rPr lang="tr-TR" dirty="0" err="1" smtClean="0"/>
              <a:t>Canakkale</a:t>
            </a:r>
            <a:r>
              <a:rPr lang="tr-TR" dirty="0" smtClean="0"/>
              <a:t> </a:t>
            </a:r>
            <a:r>
              <a:rPr lang="tr-TR" dirty="0" err="1" smtClean="0"/>
              <a:t>Onsekizmart</a:t>
            </a:r>
            <a:r>
              <a:rPr lang="tr-TR" dirty="0" smtClean="0"/>
              <a:t>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14.</a:t>
            </a:r>
            <a:r>
              <a:rPr lang="tr-TR" dirty="0" err="1" smtClean="0"/>
              <a:t>Canakkale</a:t>
            </a:r>
            <a:r>
              <a:rPr lang="tr-TR" dirty="0" smtClean="0"/>
              <a:t> </a:t>
            </a:r>
            <a:r>
              <a:rPr lang="tr-TR" dirty="0" err="1" smtClean="0"/>
              <a:t>Onskiz</a:t>
            </a:r>
            <a:r>
              <a:rPr lang="tr-TR" dirty="0" smtClean="0"/>
              <a:t> Mart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15.</a:t>
            </a:r>
            <a:r>
              <a:rPr lang="tr-TR" dirty="0" err="1" smtClean="0"/>
              <a:t>Canakkale</a:t>
            </a:r>
            <a:r>
              <a:rPr lang="tr-TR" dirty="0" smtClean="0"/>
              <a:t> </a:t>
            </a:r>
            <a:r>
              <a:rPr lang="tr-TR" dirty="0" err="1" smtClean="0"/>
              <a:t>Onzekiz</a:t>
            </a:r>
            <a:r>
              <a:rPr lang="tr-TR" dirty="0" smtClean="0"/>
              <a:t> Mart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16.</a:t>
            </a:r>
            <a:r>
              <a:rPr lang="tr-TR" dirty="0" err="1" smtClean="0"/>
              <a:t>Canakkale</a:t>
            </a:r>
            <a:r>
              <a:rPr lang="tr-TR" dirty="0" smtClean="0"/>
              <a:t> </a:t>
            </a:r>
            <a:r>
              <a:rPr lang="tr-TR" dirty="0" err="1" smtClean="0"/>
              <a:t>Osekiz</a:t>
            </a:r>
            <a:r>
              <a:rPr lang="tr-TR" dirty="0" smtClean="0"/>
              <a:t> Mart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17.</a:t>
            </a:r>
            <a:r>
              <a:rPr lang="tr-TR" dirty="0" err="1" smtClean="0"/>
              <a:t>Canakkale</a:t>
            </a:r>
            <a:r>
              <a:rPr lang="tr-TR" dirty="0" smtClean="0"/>
              <a:t> Sekiz Mart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18.COMU</a:t>
            </a:r>
          </a:p>
          <a:p>
            <a:pPr marL="457200" indent="-457200">
              <a:buNone/>
            </a:pPr>
            <a:r>
              <a:rPr lang="tr-TR" dirty="0" smtClean="0"/>
              <a:t>19.COMU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20. Mart </a:t>
            </a:r>
            <a:r>
              <a:rPr lang="tr-TR" dirty="0" err="1" smtClean="0"/>
              <a:t>Univ</a:t>
            </a:r>
            <a:r>
              <a:rPr lang="tr-TR" dirty="0" smtClean="0"/>
              <a:t> 18</a:t>
            </a:r>
          </a:p>
          <a:p>
            <a:pPr marL="457200" indent="-457200">
              <a:buNone/>
            </a:pPr>
            <a:r>
              <a:rPr lang="tr-TR" dirty="0" smtClean="0"/>
              <a:t>21. On Sekiz Mart </a:t>
            </a:r>
            <a:r>
              <a:rPr lang="tr-TR" dirty="0" err="1" smtClean="0"/>
              <a:t>Univ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22. </a:t>
            </a:r>
            <a:r>
              <a:rPr lang="tr-TR" dirty="0" err="1" smtClean="0"/>
              <a:t>Univ</a:t>
            </a:r>
            <a:r>
              <a:rPr lang="tr-TR" dirty="0" smtClean="0"/>
              <a:t> 18 </a:t>
            </a:r>
            <a:r>
              <a:rPr lang="tr-TR" dirty="0" err="1" smtClean="0"/>
              <a:t>March</a:t>
            </a:r>
            <a:endParaRPr lang="tr-TR" dirty="0" smtClean="0"/>
          </a:p>
          <a:p>
            <a:pPr marL="457200" indent="-457200">
              <a:buNone/>
            </a:pPr>
            <a:r>
              <a:rPr lang="tr-TR" dirty="0" smtClean="0"/>
              <a:t>23. </a:t>
            </a:r>
            <a:r>
              <a:rPr lang="tr-TR" dirty="0" err="1" smtClean="0"/>
              <a:t>Univ</a:t>
            </a:r>
            <a:r>
              <a:rPr lang="tr-TR" dirty="0" smtClean="0"/>
              <a:t> 18 Mart</a:t>
            </a:r>
          </a:p>
          <a:p>
            <a:pPr marL="457200" indent="-457200">
              <a:buNone/>
            </a:pPr>
            <a:r>
              <a:rPr lang="tr-TR" dirty="0" smtClean="0"/>
              <a:t>24. </a:t>
            </a:r>
            <a:r>
              <a:rPr lang="tr-TR" dirty="0" err="1" smtClean="0"/>
              <a:t>Univ</a:t>
            </a:r>
            <a:r>
              <a:rPr lang="tr-TR" dirty="0" smtClean="0"/>
              <a:t> </a:t>
            </a:r>
            <a:r>
              <a:rPr lang="tr-TR" dirty="0" err="1" smtClean="0"/>
              <a:t>Canakkale</a:t>
            </a:r>
            <a:r>
              <a:rPr lang="tr-TR" dirty="0" smtClean="0"/>
              <a:t> 18 </a:t>
            </a:r>
            <a:r>
              <a:rPr lang="tr-TR" dirty="0" err="1" smtClean="0"/>
              <a:t>March</a:t>
            </a:r>
            <a:r>
              <a:rPr lang="tr-TR" dirty="0" smtClean="0"/>
              <a:t> </a:t>
            </a:r>
            <a:r>
              <a:rPr lang="tr-TR" dirty="0" err="1" smtClean="0"/>
              <a:t>Univ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0" y="0"/>
            <a:ext cx="7560840" cy="706090"/>
          </a:xfrm>
        </p:spPr>
        <p:txBody>
          <a:bodyPr/>
          <a:lstStyle/>
          <a:p>
            <a:r>
              <a:rPr lang="tr-TR" i="1" dirty="0" smtClean="0"/>
              <a:t>Kurum isimleri - Örnek </a:t>
            </a:r>
            <a:endParaRPr lang="tr-TR" i="1" dirty="0"/>
          </a:p>
        </p:txBody>
      </p:sp>
      <p:sp>
        <p:nvSpPr>
          <p:cNvPr id="14" name="13 Dikdörtgen"/>
          <p:cNvSpPr/>
          <p:nvPr/>
        </p:nvSpPr>
        <p:spPr>
          <a:xfrm>
            <a:off x="1547664" y="836712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b="1" dirty="0" smtClean="0"/>
              <a:t>CANAKKALE ONSEKIZ MART UNIV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4032448" cy="4967920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SCI &amp; TECH RES COUNCIL TURKEY</a:t>
            </a:r>
          </a:p>
          <a:p>
            <a:r>
              <a:rPr lang="tr-TR" dirty="0" err="1" smtClean="0"/>
              <a:t>Sci</a:t>
            </a:r>
            <a:r>
              <a:rPr lang="tr-TR" dirty="0" smtClean="0"/>
              <a:t> &amp; </a:t>
            </a:r>
            <a:r>
              <a:rPr lang="tr-TR" dirty="0" err="1" smtClean="0"/>
              <a:t>Res</a:t>
            </a:r>
            <a:r>
              <a:rPr lang="tr-TR" dirty="0" smtClean="0"/>
              <a:t> </a:t>
            </a:r>
            <a:r>
              <a:rPr lang="tr-TR" dirty="0" err="1" smtClean="0"/>
              <a:t>Council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endParaRPr lang="tr-TR" dirty="0" smtClean="0"/>
          </a:p>
          <a:p>
            <a:r>
              <a:rPr lang="tr-TR" dirty="0" err="1" smtClean="0"/>
              <a:t>Sci</a:t>
            </a:r>
            <a:r>
              <a:rPr lang="tr-TR" dirty="0" smtClean="0"/>
              <a:t> &amp; </a:t>
            </a:r>
            <a:r>
              <a:rPr lang="tr-TR" dirty="0" err="1" smtClean="0"/>
              <a:t>Tech</a:t>
            </a:r>
            <a:r>
              <a:rPr lang="tr-TR" dirty="0" smtClean="0"/>
              <a:t> </a:t>
            </a:r>
            <a:r>
              <a:rPr lang="tr-TR" dirty="0" err="1" smtClean="0"/>
              <a:t>Res</a:t>
            </a:r>
            <a:r>
              <a:rPr lang="tr-TR" dirty="0" smtClean="0"/>
              <a:t> </a:t>
            </a:r>
            <a:r>
              <a:rPr lang="tr-TR" dirty="0" err="1" smtClean="0"/>
              <a:t>Council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endParaRPr lang="tr-TR" dirty="0" smtClean="0"/>
          </a:p>
          <a:p>
            <a:r>
              <a:rPr lang="tr-TR" dirty="0" err="1" smtClean="0"/>
              <a:t>Sci</a:t>
            </a:r>
            <a:r>
              <a:rPr lang="tr-TR" dirty="0" smtClean="0"/>
              <a:t> &amp; </a:t>
            </a:r>
            <a:r>
              <a:rPr lang="tr-TR" dirty="0" err="1" smtClean="0"/>
              <a:t>Tech</a:t>
            </a:r>
            <a:r>
              <a:rPr lang="tr-TR" dirty="0" smtClean="0"/>
              <a:t> </a:t>
            </a:r>
            <a:r>
              <a:rPr lang="tr-TR" dirty="0" err="1" smtClean="0"/>
              <a:t>Res</a:t>
            </a:r>
            <a:r>
              <a:rPr lang="tr-TR" dirty="0" smtClean="0"/>
              <a:t> </a:t>
            </a:r>
            <a:r>
              <a:rPr lang="tr-TR" dirty="0" err="1" smtClean="0"/>
              <a:t>Council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 TUBITAK</a:t>
            </a:r>
          </a:p>
          <a:p>
            <a:r>
              <a:rPr lang="tr-TR" dirty="0" err="1" smtClean="0"/>
              <a:t>Sciemtit</a:t>
            </a:r>
            <a:r>
              <a:rPr lang="tr-TR" dirty="0" smtClean="0"/>
              <a:t> &amp; </a:t>
            </a:r>
            <a:r>
              <a:rPr lang="tr-TR" dirty="0" err="1" smtClean="0"/>
              <a:t>Technol</a:t>
            </a:r>
            <a:r>
              <a:rPr lang="tr-TR" dirty="0" smtClean="0"/>
              <a:t> </a:t>
            </a:r>
            <a:r>
              <a:rPr lang="tr-TR" dirty="0" err="1" smtClean="0"/>
              <a:t>Res</a:t>
            </a:r>
            <a:r>
              <a:rPr lang="tr-TR" dirty="0" smtClean="0"/>
              <a:t> </a:t>
            </a:r>
            <a:r>
              <a:rPr lang="tr-TR" dirty="0" err="1" smtClean="0"/>
              <a:t>Council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 TUBITAK</a:t>
            </a:r>
          </a:p>
          <a:p>
            <a:r>
              <a:rPr lang="tr-TR" dirty="0" smtClean="0"/>
              <a:t>TB ITAK TEKSEB</a:t>
            </a:r>
          </a:p>
          <a:p>
            <a:r>
              <a:rPr lang="tr-TR" dirty="0" smtClean="0"/>
              <a:t>TB ITAK TEKSEB</a:t>
            </a:r>
          </a:p>
          <a:p>
            <a:r>
              <a:rPr lang="tr-TR" dirty="0" smtClean="0"/>
              <a:t>TBTAK MRC</a:t>
            </a:r>
          </a:p>
          <a:p>
            <a:r>
              <a:rPr lang="tr-TR" dirty="0" smtClean="0"/>
              <a:t>TUB TAK</a:t>
            </a:r>
          </a:p>
          <a:p>
            <a:r>
              <a:rPr lang="tr-TR" dirty="0" smtClean="0"/>
              <a:t>TUBAK MAM</a:t>
            </a:r>
          </a:p>
          <a:p>
            <a:r>
              <a:rPr lang="tr-TR" dirty="0" smtClean="0"/>
              <a:t>TUBITA</a:t>
            </a:r>
          </a:p>
          <a:p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3"/>
          </p:nvPr>
        </p:nvSpPr>
        <p:spPr>
          <a:xfrm>
            <a:off x="4644008" y="1340768"/>
            <a:ext cx="4104456" cy="503992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TUBITAC</a:t>
            </a:r>
          </a:p>
          <a:p>
            <a:r>
              <a:rPr lang="tr-TR" dirty="0" smtClean="0"/>
              <a:t>TUBITAK</a:t>
            </a:r>
          </a:p>
          <a:p>
            <a:r>
              <a:rPr lang="tr-TR" dirty="0" smtClean="0"/>
              <a:t>TUBIYAK</a:t>
            </a:r>
          </a:p>
          <a:p>
            <a:r>
              <a:rPr lang="tr-TR" dirty="0" err="1" smtClean="0"/>
              <a:t>Tubitak</a:t>
            </a:r>
            <a:endParaRPr lang="tr-TR" dirty="0" smtClean="0"/>
          </a:p>
          <a:p>
            <a:r>
              <a:rPr lang="tr-TR" dirty="0" smtClean="0"/>
              <a:t>TUBTAK</a:t>
            </a:r>
          </a:p>
          <a:p>
            <a:r>
              <a:rPr lang="tr-TR" dirty="0" smtClean="0"/>
              <a:t>TUNITAK</a:t>
            </a:r>
          </a:p>
          <a:p>
            <a:r>
              <a:rPr lang="tr-TR" dirty="0" smtClean="0"/>
              <a:t>TURKISH COUNCIL SCI RES</a:t>
            </a:r>
          </a:p>
          <a:p>
            <a:r>
              <a:rPr lang="tr-TR" dirty="0" err="1" smtClean="0"/>
              <a:t>Turkish</a:t>
            </a:r>
            <a:r>
              <a:rPr lang="tr-TR" dirty="0" smtClean="0"/>
              <a:t> </a:t>
            </a:r>
            <a:r>
              <a:rPr lang="tr-TR" dirty="0" err="1" smtClean="0"/>
              <a:t>Sci</a:t>
            </a:r>
            <a:r>
              <a:rPr lang="tr-TR" dirty="0" smtClean="0"/>
              <a:t> &amp; </a:t>
            </a:r>
            <a:r>
              <a:rPr lang="tr-TR" dirty="0" err="1" smtClean="0"/>
              <a:t>Tech</a:t>
            </a:r>
            <a:r>
              <a:rPr lang="tr-TR" dirty="0" smtClean="0"/>
              <a:t> </a:t>
            </a:r>
            <a:r>
              <a:rPr lang="tr-TR" dirty="0" err="1" smtClean="0"/>
              <a:t>Res</a:t>
            </a:r>
            <a:r>
              <a:rPr lang="tr-TR" dirty="0" smtClean="0"/>
              <a:t> </a:t>
            </a:r>
            <a:r>
              <a:rPr lang="tr-TR" dirty="0" err="1" smtClean="0"/>
              <a:t>Council</a:t>
            </a:r>
            <a:r>
              <a:rPr lang="tr-TR" dirty="0" smtClean="0"/>
              <a:t> TUBITAK</a:t>
            </a:r>
          </a:p>
          <a:p>
            <a:r>
              <a:rPr lang="tr-TR" dirty="0" err="1" smtClean="0"/>
              <a:t>Turkiye</a:t>
            </a:r>
            <a:r>
              <a:rPr lang="tr-TR" dirty="0" smtClean="0"/>
              <a:t> Bilimsel &amp; </a:t>
            </a:r>
            <a:r>
              <a:rPr lang="tr-TR" dirty="0" err="1" smtClean="0"/>
              <a:t>Teknol</a:t>
            </a:r>
            <a:r>
              <a:rPr lang="tr-TR" dirty="0" smtClean="0"/>
              <a:t> </a:t>
            </a:r>
            <a:r>
              <a:rPr lang="tr-TR" dirty="0" err="1" smtClean="0"/>
              <a:t>Arastirma</a:t>
            </a:r>
            <a:r>
              <a:rPr lang="tr-TR" dirty="0" smtClean="0"/>
              <a:t> Kurumu TUBITA</a:t>
            </a:r>
          </a:p>
          <a:p>
            <a:r>
              <a:rPr lang="tr-TR" dirty="0" err="1" smtClean="0"/>
              <a:t>Turkiye</a:t>
            </a:r>
            <a:r>
              <a:rPr lang="tr-TR" dirty="0" smtClean="0"/>
              <a:t> Bilimsel </a:t>
            </a:r>
            <a:r>
              <a:rPr lang="tr-TR" dirty="0" err="1" smtClean="0"/>
              <a:t>Tekn</a:t>
            </a:r>
            <a:r>
              <a:rPr lang="tr-TR" dirty="0" smtClean="0"/>
              <a:t> </a:t>
            </a:r>
            <a:r>
              <a:rPr lang="tr-TR" dirty="0" err="1" smtClean="0"/>
              <a:t>Arastirma</a:t>
            </a:r>
            <a:r>
              <a:rPr lang="tr-TR" dirty="0" smtClean="0"/>
              <a:t> Kurumu</a:t>
            </a:r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Kurum İsimleri</a:t>
            </a:r>
            <a:endParaRPr lang="tr-TR" i="1" dirty="0"/>
          </a:p>
        </p:txBody>
      </p:sp>
      <p:sp>
        <p:nvSpPr>
          <p:cNvPr id="11" name="10 Dikdörtgen"/>
          <p:cNvSpPr/>
          <p:nvPr/>
        </p:nvSpPr>
        <p:spPr>
          <a:xfrm>
            <a:off x="3203848" y="692696"/>
            <a:ext cx="3096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tr-TR" sz="2800" dirty="0" smtClean="0"/>
              <a:t>TUBITAK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İçerik Yer Tutucusu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451604958"/>
              </p:ext>
            </p:extLst>
          </p:nvPr>
        </p:nvGraphicFramePr>
        <p:xfrm>
          <a:off x="179388" y="908050"/>
          <a:ext cx="8783637" cy="5688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i="1" dirty="0" smtClean="0"/>
              <a:t>Yayın Aşamaları </a:t>
            </a:r>
            <a:endParaRPr lang="tr-TR" i="1" dirty="0"/>
          </a:p>
        </p:txBody>
      </p:sp>
      <p:graphicFrame>
        <p:nvGraphicFramePr>
          <p:cNvPr id="10" name="9 Diyagram"/>
          <p:cNvGraphicFramePr/>
          <p:nvPr>
            <p:extLst>
              <p:ext uri="{D42A27DB-BD31-4B8C-83A1-F6EECF244321}">
                <p14:modId xmlns:p14="http://schemas.microsoft.com/office/powerpoint/2010/main" xmlns="" val="2790931468"/>
              </p:ext>
            </p:extLst>
          </p:nvPr>
        </p:nvGraphicFramePr>
        <p:xfrm>
          <a:off x="755576" y="1196752"/>
          <a:ext cx="7104112" cy="4928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80488" y="908720"/>
            <a:ext cx="8279944" cy="5688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tr-TR" dirty="0" smtClean="0"/>
              <a:t>Elektronik dergi sadece fiziksel yapı itibariyle basılı dergiden farklılık göstermektedir. Tüm özellikleri taşımalı, ayrıca ;</a:t>
            </a:r>
          </a:p>
          <a:p>
            <a:pPr algn="just">
              <a:buNone/>
            </a:pPr>
            <a:endParaRPr lang="tr-TR" dirty="0" smtClean="0"/>
          </a:p>
          <a:p>
            <a:pPr lvl="0" algn="just"/>
            <a:r>
              <a:rPr lang="tr-TR" dirty="0" smtClean="0"/>
              <a:t>Kültür Bakanlığı'ndan ISSN (Uluslararası Standart Süreli Yayın Numarası) alınmalı, derginin ana sayfasında, dergi adı ile birlikte mutlaka belirtilmelidir. </a:t>
            </a:r>
          </a:p>
          <a:p>
            <a:pPr algn="just"/>
            <a:r>
              <a:rPr lang="tr-TR" dirty="0" smtClean="0"/>
              <a:t>Dergilerin tam adı, kısaltılmış adı, açık adresi, editörün ve kurumsal olarak derginin e-posta dahil güncel adresleri, her bir sayının yayınlanacağı tarih ve yayın aralığı dergi ana sayfasında belirtilmelidir. </a:t>
            </a:r>
          </a:p>
          <a:p>
            <a:pPr algn="just"/>
            <a:r>
              <a:rPr lang="tr-TR" dirty="0" smtClean="0"/>
              <a:t>Elektronik derginin web adresi erişilebilir olmalı, hata mesajları ve erişim sorunları yaşanmamalıdır.</a:t>
            </a:r>
          </a:p>
          <a:p>
            <a:pPr lvl="0" algn="just"/>
            <a:r>
              <a:rPr lang="en-US" dirty="0" smtClean="0"/>
              <a:t>Web </a:t>
            </a:r>
            <a:r>
              <a:rPr lang="en-US" dirty="0" err="1" smtClean="0"/>
              <a:t>sayfasında</a:t>
            </a:r>
            <a:r>
              <a:rPr lang="en-US" dirty="0" smtClean="0"/>
              <a:t> </a:t>
            </a:r>
            <a:r>
              <a:rPr lang="en-US" dirty="0" err="1" smtClean="0"/>
              <a:t>tüm</a:t>
            </a:r>
            <a:r>
              <a:rPr lang="en-US" dirty="0" smtClean="0"/>
              <a:t> </a:t>
            </a:r>
            <a:r>
              <a:rPr lang="en-US" dirty="0" err="1" smtClean="0"/>
              <a:t>bilgi</a:t>
            </a:r>
            <a:r>
              <a:rPr lang="tr-TR" dirty="0" smtClean="0"/>
              <a:t>l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anlaşılır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görünür</a:t>
            </a:r>
            <a:r>
              <a:rPr lang="en-US" dirty="0" smtClean="0"/>
              <a:t> </a:t>
            </a:r>
            <a:r>
              <a:rPr lang="en-US" dirty="0" err="1" smtClean="0"/>
              <a:t>olma</a:t>
            </a:r>
            <a:r>
              <a:rPr lang="tr-TR" dirty="0" err="1" smtClean="0"/>
              <a:t>lıdır</a:t>
            </a:r>
            <a:r>
              <a:rPr lang="tr-TR" dirty="0" smtClean="0"/>
              <a:t>.</a:t>
            </a:r>
          </a:p>
          <a:p>
            <a:pPr lvl="0" algn="just"/>
            <a:r>
              <a:rPr lang="tr-TR" dirty="0" err="1" smtClean="0"/>
              <a:t>Arayüzü</a:t>
            </a:r>
            <a:r>
              <a:rPr lang="tr-TR" dirty="0" smtClean="0"/>
              <a:t> kullanıcı dostu olmalıdır.</a:t>
            </a:r>
          </a:p>
          <a:p>
            <a:pPr lvl="0" algn="just"/>
            <a:r>
              <a:rPr lang="tr-TR" dirty="0" smtClean="0"/>
              <a:t>Tarama için arama motoru bulunmalı ve eski sayılar için arşiv alanları bulunmalıdır. </a:t>
            </a:r>
          </a:p>
          <a:p>
            <a:pPr lvl="0" algn="just"/>
            <a:r>
              <a:rPr lang="tr-TR" dirty="0" smtClean="0"/>
              <a:t>Derginin içeriğini oluşturan yazılar, makale tiplerine göre sınıflandırılarak yayınlanmalıdır. </a:t>
            </a:r>
          </a:p>
          <a:p>
            <a:pPr lvl="0" algn="just"/>
            <a:r>
              <a:rPr lang="tr-TR" dirty="0" smtClean="0"/>
              <a:t>Yazıların Türkçe ve İngilizce başlık ve özleri ücretsiz olarak erişilebilir şekilde yayınlanmalıdır. Tüm yazıların tam metinleri en azından PDF formatında olacak şekilde erişilebilir olmalıdır. 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Elektronik dergi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Resim"/>
          <p:cNvPicPr/>
          <p:nvPr/>
        </p:nvPicPr>
        <p:blipFill>
          <a:blip r:embed="rId2" cstate="print"/>
          <a:srcRect l="12221" r="126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71210812"/>
              </p:ext>
            </p:extLst>
          </p:nvPr>
        </p:nvGraphicFramePr>
        <p:xfrm>
          <a:off x="1331640" y="3220184"/>
          <a:ext cx="6408712" cy="1072912"/>
        </p:xfrm>
        <a:graphic>
          <a:graphicData uri="http://schemas.openxmlformats.org/drawingml/2006/table">
            <a:tbl>
              <a:tblPr/>
              <a:tblGrid>
                <a:gridCol w="6408712"/>
              </a:tblGrid>
              <a:tr h="10729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Futura Bk BT Book"/>
                          <a:ea typeface="Futura Bk BT Book"/>
                          <a:cs typeface="Futura Bk BT Book"/>
                        </a:rPr>
                        <a:t>TEŞEKKÜRLER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4B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-2193" y="5591562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TÜBİTAK-ULAKBİM</a:t>
            </a:r>
          </a:p>
          <a:p>
            <a:pPr algn="ctr"/>
            <a:r>
              <a:rPr lang="nn-NO" sz="1000" dirty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YÖK </a:t>
            </a:r>
            <a:r>
              <a:rPr lang="nn-NO" sz="1000" dirty="0" err="1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Binası</a:t>
            </a:r>
            <a:r>
              <a:rPr lang="nn-NO" sz="1000" dirty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 B5 </a:t>
            </a:r>
            <a:r>
              <a:rPr lang="nn-NO" sz="1000" dirty="0" err="1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Blk</a:t>
            </a:r>
            <a:r>
              <a:rPr lang="nn-NO" sz="1000" dirty="0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. 06539 </a:t>
            </a:r>
          </a:p>
          <a:p>
            <a:pPr algn="ctr"/>
            <a:r>
              <a:rPr lang="nn-NO" sz="1000" dirty="0" err="1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Bilkent</a:t>
            </a:r>
            <a:r>
              <a:rPr lang="nn-NO" sz="1000" dirty="0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 / ANKARA</a:t>
            </a: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 </a:t>
            </a:r>
          </a:p>
          <a:p>
            <a:pPr algn="ctr"/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+90 (312) 298 92 00</a:t>
            </a:r>
          </a:p>
          <a:p>
            <a:pPr algn="ctr"/>
            <a:r>
              <a:rPr lang="tr-TR" sz="1000" dirty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 http://</a:t>
            </a:r>
            <a:r>
              <a:rPr lang="tr-TR" sz="1000" dirty="0" err="1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www.ulakbim.gov.tr</a:t>
            </a:r>
            <a:r>
              <a:rPr lang="tr-TR" sz="1000" dirty="0" smtClean="0">
                <a:solidFill>
                  <a:schemeClr val="bg1">
                    <a:lumMod val="50000"/>
                  </a:schemeClr>
                </a:solidFill>
                <a:latin typeface="Futura Bk BT Book"/>
              </a:rPr>
              <a:t>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196752"/>
            <a:ext cx="2150492" cy="164666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2483768" y="486916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atin typeface="Futura Lt BT" pitchFamily="34" charset="0"/>
              </a:rPr>
              <a:t>Sibel TABANLIOĞLU</a:t>
            </a:r>
            <a:r>
              <a:rPr lang="tr-TR" dirty="0">
                <a:latin typeface="Futura Lt BT" pitchFamily="34" charset="0"/>
              </a:rPr>
              <a:t> </a:t>
            </a:r>
            <a:r>
              <a:rPr lang="tr-TR" dirty="0" smtClean="0">
                <a:latin typeface="Futura Lt BT" pitchFamily="34" charset="0"/>
              </a:rPr>
              <a:t>sibel.tabanlioglu@tubitak.gov.tr</a:t>
            </a:r>
          </a:p>
        </p:txBody>
      </p:sp>
    </p:spTree>
    <p:extLst>
      <p:ext uri="{BB962C8B-B14F-4D97-AF65-F5344CB8AC3E}">
        <p14:creationId xmlns:p14="http://schemas.microsoft.com/office/powerpoint/2010/main" xmlns="" val="202233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sz="quarter" idx="13"/>
          </p:nvPr>
        </p:nvSpPr>
        <p:spPr>
          <a:xfrm>
            <a:off x="4355976" y="1484784"/>
            <a:ext cx="8784000" cy="5688000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tr-TR" dirty="0" smtClean="0"/>
          </a:p>
          <a:p>
            <a:pPr>
              <a:buFont typeface="Arial" charset="0"/>
              <a:buChar char="•"/>
            </a:pPr>
            <a:endParaRPr lang="tr-TR" dirty="0" smtClean="0"/>
          </a:p>
          <a:p>
            <a:pPr>
              <a:buFont typeface="Arial" charset="0"/>
              <a:buChar char="•"/>
            </a:pPr>
            <a:endParaRPr lang="tr-TR" dirty="0" smtClean="0"/>
          </a:p>
          <a:p>
            <a:pPr lvl="1">
              <a:buFont typeface="Arial" charset="0"/>
              <a:buChar char="•"/>
            </a:pPr>
            <a:endParaRPr lang="tr-TR" dirty="0" smtClean="0"/>
          </a:p>
          <a:p>
            <a:pPr lvl="1">
              <a:buNone/>
            </a:pPr>
            <a:endParaRPr lang="tr-TR" dirty="0" smtClean="0"/>
          </a:p>
          <a:p>
            <a:pPr>
              <a:buFont typeface="Arial" charset="0"/>
              <a:buChar char="•"/>
            </a:pPr>
            <a:endParaRPr lang="tr-TR" dirty="0" smtClean="0"/>
          </a:p>
          <a:p>
            <a:pPr lvl="0">
              <a:buNone/>
            </a:pPr>
            <a:endParaRPr lang="tr-TR" dirty="0" smtClean="0"/>
          </a:p>
          <a:p>
            <a:pPr>
              <a:buFont typeface="Arial" charset="0"/>
              <a:buChar char="•"/>
            </a:pPr>
            <a:endParaRPr lang="tr-TR" dirty="0" smtClean="0"/>
          </a:p>
          <a:p>
            <a:pPr lvl="1">
              <a:buNone/>
            </a:pPr>
            <a:r>
              <a:rPr lang="tr-TR" dirty="0" smtClean="0"/>
              <a:t> </a:t>
            </a:r>
          </a:p>
          <a:p>
            <a:pPr>
              <a:buFont typeface="Arial" charset="0"/>
              <a:buChar char="•"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028384" cy="706090"/>
          </a:xfrm>
        </p:spPr>
        <p:txBody>
          <a:bodyPr/>
          <a:lstStyle/>
          <a:p>
            <a:r>
              <a:rPr lang="tr-TR" i="1" dirty="0" smtClean="0"/>
              <a:t>Yeni Dergi Yayınlamaya Başlarken </a:t>
            </a:r>
            <a:endParaRPr lang="tr-TR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599475667"/>
              </p:ext>
            </p:extLst>
          </p:nvPr>
        </p:nvGraphicFramePr>
        <p:xfrm>
          <a:off x="467544" y="764704"/>
          <a:ext cx="81369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8035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</a:pPr>
            <a:endParaRPr lang="tr-TR" dirty="0" smtClean="0"/>
          </a:p>
          <a:p>
            <a:pPr>
              <a:lnSpc>
                <a:spcPct val="80000"/>
              </a:lnSpc>
              <a:buNone/>
            </a:pPr>
            <a:r>
              <a:rPr lang="tr-TR" dirty="0"/>
              <a:t>Bir derginin </a:t>
            </a:r>
            <a:r>
              <a:rPr lang="tr-TR" b="1" dirty="0"/>
              <a:t>hakemli</a:t>
            </a:r>
            <a:r>
              <a:rPr lang="tr-TR" dirty="0"/>
              <a:t> olması, bilimsel tarafsızlık ve kaliteyi sağlayan faktörlerdendir. </a:t>
            </a:r>
            <a:endParaRPr lang="tr-TR" dirty="0" smtClean="0"/>
          </a:p>
          <a:p>
            <a:pPr>
              <a:lnSpc>
                <a:spcPct val="80000"/>
              </a:lnSpc>
              <a:buNone/>
            </a:pPr>
            <a:r>
              <a:rPr lang="tr-TR" dirty="0" smtClean="0"/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tr-TR" b="1" dirty="0"/>
              <a:t>Bilimsel makalelerin</a:t>
            </a:r>
            <a:r>
              <a:rPr lang="tr-TR" dirty="0"/>
              <a:t>, yayınlanma sürecinde öncelikle editör ve hakemlerin süzgecinden geçmeleri temel kuraldır. </a:t>
            </a:r>
          </a:p>
          <a:p>
            <a:pPr>
              <a:lnSpc>
                <a:spcPct val="80000"/>
              </a:lnSpc>
              <a:buNone/>
            </a:pPr>
            <a:endParaRPr lang="tr-TR" dirty="0"/>
          </a:p>
          <a:p>
            <a:pPr>
              <a:lnSpc>
                <a:spcPct val="80000"/>
              </a:lnSpc>
              <a:buNone/>
            </a:pPr>
            <a:r>
              <a:rPr lang="tr-TR" dirty="0" smtClean="0"/>
              <a:t>Dergi editörlüğü ve danışmanlık/hakemlik </a:t>
            </a:r>
            <a:r>
              <a:rPr lang="tr-TR" b="1" u="sng" dirty="0"/>
              <a:t>özveri ve emek</a:t>
            </a:r>
            <a:r>
              <a:rPr lang="tr-TR" b="1" dirty="0"/>
              <a:t> </a:t>
            </a:r>
            <a:r>
              <a:rPr lang="tr-TR" dirty="0"/>
              <a:t>gerektiren uğraşlardır</a:t>
            </a:r>
            <a:r>
              <a:rPr lang="tr-TR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tr-TR" dirty="0"/>
          </a:p>
          <a:p>
            <a:pPr>
              <a:lnSpc>
                <a:spcPct val="80000"/>
              </a:lnSpc>
              <a:buNone/>
            </a:pPr>
            <a:r>
              <a:rPr lang="tr-TR" b="1" dirty="0"/>
              <a:t>Ulusal hakemli dergi : </a:t>
            </a:r>
            <a:r>
              <a:rPr lang="tr-TR" dirty="0"/>
              <a:t>Editörü ve en az beş değişik üniversitenin öğretim üyelerinden oluşmuş danışmanlar grubu olan, bilimsel/sanatsal özgün araştırma makaleleri yayımlayan, yılda en az iki kez yayımlanan ve son beş yılda düzenli olarak basılıp dağıtımı yapılmış, üniversite kütüphanelerinde erişilebilir olan dergi</a:t>
            </a:r>
            <a:r>
              <a:rPr lang="tr-TR" dirty="0" smtClean="0"/>
              <a:t>.  </a:t>
            </a:r>
            <a:r>
              <a:rPr lang="tr-TR" b="1" i="1" dirty="0" smtClean="0"/>
              <a:t>(ÜAK Tanımı)</a:t>
            </a:r>
          </a:p>
          <a:p>
            <a:pPr>
              <a:lnSpc>
                <a:spcPct val="80000"/>
              </a:lnSpc>
              <a:buNone/>
            </a:pPr>
            <a:endParaRPr lang="tr-TR" dirty="0" smtClean="0"/>
          </a:p>
          <a:p>
            <a:pPr>
              <a:lnSpc>
                <a:spcPct val="80000"/>
              </a:lnSpc>
              <a:buFontTx/>
              <a:buNone/>
            </a:pPr>
            <a:endParaRPr lang="tr-TR" dirty="0" smtClean="0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8388424" cy="706090"/>
          </a:xfrm>
        </p:spPr>
        <p:txBody>
          <a:bodyPr/>
          <a:lstStyle/>
          <a:p>
            <a:r>
              <a:rPr lang="tr-TR" i="1" dirty="0" smtClean="0"/>
              <a:t>Neden Hakemli ?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			Bildirgeler, yayınlar, sunumlar ....... 					</a:t>
            </a:r>
            <a:r>
              <a:rPr lang="tr-TR" i="1" dirty="0" smtClean="0"/>
              <a:t>uvt.ulakbim.gov.tr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“Editörler derginin bilimsel standardından sorumludur ve derginin kalitesini belirleyen en önemli kişilerdir. “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i="1" dirty="0" smtClean="0"/>
              <a:t>Hedefleri:</a:t>
            </a:r>
          </a:p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Derginin standardının ve kalitesinin yükselmesini sağlamak,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Daha fazla okuyucuya hitap etmek, okur kitlesini artırmak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  <a:p>
            <a:pPr>
              <a:buFont typeface="Wingdings" pitchFamily="2" charset="2"/>
              <a:buChar char="§"/>
            </a:pPr>
            <a:r>
              <a:rPr lang="tr-TR" dirty="0" smtClean="0"/>
              <a:t>Bilimsel olarak alanına katkı sağlamak</a:t>
            </a:r>
          </a:p>
          <a:p>
            <a:pPr>
              <a:buFont typeface="Wingdings" pitchFamily="2" charset="2"/>
              <a:buChar char="§"/>
            </a:pPr>
            <a:endParaRPr lang="tr-TR" dirty="0" smtClean="0"/>
          </a:p>
        </p:txBody>
      </p:sp>
      <p:sp>
        <p:nvSpPr>
          <p:cNvPr id="6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Editör Sorumlulukları ve Hedefleri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xmlns="" val="5377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sz="quarter" idx="13"/>
          </p:nvPr>
        </p:nvSpPr>
        <p:spPr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tr-TR" sz="2800" b="1" i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tr-TR" sz="2800" b="1" i="1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i="1" dirty="0" smtClean="0"/>
              <a:t>Editör Sorumlulukları</a:t>
            </a:r>
            <a:endParaRPr lang="tr-TR" i="1" dirty="0"/>
          </a:p>
        </p:txBody>
      </p:sp>
      <p:graphicFrame>
        <p:nvGraphicFramePr>
          <p:cNvPr id="8" name="7 Diyagram"/>
          <p:cNvGraphicFramePr/>
          <p:nvPr>
            <p:extLst>
              <p:ext uri="{D42A27DB-BD31-4B8C-83A1-F6EECF244321}">
                <p14:modId xmlns:p14="http://schemas.microsoft.com/office/powerpoint/2010/main" xmlns="" val="4220583372"/>
              </p:ext>
            </p:extLst>
          </p:nvPr>
        </p:nvGraphicFramePr>
        <p:xfrm>
          <a:off x="971600" y="764704"/>
          <a:ext cx="72008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Ulusal ihtiyacın gözetilmesi</a:t>
            </a:r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Font typeface="Arial" pitchFamily="34" charset="0"/>
              <a:buChar char="•"/>
            </a:pPr>
            <a:r>
              <a:rPr lang="tr-TR" dirty="0" smtClean="0"/>
              <a:t>Amaç ve kapsamın belirlenmesi</a:t>
            </a:r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Saptanan amaç doğrultusunda yayın politikası geliştirilmelidir. Hedeflenen okuyucu kitlesinin nitelikleri, yazı türleri (araştırma, olgu, derleme, çeviri ...) ve yazıların bilimsellik düzeyleri belirlenmeli...</a:t>
            </a:r>
          </a:p>
          <a:p>
            <a:pPr lvl="1">
              <a:buFont typeface="Arial" pitchFamily="34" charset="0"/>
              <a:buChar char="•"/>
            </a:pPr>
            <a:endParaRPr lang="tr-TR" dirty="0" smtClean="0"/>
          </a:p>
          <a:p>
            <a:pPr lvl="0">
              <a:buFont typeface="Arial" pitchFamily="34" charset="0"/>
              <a:buChar char="•"/>
            </a:pPr>
            <a:r>
              <a:rPr lang="tr-TR" dirty="0" smtClean="0"/>
              <a:t>Bu alanda yayın eksiği mi var?</a:t>
            </a:r>
          </a:p>
          <a:p>
            <a:pPr lvl="0">
              <a:buFont typeface="Arial" pitchFamily="34" charset="0"/>
              <a:buChar char="•"/>
            </a:pPr>
            <a:endParaRPr lang="tr-TR" dirty="0" smtClean="0"/>
          </a:p>
          <a:p>
            <a:pPr lvl="1">
              <a:buFont typeface="Arial" pitchFamily="34" charset="0"/>
              <a:buChar char="•"/>
            </a:pPr>
            <a:r>
              <a:rPr lang="tr-TR" dirty="0" smtClean="0"/>
              <a:t>Konuları ve alanların sınırı çizilmeli</a:t>
            </a:r>
          </a:p>
          <a:p>
            <a:pPr lvl="3"/>
            <a:endParaRPr lang="tr-TR" dirty="0" smtClean="0"/>
          </a:p>
          <a:p>
            <a:pPr>
              <a:buFont typeface="Arial" pitchFamily="34" charset="0"/>
              <a:buChar char="•"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0" y="8389"/>
            <a:ext cx="7956376" cy="706090"/>
          </a:xfrm>
        </p:spPr>
        <p:txBody>
          <a:bodyPr/>
          <a:lstStyle/>
          <a:p>
            <a:r>
              <a:rPr lang="tr-TR" i="1" dirty="0" smtClean="0"/>
              <a:t>Alan Araştırması </a:t>
            </a:r>
            <a:endParaRPr lang="tr-T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TE Sunum Sablonu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Futura Lt B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F12FAA8BEE9E234E8C2E7B5A13DB2C18" ma:contentTypeVersion="0" ma:contentTypeDescription="Yeni belge oluşturun." ma:contentTypeScope="" ma:versionID="c12a763f086880c9b4db4e98ba457e64">
  <xsd:schema xmlns:xsd="http://www.w3.org/2001/XMLSchema" xmlns:p="http://schemas.microsoft.com/office/2006/metadata/properties" targetNamespace="http://schemas.microsoft.com/office/2006/metadata/properties" ma:root="true" ma:fieldsID="6239e51cfaf53027dbdf1b18e67d6b3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 ma:readOnly="true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F069F7D-F7AD-4F5C-B8E9-3E1E322CA8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78D1767-D42F-49E8-A158-B21859AFC2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41E55E-3EFA-41F9-B3EE-1061F6B91C6D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19410</TotalTime>
  <Words>2198</Words>
  <Application>Microsoft Office PowerPoint</Application>
  <PresentationFormat>Ekran Gösterisi (4:3)</PresentationFormat>
  <Paragraphs>521</Paragraphs>
  <Slides>42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YTE Sunum Sablonu</vt:lpstr>
      <vt:lpstr>Slayt 1</vt:lpstr>
      <vt:lpstr>TR Dizin Nedir?</vt:lpstr>
      <vt:lpstr>Yeni Dergi Yayınlamaya Başlarken </vt:lpstr>
      <vt:lpstr>Yayın Aşamaları </vt:lpstr>
      <vt:lpstr>Yeni Dergi Yayınlamaya Başlarken </vt:lpstr>
      <vt:lpstr>Neden Hakemli ?</vt:lpstr>
      <vt:lpstr>Editör Sorumlulukları ve Hedefleri</vt:lpstr>
      <vt:lpstr>Editör Sorumlulukları</vt:lpstr>
      <vt:lpstr>Alan Araştırması </vt:lpstr>
      <vt:lpstr>Konu alanı </vt:lpstr>
      <vt:lpstr>Dergi Adı Hakkında </vt:lpstr>
      <vt:lpstr>Dergi Adı Hakkında </vt:lpstr>
      <vt:lpstr>Dergi adı- kapak örnekler</vt:lpstr>
      <vt:lpstr>Slayt 14</vt:lpstr>
      <vt:lpstr>Dergi Adı Değişikliği</vt:lpstr>
      <vt:lpstr>Dergiyi Yayınlamaya Karar Verdik</vt:lpstr>
      <vt:lpstr> ISSN Hakkında</vt:lpstr>
      <vt:lpstr>Kurumsallık </vt:lpstr>
      <vt:lpstr>Dergi Yayın Politikası</vt:lpstr>
      <vt:lpstr>Yazım Kurallarının Oluşturulması ve Uyulması</vt:lpstr>
      <vt:lpstr>İçindekiler Sayfası</vt:lpstr>
      <vt:lpstr>Öz / Abstract</vt:lpstr>
      <vt:lpstr>Anahtar Kelimeler / Keywords </vt:lpstr>
      <vt:lpstr>Yazar / Kurum Bilgilerinin Önemi</vt:lpstr>
      <vt:lpstr>Makale Başlangıç Sayfaları</vt:lpstr>
      <vt:lpstr>Kaynakça</vt:lpstr>
      <vt:lpstr>Ulusal ve Uluslararası Dizinler</vt:lpstr>
      <vt:lpstr>Dizinleme Bilgisi</vt:lpstr>
      <vt:lpstr>Hakemlik Sürecinin İşletilmesi</vt:lpstr>
      <vt:lpstr>Hakem Raporu – Örnek 1</vt:lpstr>
      <vt:lpstr>Hakem Raporu – Örnek 2</vt:lpstr>
      <vt:lpstr>DOI - Digital Object Identifier </vt:lpstr>
      <vt:lpstr>Cilt, Sayı Numarası</vt:lpstr>
      <vt:lpstr>Ek –Özel Sayı, Birleşik Sayı</vt:lpstr>
      <vt:lpstr>Reklam </vt:lpstr>
      <vt:lpstr>Sayfa Numaralandırma- Dergi Fiziksel Biçim</vt:lpstr>
      <vt:lpstr>Kurum İsimleri – Örnek </vt:lpstr>
      <vt:lpstr>Kurum isimleri - Örnek </vt:lpstr>
      <vt:lpstr>Kurum İsimleri</vt:lpstr>
      <vt:lpstr>Elektronik dergi</vt:lpstr>
      <vt:lpstr>Slayt 41</vt:lpstr>
      <vt:lpstr>Slayt 42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Kurumsal Sunum Şablonu</dc:title>
  <dc:subject>TÜBİTAK-ULAKBİM</dc:subject>
  <dc:creator>TÜBİTAK-ULAKBİM - CABIM</dc:creator>
  <cp:keywords>TÜBİTAK-ULAKBİM , Sunum, Şablon</cp:keywords>
  <dc:description>1. Versiyondur kaynak TUBITAK - BILGEM - YTE</dc:description>
  <cp:lastModifiedBy>Sibel TABANLIOGLU</cp:lastModifiedBy>
  <cp:revision>1879</cp:revision>
  <cp:lastPrinted>2012-07-07T12:17:58Z</cp:lastPrinted>
  <dcterms:created xsi:type="dcterms:W3CDTF">2011-11-29T13:06:52Z</dcterms:created>
  <dcterms:modified xsi:type="dcterms:W3CDTF">2015-05-06T07:05:56Z</dcterms:modified>
  <cp:category>Kurumsal Süreçler</cp:category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0x010100F12FAA8BEE9E234E8C2E7B5A13DB2C18</vt:lpwstr>
  </property>
</Properties>
</file>