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quickStyle8.xml" ContentType="application/vnd.openxmlformats-officedocument.drawingml.diagramStyl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01" r:id="rId2"/>
    <p:sldId id="612" r:id="rId3"/>
    <p:sldId id="608" r:id="rId4"/>
    <p:sldId id="609" r:id="rId5"/>
    <p:sldId id="651" r:id="rId6"/>
    <p:sldId id="619" r:id="rId7"/>
    <p:sldId id="638" r:id="rId8"/>
    <p:sldId id="639" r:id="rId9"/>
    <p:sldId id="624" r:id="rId10"/>
    <p:sldId id="653" r:id="rId11"/>
    <p:sldId id="649" r:id="rId12"/>
    <p:sldId id="627" r:id="rId13"/>
    <p:sldId id="650" r:id="rId14"/>
    <p:sldId id="634" r:id="rId15"/>
    <p:sldId id="637" r:id="rId16"/>
    <p:sldId id="641" r:id="rId17"/>
    <p:sldId id="642" r:id="rId18"/>
    <p:sldId id="645" r:id="rId19"/>
    <p:sldId id="647" r:id="rId20"/>
  </p:sldIdLst>
  <p:sldSz cx="9144000" cy="6858000" type="screen4x3"/>
  <p:notesSz cx="7104063" cy="10234613"/>
  <p:defaultTextStyle>
    <a:defPPr>
      <a:defRPr lang="tr-TR"/>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E020B"/>
    <a:srgbClr val="AA205E"/>
    <a:srgbClr val="FD6A0F"/>
    <a:srgbClr val="E3298A"/>
    <a:srgbClr val="C0504D"/>
    <a:srgbClr val="A3C1E5"/>
    <a:srgbClr val="D6CCA3"/>
    <a:srgbClr val="996600"/>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167" autoAdjust="0"/>
  </p:normalViewPr>
  <p:slideViewPr>
    <p:cSldViewPr>
      <p:cViewPr varScale="1">
        <p:scale>
          <a:sx n="48" d="100"/>
          <a:sy n="48" d="100"/>
        </p:scale>
        <p:origin x="-5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ehmet\Documents\2015%20toplant&#305;s&#305;\&#231;al&#305;&#351;tay\kat&#305;l&#305;mc&#305;l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AngAx val="1"/>
    </c:view3D>
    <c:plotArea>
      <c:layout/>
      <c:bar3DChart>
        <c:barDir val="col"/>
        <c:grouping val="clustered"/>
        <c:ser>
          <c:idx val="0"/>
          <c:order val="0"/>
          <c:tx>
            <c:strRef>
              <c:f>'2013 SUNUM'!$B$22</c:f>
              <c:strCache>
                <c:ptCount val="1"/>
                <c:pt idx="0">
                  <c:v>Üniversiteler </c:v>
                </c:pt>
              </c:strCache>
            </c:strRef>
          </c:tx>
          <c:dLbls>
            <c:dLbl>
              <c:idx val="10"/>
              <c:layout>
                <c:manualLayout>
                  <c:x val="1.4338966853728072E-3"/>
                  <c:y val="1.0679259784346256E-2"/>
                </c:manualLayout>
              </c:layout>
              <c:spPr/>
              <c:txPr>
                <a:bodyPr/>
                <a:lstStyle/>
                <a:p>
                  <a:pPr>
                    <a:defRPr sz="1400" b="1"/>
                  </a:pPr>
                  <a:endParaRPr lang="tr-TR"/>
                </a:p>
              </c:txPr>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'2013 SUNUM'!$A$23:$A$33</c:f>
              <c:strCache>
                <c:ptCount val="11"/>
                <c:pt idx="0">
                  <c:v>2006</c:v>
                </c:pt>
                <c:pt idx="1">
                  <c:v>2007</c:v>
                </c:pt>
                <c:pt idx="2">
                  <c:v>2008</c:v>
                </c:pt>
                <c:pt idx="3">
                  <c:v>2009</c:v>
                </c:pt>
                <c:pt idx="4">
                  <c:v>2010</c:v>
                </c:pt>
                <c:pt idx="5">
                  <c:v>2011</c:v>
                </c:pt>
                <c:pt idx="6">
                  <c:v>2012</c:v>
                </c:pt>
                <c:pt idx="7">
                  <c:v>2013</c:v>
                </c:pt>
                <c:pt idx="8">
                  <c:v>2013 KDV'li tutar</c:v>
                </c:pt>
                <c:pt idx="9">
                  <c:v>2014</c:v>
                </c:pt>
                <c:pt idx="10">
                  <c:v>2014 KDV'li tutar</c:v>
                </c:pt>
              </c:strCache>
            </c:strRef>
          </c:cat>
          <c:val>
            <c:numRef>
              <c:f>'2013 SUNUM'!$B$23:$B$33</c:f>
              <c:numCache>
                <c:formatCode>#,##0.00;[Red]#,##0.00</c:formatCode>
                <c:ptCount val="11"/>
                <c:pt idx="0">
                  <c:v>3.88</c:v>
                </c:pt>
                <c:pt idx="1">
                  <c:v>12</c:v>
                </c:pt>
                <c:pt idx="2">
                  <c:v>19.479999999999986</c:v>
                </c:pt>
                <c:pt idx="3">
                  <c:v>18.8</c:v>
                </c:pt>
                <c:pt idx="4">
                  <c:v>20.779999999999987</c:v>
                </c:pt>
                <c:pt idx="5">
                  <c:v>22.63000000000002</c:v>
                </c:pt>
                <c:pt idx="6">
                  <c:v>24.71</c:v>
                </c:pt>
                <c:pt idx="7">
                  <c:v>29.24</c:v>
                </c:pt>
                <c:pt idx="8">
                  <c:v>34.5032</c:v>
                </c:pt>
                <c:pt idx="9">
                  <c:v>27.57</c:v>
                </c:pt>
                <c:pt idx="10">
                  <c:v>27.84</c:v>
                </c:pt>
              </c:numCache>
            </c:numRef>
          </c:val>
        </c:ser>
        <c:ser>
          <c:idx val="1"/>
          <c:order val="1"/>
          <c:tx>
            <c:strRef>
              <c:f>'2013 SUNUM'!$C$22</c:f>
              <c:strCache>
                <c:ptCount val="1"/>
                <c:pt idx="0">
                  <c:v>Sağlık  Bak.</c:v>
                </c:pt>
              </c:strCache>
            </c:strRef>
          </c:tx>
          <c:dLbls>
            <c:dLbl>
              <c:idx val="10"/>
              <c:layout/>
              <c:tx>
                <c:rich>
                  <a:bodyPr/>
                  <a:lstStyle/>
                  <a:p>
                    <a:r>
                      <a:rPr lang="en-US" sz="1400" b="1" dirty="0"/>
                      <a:t>2,00</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'2013 SUNUM'!$A$23:$A$33</c:f>
              <c:strCache>
                <c:ptCount val="11"/>
                <c:pt idx="0">
                  <c:v>2006</c:v>
                </c:pt>
                <c:pt idx="1">
                  <c:v>2007</c:v>
                </c:pt>
                <c:pt idx="2">
                  <c:v>2008</c:v>
                </c:pt>
                <c:pt idx="3">
                  <c:v>2009</c:v>
                </c:pt>
                <c:pt idx="4">
                  <c:v>2010</c:v>
                </c:pt>
                <c:pt idx="5">
                  <c:v>2011</c:v>
                </c:pt>
                <c:pt idx="6">
                  <c:v>2012</c:v>
                </c:pt>
                <c:pt idx="7">
                  <c:v>2013</c:v>
                </c:pt>
                <c:pt idx="8">
                  <c:v>2013 KDV'li tutar</c:v>
                </c:pt>
                <c:pt idx="9">
                  <c:v>2014</c:v>
                </c:pt>
                <c:pt idx="10">
                  <c:v>2014 KDV'li tutar</c:v>
                </c:pt>
              </c:strCache>
            </c:strRef>
          </c:cat>
          <c:val>
            <c:numRef>
              <c:f>'2013 SUNUM'!$C$23:$C$33</c:f>
              <c:numCache>
                <c:formatCode>#,##0.00;[Red]#,##0.00</c:formatCode>
                <c:ptCount val="11"/>
                <c:pt idx="0">
                  <c:v>0.65000000000000091</c:v>
                </c:pt>
                <c:pt idx="1">
                  <c:v>1.9400000000000013</c:v>
                </c:pt>
                <c:pt idx="2">
                  <c:v>3.3299999999999987</c:v>
                </c:pt>
                <c:pt idx="3">
                  <c:v>0.98</c:v>
                </c:pt>
                <c:pt idx="4">
                  <c:v>0.93</c:v>
                </c:pt>
                <c:pt idx="5">
                  <c:v>1.8</c:v>
                </c:pt>
                <c:pt idx="6">
                  <c:v>2.17</c:v>
                </c:pt>
                <c:pt idx="7">
                  <c:v>1.84</c:v>
                </c:pt>
                <c:pt idx="8">
                  <c:v>2.1711999999999998</c:v>
                </c:pt>
                <c:pt idx="9">
                  <c:v>1.9300000000000013</c:v>
                </c:pt>
                <c:pt idx="10">
                  <c:v>2</c:v>
                </c:pt>
              </c:numCache>
            </c:numRef>
          </c:val>
        </c:ser>
        <c:ser>
          <c:idx val="2"/>
          <c:order val="2"/>
          <c:tx>
            <c:strRef>
              <c:f>'2013 SUNUM'!$D$22</c:f>
              <c:strCache>
                <c:ptCount val="1"/>
                <c:pt idx="0">
                  <c:v>Toplam</c:v>
                </c:pt>
              </c:strCache>
            </c:strRef>
          </c:tx>
          <c:spPr>
            <a:solidFill>
              <a:srgbClr val="A3C1E5"/>
            </a:solidFill>
          </c:spPr>
          <c:dLbls>
            <c:dLbl>
              <c:idx val="10"/>
              <c:layout>
                <c:manualLayout>
                  <c:x val="2.7244037022083303E-2"/>
                  <c:y val="7.1195065228974825E-3"/>
                </c:manualLayout>
              </c:layout>
              <c:tx>
                <c:rich>
                  <a:bodyPr/>
                  <a:lstStyle/>
                  <a:p>
                    <a:r>
                      <a:rPr lang="en-US" sz="1400" b="1" dirty="0"/>
                      <a:t>29,84</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'2013 SUNUM'!$A$23:$A$33</c:f>
              <c:strCache>
                <c:ptCount val="11"/>
                <c:pt idx="0">
                  <c:v>2006</c:v>
                </c:pt>
                <c:pt idx="1">
                  <c:v>2007</c:v>
                </c:pt>
                <c:pt idx="2">
                  <c:v>2008</c:v>
                </c:pt>
                <c:pt idx="3">
                  <c:v>2009</c:v>
                </c:pt>
                <c:pt idx="4">
                  <c:v>2010</c:v>
                </c:pt>
                <c:pt idx="5">
                  <c:v>2011</c:v>
                </c:pt>
                <c:pt idx="6">
                  <c:v>2012</c:v>
                </c:pt>
                <c:pt idx="7">
                  <c:v>2013</c:v>
                </c:pt>
                <c:pt idx="8">
                  <c:v>2013 KDV'li tutar</c:v>
                </c:pt>
                <c:pt idx="9">
                  <c:v>2014</c:v>
                </c:pt>
                <c:pt idx="10">
                  <c:v>2014 KDV'li tutar</c:v>
                </c:pt>
              </c:strCache>
            </c:strRef>
          </c:cat>
          <c:val>
            <c:numRef>
              <c:f>'2013 SUNUM'!$D$23:$D$33</c:f>
              <c:numCache>
                <c:formatCode>#,##0.00;[Red]#,##0.00</c:formatCode>
                <c:ptCount val="11"/>
                <c:pt idx="0">
                  <c:v>4.53</c:v>
                </c:pt>
                <c:pt idx="1">
                  <c:v>13.94</c:v>
                </c:pt>
                <c:pt idx="2">
                  <c:v>22.810000000000024</c:v>
                </c:pt>
                <c:pt idx="3">
                  <c:v>19.779999999999987</c:v>
                </c:pt>
                <c:pt idx="4">
                  <c:v>21.71</c:v>
                </c:pt>
                <c:pt idx="5">
                  <c:v>24.43</c:v>
                </c:pt>
                <c:pt idx="6">
                  <c:v>26.880000000000003</c:v>
                </c:pt>
                <c:pt idx="7">
                  <c:v>31.08</c:v>
                </c:pt>
                <c:pt idx="8">
                  <c:v>36.674400000000006</c:v>
                </c:pt>
                <c:pt idx="9">
                  <c:v>29.5</c:v>
                </c:pt>
                <c:pt idx="10">
                  <c:v>29.84</c:v>
                </c:pt>
              </c:numCache>
            </c:numRef>
          </c:val>
        </c:ser>
        <c:shape val="box"/>
        <c:axId val="99783040"/>
        <c:axId val="99784576"/>
        <c:axId val="0"/>
      </c:bar3DChart>
      <c:catAx>
        <c:axId val="99783040"/>
        <c:scaling>
          <c:orientation val="minMax"/>
        </c:scaling>
        <c:axPos val="b"/>
        <c:numFmt formatCode="General" sourceLinked="1"/>
        <c:majorTickMark val="none"/>
        <c:tickLblPos val="nextTo"/>
        <c:crossAx val="99784576"/>
        <c:crosses val="autoZero"/>
        <c:auto val="1"/>
        <c:lblAlgn val="ctr"/>
        <c:lblOffset val="100"/>
      </c:catAx>
      <c:valAx>
        <c:axId val="99784576"/>
        <c:scaling>
          <c:orientation val="minMax"/>
        </c:scaling>
        <c:axPos val="l"/>
        <c:majorGridlines/>
        <c:numFmt formatCode="#,##0.00;[Red]#,##0.00" sourceLinked="1"/>
        <c:majorTickMark val="none"/>
        <c:tickLblPos val="nextTo"/>
        <c:crossAx val="99783040"/>
        <c:crosses val="autoZero"/>
        <c:crossBetween val="between"/>
      </c:valAx>
    </c:plotArea>
    <c:legend>
      <c:legendPos val="r"/>
      <c:layout>
        <c:manualLayout>
          <c:xMode val="edge"/>
          <c:yMode val="edge"/>
          <c:x val="0.87841167622450089"/>
          <c:y val="0.40344393514746252"/>
          <c:w val="0.11263373131522056"/>
          <c:h val="0.32482300037868"/>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sz="1800" b="1"/>
              <a:t>Türkiye Adresli UBYT Programı Yıllık İşlem Sayıları</a:t>
            </a:r>
            <a:endParaRPr lang="tr-TR" sz="1800"/>
          </a:p>
        </c:rich>
      </c:tx>
      <c:layout/>
    </c:title>
    <c:view3D>
      <c:rAngAx val="1"/>
    </c:view3D>
    <c:plotArea>
      <c:layout>
        <c:manualLayout>
          <c:layoutTarget val="inner"/>
          <c:xMode val="edge"/>
          <c:yMode val="edge"/>
          <c:x val="2.5535810030769636E-2"/>
          <c:y val="0.18478687553234874"/>
          <c:w val="0.9598723210214315"/>
          <c:h val="0.6392836780569896"/>
        </c:manualLayout>
      </c:layout>
      <c:bar3DChart>
        <c:barDir val="col"/>
        <c:grouping val="clustered"/>
        <c:ser>
          <c:idx val="2"/>
          <c:order val="0"/>
          <c:tx>
            <c:strRef>
              <c:f>Sheet5!$A$5</c:f>
              <c:strCache>
                <c:ptCount val="1"/>
                <c:pt idx="0">
                  <c:v>Teşvik Tutarı (Milyon TL)</c:v>
                </c:pt>
              </c:strCache>
            </c:strRef>
          </c:tx>
          <c:dLbls>
            <c:dLbl>
              <c:idx val="0"/>
              <c:layout>
                <c:manualLayout>
                  <c:x val="-2.4538336320119054E-2"/>
                  <c:y val="-1.6461133948079878E-2"/>
                </c:manualLayout>
              </c:layout>
              <c:showVal val="1"/>
              <c:extLst>
                <c:ext xmlns:c15="http://schemas.microsoft.com/office/drawing/2012/chart" uri="{CE6537A1-D6FC-4f65-9D91-7224C49458BB}">
                  <c15:layout/>
                </c:ext>
              </c:extLst>
            </c:dLbl>
            <c:dLbl>
              <c:idx val="1"/>
              <c:layout>
                <c:manualLayout>
                  <c:x val="-1.5336460200074387E-2"/>
                  <c:y val="-2.3515905640114125E-2"/>
                </c:manualLayout>
              </c:layout>
              <c:showVal val="1"/>
              <c:extLst>
                <c:ext xmlns:c15="http://schemas.microsoft.com/office/drawing/2012/chart" uri="{CE6537A1-D6FC-4f65-9D91-7224C49458BB}">
                  <c15:layout/>
                </c:ext>
              </c:extLst>
            </c:dLbl>
            <c:dLbl>
              <c:idx val="2"/>
              <c:layout>
                <c:manualLayout>
                  <c:x val="-2.0063839489284242E-2"/>
                  <c:y val="-4.465709728867643E-2"/>
                </c:manualLayout>
              </c:layout>
              <c:showVal val="1"/>
              <c:extLst>
                <c:ext xmlns:c15="http://schemas.microsoft.com/office/drawing/2012/chart" uri="{CE6537A1-D6FC-4f65-9D91-7224C49458BB}">
                  <c15:layout/>
                </c:ext>
              </c:extLst>
            </c:dLbl>
            <c:dLbl>
              <c:idx val="3"/>
              <c:layout>
                <c:manualLayout>
                  <c:x val="-1.8239854081167422E-3"/>
                  <c:y val="-2.5518341307815006E-2"/>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Ref>
              <c:f>Sheet5!$B$2:$E$2</c:f>
              <c:numCache>
                <c:formatCode>General</c:formatCode>
                <c:ptCount val="4"/>
                <c:pt idx="0">
                  <c:v>2011</c:v>
                </c:pt>
                <c:pt idx="1">
                  <c:v>2012</c:v>
                </c:pt>
                <c:pt idx="2">
                  <c:v>2013</c:v>
                </c:pt>
                <c:pt idx="3">
                  <c:v>2014</c:v>
                </c:pt>
              </c:numCache>
            </c:numRef>
          </c:cat>
          <c:val>
            <c:numRef>
              <c:f>Sheet5!$B$5:$E$5</c:f>
              <c:numCache>
                <c:formatCode>General</c:formatCode>
                <c:ptCount val="4"/>
                <c:pt idx="0">
                  <c:v>8.01</c:v>
                </c:pt>
                <c:pt idx="1">
                  <c:v>8.15</c:v>
                </c:pt>
                <c:pt idx="2">
                  <c:v>10.06</c:v>
                </c:pt>
                <c:pt idx="3">
                  <c:v>11.5</c:v>
                </c:pt>
              </c:numCache>
            </c:numRef>
          </c:val>
        </c:ser>
        <c:ser>
          <c:idx val="0"/>
          <c:order val="1"/>
          <c:tx>
            <c:strRef>
              <c:f>Sheet5!$A$3</c:f>
              <c:strCache>
                <c:ptCount val="1"/>
                <c:pt idx="0">
                  <c:v>Yayın Sayısı</c:v>
                </c:pt>
              </c:strCache>
            </c:strRef>
          </c:tx>
          <c:dLbls>
            <c:dLbl>
              <c:idx val="0"/>
              <c:layout>
                <c:manualLayout>
                  <c:x val="-2.1887824897400841E-2"/>
                  <c:y val="-2.8708133971291832E-2"/>
                </c:manualLayout>
              </c:layout>
              <c:showVal val="1"/>
              <c:extLst>
                <c:ext xmlns:c15="http://schemas.microsoft.com/office/drawing/2012/chart" uri="{CE6537A1-D6FC-4f65-9D91-7224C49458BB}">
                  <c15:layout/>
                </c:ext>
              </c:extLst>
            </c:dLbl>
            <c:dLbl>
              <c:idx val="1"/>
              <c:layout>
                <c:manualLayout>
                  <c:x val="-2.7359781121751036E-2"/>
                  <c:y val="-3.5087719298245612E-2"/>
                </c:manualLayout>
              </c:layout>
              <c:showVal val="1"/>
              <c:extLst>
                <c:ext xmlns:c15="http://schemas.microsoft.com/office/drawing/2012/chart" uri="{CE6537A1-D6FC-4f65-9D91-7224C49458BB}">
                  <c15:layout/>
                </c:ext>
              </c:extLst>
            </c:dLbl>
            <c:dLbl>
              <c:idx val="2"/>
              <c:layout>
                <c:manualLayout>
                  <c:x val="0"/>
                  <c:y val="-2.2328548644338114E-2"/>
                </c:manualLayout>
              </c:layout>
              <c:showVal val="1"/>
              <c:extLst>
                <c:ext xmlns:c15="http://schemas.microsoft.com/office/drawing/2012/chart" uri="{CE6537A1-D6FC-4f65-9D91-7224C49458BB}">
                  <c15:layout/>
                </c:ext>
              </c:extLst>
            </c:dLbl>
            <c:dLbl>
              <c:idx val="3"/>
              <c:layout>
                <c:manualLayout>
                  <c:x val="-3.6479708162334857E-3"/>
                  <c:y val="-3.8277511961722591E-2"/>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Ref>
              <c:f>Sheet5!$B$2:$E$2</c:f>
              <c:numCache>
                <c:formatCode>General</c:formatCode>
                <c:ptCount val="4"/>
                <c:pt idx="0">
                  <c:v>2011</c:v>
                </c:pt>
                <c:pt idx="1">
                  <c:v>2012</c:v>
                </c:pt>
                <c:pt idx="2">
                  <c:v>2013</c:v>
                </c:pt>
                <c:pt idx="3">
                  <c:v>2014</c:v>
                </c:pt>
              </c:numCache>
            </c:numRef>
          </c:cat>
          <c:val>
            <c:numRef>
              <c:f>Sheet5!$B$3:$E$3</c:f>
              <c:numCache>
                <c:formatCode>General</c:formatCode>
                <c:ptCount val="4"/>
                <c:pt idx="0">
                  <c:v>11.342000000000002</c:v>
                </c:pt>
                <c:pt idx="1">
                  <c:v>11.708</c:v>
                </c:pt>
                <c:pt idx="2">
                  <c:v>10.653</c:v>
                </c:pt>
                <c:pt idx="3">
                  <c:v>11.53</c:v>
                </c:pt>
              </c:numCache>
            </c:numRef>
          </c:val>
        </c:ser>
        <c:ser>
          <c:idx val="1"/>
          <c:order val="2"/>
          <c:tx>
            <c:strRef>
              <c:f>Sheet5!$A$4</c:f>
              <c:strCache>
                <c:ptCount val="1"/>
                <c:pt idx="0">
                  <c:v>Araştırmacı Sayısı</c:v>
                </c:pt>
              </c:strCache>
            </c:strRef>
          </c:tx>
          <c:dLbls>
            <c:dLbl>
              <c:idx val="0"/>
              <c:layout>
                <c:manualLayout>
                  <c:x val="5.471956224350219E-3"/>
                  <c:y val="-3.8277511961722591E-2"/>
                </c:manualLayout>
              </c:layout>
              <c:showVal val="1"/>
              <c:extLst>
                <c:ext xmlns:c15="http://schemas.microsoft.com/office/drawing/2012/chart" uri="{CE6537A1-D6FC-4f65-9D91-7224C49458BB}">
                  <c15:layout/>
                </c:ext>
              </c:extLst>
            </c:dLbl>
            <c:dLbl>
              <c:idx val="1"/>
              <c:layout>
                <c:manualLayout>
                  <c:x val="0"/>
                  <c:y val="-2.5518341307815006E-2"/>
                </c:manualLayout>
              </c:layout>
              <c:showVal val="1"/>
              <c:extLst>
                <c:ext xmlns:c15="http://schemas.microsoft.com/office/drawing/2012/chart" uri="{CE6537A1-D6FC-4f65-9D91-7224C49458BB}">
                  <c15:layout/>
                </c:ext>
              </c:extLst>
            </c:dLbl>
            <c:dLbl>
              <c:idx val="2"/>
              <c:layout>
                <c:manualLayout>
                  <c:x val="6.1345840800297573E-3"/>
                  <c:y val="-2.5867496204125491E-2"/>
                </c:manualLayout>
              </c:layout>
              <c:showVal val="1"/>
              <c:extLst>
                <c:ext xmlns:c15="http://schemas.microsoft.com/office/drawing/2012/chart" uri="{CE6537A1-D6FC-4f65-9D91-7224C49458BB}">
                  <c15:layout/>
                </c:ext>
              </c:extLst>
            </c:dLbl>
            <c:dLbl>
              <c:idx val="3"/>
              <c:layout>
                <c:manualLayout>
                  <c:x val="1.0943912448700421E-2"/>
                  <c:y val="-2.2328548644338114E-2"/>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Ref>
              <c:f>Sheet5!$B$2:$E$2</c:f>
              <c:numCache>
                <c:formatCode>General</c:formatCode>
                <c:ptCount val="4"/>
                <c:pt idx="0">
                  <c:v>2011</c:v>
                </c:pt>
                <c:pt idx="1">
                  <c:v>2012</c:v>
                </c:pt>
                <c:pt idx="2">
                  <c:v>2013</c:v>
                </c:pt>
                <c:pt idx="3">
                  <c:v>2014</c:v>
                </c:pt>
              </c:numCache>
            </c:numRef>
          </c:cat>
          <c:val>
            <c:numRef>
              <c:f>Sheet5!$B$4:$E$4</c:f>
              <c:numCache>
                <c:formatCode>General</c:formatCode>
                <c:ptCount val="4"/>
                <c:pt idx="0">
                  <c:v>11.721</c:v>
                </c:pt>
                <c:pt idx="1">
                  <c:v>12.053000000000004</c:v>
                </c:pt>
                <c:pt idx="2">
                  <c:v>11.199</c:v>
                </c:pt>
                <c:pt idx="3">
                  <c:v>12.449</c:v>
                </c:pt>
              </c:numCache>
            </c:numRef>
          </c:val>
        </c:ser>
        <c:dLbls>
          <c:showVal val="1"/>
        </c:dLbls>
        <c:shape val="cylinder"/>
        <c:axId val="59911168"/>
        <c:axId val="60302080"/>
        <c:axId val="0"/>
      </c:bar3DChart>
      <c:catAx>
        <c:axId val="59911168"/>
        <c:scaling>
          <c:orientation val="minMax"/>
        </c:scaling>
        <c:axPos val="b"/>
        <c:numFmt formatCode="General" sourceLinked="1"/>
        <c:majorTickMark val="none"/>
        <c:tickLblPos val="nextTo"/>
        <c:crossAx val="60302080"/>
        <c:crosses val="autoZero"/>
        <c:auto val="1"/>
        <c:lblAlgn val="ctr"/>
        <c:lblOffset val="100"/>
      </c:catAx>
      <c:valAx>
        <c:axId val="60302080"/>
        <c:scaling>
          <c:orientation val="minMax"/>
        </c:scaling>
        <c:delete val="1"/>
        <c:axPos val="l"/>
        <c:numFmt formatCode="General" sourceLinked="1"/>
        <c:majorTickMark val="none"/>
        <c:tickLblPos val="none"/>
        <c:crossAx val="59911168"/>
        <c:crosses val="autoZero"/>
        <c:crossBetween val="between"/>
      </c:valAx>
    </c:plotArea>
    <c:legend>
      <c:legendPos val="t"/>
      <c:layout>
        <c:manualLayout>
          <c:xMode val="edge"/>
          <c:yMode val="edge"/>
          <c:x val="0.24312605247189556"/>
          <c:y val="0.89298245614035165"/>
          <c:w val="0.54657948878141249"/>
          <c:h val="5.7680744452397993E-2"/>
        </c:manualLayout>
      </c:layout>
      <c:txPr>
        <a:bodyPr/>
        <a:lstStyle/>
        <a:p>
          <a:pPr>
            <a:defRPr sz="1400"/>
          </a:pPr>
          <a:endParaRPr lang="tr-TR"/>
        </a:p>
      </c:txPr>
    </c:legend>
    <c:plotVisOnly val="1"/>
    <c:dispBlanksAs val="gap"/>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29DD6-0F63-0043-A377-6F205E4BA72E}" type="doc">
      <dgm:prSet loTypeId="urn:microsoft.com/office/officeart/2005/8/layout/pList2#2" loCatId="" qsTypeId="urn:microsoft.com/office/officeart/2005/8/quickstyle/simple4" qsCatId="simple" csTypeId="urn:microsoft.com/office/officeart/2005/8/colors/accent2_1" csCatId="accent2" phldr="1"/>
      <dgm:spPr/>
      <dgm:t>
        <a:bodyPr/>
        <a:lstStyle/>
        <a:p>
          <a:endParaRPr lang="en-US"/>
        </a:p>
      </dgm:t>
    </dgm:pt>
    <dgm:pt modelId="{B44BB51B-D42F-F04F-91E8-407BB8A3EA2E}">
      <dgm:prSet phldrT="[Text]" custT="1"/>
      <dgm:spPr/>
      <dgm:t>
        <a:bodyPr/>
        <a:lstStyle/>
        <a:p>
          <a:r>
            <a:rPr lang="en-US" sz="2400" dirty="0" smtClean="0"/>
            <a:t>Internet</a:t>
          </a:r>
          <a:r>
            <a:rPr lang="tr-TR" sz="2400" dirty="0" smtClean="0"/>
            <a:t> Altyapı</a:t>
          </a:r>
          <a:r>
            <a:rPr lang="en-US" sz="2400" dirty="0" smtClean="0"/>
            <a:t> </a:t>
          </a:r>
          <a:r>
            <a:rPr lang="en-US" sz="2400" dirty="0" err="1" smtClean="0"/>
            <a:t>Hizmet</a:t>
          </a:r>
          <a:r>
            <a:rPr lang="tr-TR" sz="2400" dirty="0" smtClean="0"/>
            <a:t>leri</a:t>
          </a:r>
          <a:endParaRPr lang="en-US" sz="2400" dirty="0"/>
        </a:p>
      </dgm:t>
    </dgm:pt>
    <dgm:pt modelId="{14DE9E02-B648-5241-B427-79A87474CBE7}" type="parTrans" cxnId="{3110F63C-55A2-0147-885B-0328179EEB2F}">
      <dgm:prSet/>
      <dgm:spPr/>
      <dgm:t>
        <a:bodyPr/>
        <a:lstStyle/>
        <a:p>
          <a:endParaRPr lang="en-US"/>
        </a:p>
      </dgm:t>
    </dgm:pt>
    <dgm:pt modelId="{4468430C-448F-BD4B-B436-22293179F174}" type="sibTrans" cxnId="{3110F63C-55A2-0147-885B-0328179EEB2F}">
      <dgm:prSet/>
      <dgm:spPr/>
      <dgm:t>
        <a:bodyPr/>
        <a:lstStyle/>
        <a:p>
          <a:endParaRPr lang="en-US"/>
        </a:p>
      </dgm:t>
    </dgm:pt>
    <dgm:pt modelId="{0AB85BF7-1CB7-E24E-8D28-00F967E05524}">
      <dgm:prSet phldrT="[Text]"/>
      <dgm:spPr/>
      <dgm:t>
        <a:bodyPr/>
        <a:lstStyle/>
        <a:p>
          <a:r>
            <a:rPr lang="en-US" sz="2100" dirty="0" smtClean="0"/>
            <a:t>ULAKNET</a:t>
          </a:r>
          <a:endParaRPr lang="en-US" sz="2100" dirty="0"/>
        </a:p>
      </dgm:t>
    </dgm:pt>
    <dgm:pt modelId="{EB1B1B9B-61AC-A74D-8629-87999F36433F}" type="parTrans" cxnId="{DDCB208E-502E-3448-9C84-48FA72068171}">
      <dgm:prSet/>
      <dgm:spPr/>
      <dgm:t>
        <a:bodyPr/>
        <a:lstStyle/>
        <a:p>
          <a:endParaRPr lang="en-US"/>
        </a:p>
      </dgm:t>
    </dgm:pt>
    <dgm:pt modelId="{957FA1CB-BE79-FF4C-BBD3-D8A0CD038139}" type="sibTrans" cxnId="{DDCB208E-502E-3448-9C84-48FA72068171}">
      <dgm:prSet/>
      <dgm:spPr/>
      <dgm:t>
        <a:bodyPr/>
        <a:lstStyle/>
        <a:p>
          <a:endParaRPr lang="en-US"/>
        </a:p>
      </dgm:t>
    </dgm:pt>
    <dgm:pt modelId="{99B2255A-48B7-5E4D-A8EB-423E97B7B554}">
      <dgm:prSet phldrT="[Text]"/>
      <dgm:spPr/>
      <dgm:t>
        <a:bodyPr/>
        <a:lstStyle/>
        <a:p>
          <a:r>
            <a:rPr lang="en-US" sz="2100" dirty="0" smtClean="0"/>
            <a:t>TR-Grid</a:t>
          </a:r>
          <a:r>
            <a:rPr lang="tr-TR" sz="2100" dirty="0" smtClean="0"/>
            <a:t>...</a:t>
          </a:r>
          <a:endParaRPr lang="en-US" sz="2100" dirty="0"/>
        </a:p>
      </dgm:t>
    </dgm:pt>
    <dgm:pt modelId="{AEC0E82F-2CC3-6242-828B-4080341E861F}" type="parTrans" cxnId="{B0220243-68C9-F344-840F-A12EC423B8BF}">
      <dgm:prSet/>
      <dgm:spPr/>
      <dgm:t>
        <a:bodyPr/>
        <a:lstStyle/>
        <a:p>
          <a:endParaRPr lang="en-US"/>
        </a:p>
      </dgm:t>
    </dgm:pt>
    <dgm:pt modelId="{EDB77343-CA2A-7F4A-80D5-814E7D404443}" type="sibTrans" cxnId="{B0220243-68C9-F344-840F-A12EC423B8BF}">
      <dgm:prSet/>
      <dgm:spPr/>
      <dgm:t>
        <a:bodyPr/>
        <a:lstStyle/>
        <a:p>
          <a:endParaRPr lang="en-US"/>
        </a:p>
      </dgm:t>
    </dgm:pt>
    <dgm:pt modelId="{18F06EA2-02FF-3843-A6C2-D55CF5882CF3}">
      <dgm:prSet phldrT="[Text]"/>
      <dgm:spPr/>
      <dgm:t>
        <a:bodyPr/>
        <a:lstStyle/>
        <a:p>
          <a:r>
            <a:rPr lang="en-US" dirty="0" err="1" smtClean="0"/>
            <a:t>Bilgi</a:t>
          </a:r>
          <a:r>
            <a:rPr lang="tr-TR" dirty="0" smtClean="0"/>
            <a:t> Hizmetleri</a:t>
          </a:r>
          <a:endParaRPr lang="en-US" dirty="0"/>
        </a:p>
      </dgm:t>
    </dgm:pt>
    <dgm:pt modelId="{76DD8FF2-78C5-074A-A6C5-BEF1936B597B}" type="parTrans" cxnId="{9C975B95-70AE-2B41-AB42-15E64D14C56D}">
      <dgm:prSet/>
      <dgm:spPr/>
      <dgm:t>
        <a:bodyPr/>
        <a:lstStyle/>
        <a:p>
          <a:endParaRPr lang="en-US"/>
        </a:p>
      </dgm:t>
    </dgm:pt>
    <dgm:pt modelId="{6BFA0C97-1C54-4847-8E9B-653591F48515}" type="sibTrans" cxnId="{9C975B95-70AE-2B41-AB42-15E64D14C56D}">
      <dgm:prSet/>
      <dgm:spPr/>
      <dgm:t>
        <a:bodyPr/>
        <a:lstStyle/>
        <a:p>
          <a:endParaRPr lang="en-US"/>
        </a:p>
      </dgm:t>
    </dgm:pt>
    <dgm:pt modelId="{29FE4C1E-FA5E-2644-B4D0-4780780B2A78}">
      <dgm:prSet phldrT="[Text]"/>
      <dgm:spPr/>
      <dgm:t>
        <a:bodyPr/>
        <a:lstStyle/>
        <a:p>
          <a:r>
            <a:rPr lang="tr-TR" dirty="0" smtClean="0"/>
            <a:t>EKUAL</a:t>
          </a:r>
          <a:endParaRPr lang="en-US" dirty="0"/>
        </a:p>
      </dgm:t>
    </dgm:pt>
    <dgm:pt modelId="{701D4518-A227-3C48-A01A-FD1E49485B3E}" type="parTrans" cxnId="{A49D9C6A-0972-0F4F-B16C-6A8C216011B4}">
      <dgm:prSet/>
      <dgm:spPr/>
      <dgm:t>
        <a:bodyPr/>
        <a:lstStyle/>
        <a:p>
          <a:endParaRPr lang="en-US"/>
        </a:p>
      </dgm:t>
    </dgm:pt>
    <dgm:pt modelId="{3629225E-A629-9E45-BB56-CE08EC4FA023}" type="sibTrans" cxnId="{A49D9C6A-0972-0F4F-B16C-6A8C216011B4}">
      <dgm:prSet/>
      <dgm:spPr/>
      <dgm:t>
        <a:bodyPr/>
        <a:lstStyle/>
        <a:p>
          <a:endParaRPr lang="en-US"/>
        </a:p>
      </dgm:t>
    </dgm:pt>
    <dgm:pt modelId="{8490D97B-B3A8-434F-B6B7-17D715810776}">
      <dgm:prSet phldrT="[Text]"/>
      <dgm:spPr/>
      <dgm:t>
        <a:bodyPr/>
        <a:lstStyle/>
        <a:p>
          <a:r>
            <a:rPr lang="tr-TR" dirty="0" smtClean="0"/>
            <a:t>TR Dizin</a:t>
          </a:r>
          <a:endParaRPr lang="en-US" dirty="0"/>
        </a:p>
      </dgm:t>
    </dgm:pt>
    <dgm:pt modelId="{C27AAB14-6023-7641-BE9F-AF06A2CD8159}" type="parTrans" cxnId="{A6038D44-B783-DB4F-9BAF-3616A549A451}">
      <dgm:prSet/>
      <dgm:spPr/>
      <dgm:t>
        <a:bodyPr/>
        <a:lstStyle/>
        <a:p>
          <a:endParaRPr lang="en-US"/>
        </a:p>
      </dgm:t>
    </dgm:pt>
    <dgm:pt modelId="{E54FFA0F-4708-3649-BB2E-6552D515F7BF}" type="sibTrans" cxnId="{A6038D44-B783-DB4F-9BAF-3616A549A451}">
      <dgm:prSet/>
      <dgm:spPr/>
      <dgm:t>
        <a:bodyPr/>
        <a:lstStyle/>
        <a:p>
          <a:endParaRPr lang="en-US"/>
        </a:p>
      </dgm:t>
    </dgm:pt>
    <dgm:pt modelId="{C306ED6C-E44B-E742-B340-B4752FE33672}">
      <dgm:prSet phldrT="[Text]"/>
      <dgm:spPr/>
      <dgm:t>
        <a:bodyPr/>
        <a:lstStyle/>
        <a:p>
          <a:r>
            <a:rPr lang="en-US" dirty="0" err="1" smtClean="0"/>
            <a:t>Eğitim</a:t>
          </a:r>
          <a:r>
            <a:rPr lang="tr-TR" dirty="0" smtClean="0"/>
            <a:t> Hizmetleri Geliştirilmesi</a:t>
          </a:r>
          <a:r>
            <a:rPr lang="en-US" dirty="0" smtClean="0"/>
            <a:t/>
          </a:r>
          <a:br>
            <a:rPr lang="en-US" dirty="0" smtClean="0"/>
          </a:br>
          <a:endParaRPr lang="en-US" dirty="0" smtClean="0"/>
        </a:p>
      </dgm:t>
    </dgm:pt>
    <dgm:pt modelId="{6ED4C3B9-A472-4440-8BA3-3C0B0FAECBA9}" type="parTrans" cxnId="{3690BBD5-1C2E-6841-A019-F06B5FFDEA6F}">
      <dgm:prSet/>
      <dgm:spPr/>
      <dgm:t>
        <a:bodyPr/>
        <a:lstStyle/>
        <a:p>
          <a:endParaRPr lang="en-US"/>
        </a:p>
      </dgm:t>
    </dgm:pt>
    <dgm:pt modelId="{B161F9EC-E0B4-4B4A-BC54-B5A20125A49E}" type="sibTrans" cxnId="{3690BBD5-1C2E-6841-A019-F06B5FFDEA6F}">
      <dgm:prSet/>
      <dgm:spPr/>
      <dgm:t>
        <a:bodyPr/>
        <a:lstStyle/>
        <a:p>
          <a:endParaRPr lang="en-US"/>
        </a:p>
      </dgm:t>
    </dgm:pt>
    <dgm:pt modelId="{6AE4C801-DA2E-E44A-9B3A-F0D52130711A}">
      <dgm:prSet phldrT="[Text]"/>
      <dgm:spPr/>
      <dgm:t>
        <a:bodyPr/>
        <a:lstStyle/>
        <a:p>
          <a:r>
            <a:rPr lang="en-US" dirty="0" err="1" smtClean="0"/>
            <a:t>Fatih</a:t>
          </a:r>
          <a:r>
            <a:rPr lang="en-US" dirty="0" smtClean="0"/>
            <a:t> </a:t>
          </a:r>
          <a:r>
            <a:rPr lang="en-US" dirty="0" err="1" smtClean="0"/>
            <a:t>Projesi</a:t>
          </a:r>
          <a:endParaRPr lang="en-US" dirty="0"/>
        </a:p>
      </dgm:t>
    </dgm:pt>
    <dgm:pt modelId="{11693677-113B-9E45-83B5-4F33169A0683}" type="parTrans" cxnId="{2B470BC0-5C26-6B49-9D44-5870D6C276F5}">
      <dgm:prSet/>
      <dgm:spPr/>
      <dgm:t>
        <a:bodyPr/>
        <a:lstStyle/>
        <a:p>
          <a:endParaRPr lang="en-US"/>
        </a:p>
      </dgm:t>
    </dgm:pt>
    <dgm:pt modelId="{2A7F4473-3768-7148-A5B2-270F6A64B5B4}" type="sibTrans" cxnId="{2B470BC0-5C26-6B49-9D44-5870D6C276F5}">
      <dgm:prSet/>
      <dgm:spPr/>
      <dgm:t>
        <a:bodyPr/>
        <a:lstStyle/>
        <a:p>
          <a:endParaRPr lang="en-US"/>
        </a:p>
      </dgm:t>
    </dgm:pt>
    <dgm:pt modelId="{9FACA3A1-7BF0-D54C-B910-C816E803C8EA}">
      <dgm:prSet phldrT="[Text]"/>
      <dgm:spPr/>
      <dgm:t>
        <a:bodyPr/>
        <a:lstStyle/>
        <a:p>
          <a:r>
            <a:rPr lang="en-US" dirty="0" err="1" smtClean="0"/>
            <a:t>Açık</a:t>
          </a:r>
          <a:r>
            <a:rPr lang="en-US" dirty="0" smtClean="0"/>
            <a:t> </a:t>
          </a:r>
          <a:r>
            <a:rPr lang="en-US" dirty="0" err="1" smtClean="0"/>
            <a:t>Kaynak</a:t>
          </a:r>
          <a:r>
            <a:rPr lang="tr-TR" dirty="0" smtClean="0"/>
            <a:t> Yazılımları...</a:t>
          </a:r>
          <a:endParaRPr lang="en-US" dirty="0"/>
        </a:p>
      </dgm:t>
    </dgm:pt>
    <dgm:pt modelId="{272B803D-DA70-694B-B01B-AE8251893D9C}" type="parTrans" cxnId="{6AA4A609-0A05-0F48-A85A-99A06CA1B8AB}">
      <dgm:prSet/>
      <dgm:spPr/>
      <dgm:t>
        <a:bodyPr/>
        <a:lstStyle/>
        <a:p>
          <a:endParaRPr lang="en-US"/>
        </a:p>
      </dgm:t>
    </dgm:pt>
    <dgm:pt modelId="{72CA4196-9313-B843-AB0E-5E5BB29B10EF}" type="sibTrans" cxnId="{6AA4A609-0A05-0F48-A85A-99A06CA1B8AB}">
      <dgm:prSet/>
      <dgm:spPr/>
      <dgm:t>
        <a:bodyPr/>
        <a:lstStyle/>
        <a:p>
          <a:endParaRPr lang="en-US"/>
        </a:p>
      </dgm:t>
    </dgm:pt>
    <dgm:pt modelId="{115A9F52-6257-4DCC-A289-0A27F95F6AEA}">
      <dgm:prSet phldrT="[Text]"/>
      <dgm:spPr/>
      <dgm:t>
        <a:bodyPr/>
        <a:lstStyle/>
        <a:p>
          <a:r>
            <a:rPr lang="tr-TR" dirty="0" smtClean="0"/>
            <a:t>UBYT</a:t>
          </a:r>
          <a:endParaRPr lang="en-US" dirty="0"/>
        </a:p>
      </dgm:t>
    </dgm:pt>
    <dgm:pt modelId="{FD63505E-4B56-4DD0-9310-E1CC09E148C8}" type="parTrans" cxnId="{7BB9BE28-ABAD-4AEC-8A0C-F35D8ABF129C}">
      <dgm:prSet/>
      <dgm:spPr/>
      <dgm:t>
        <a:bodyPr/>
        <a:lstStyle/>
        <a:p>
          <a:endParaRPr lang="tr-TR"/>
        </a:p>
      </dgm:t>
    </dgm:pt>
    <dgm:pt modelId="{89B9ECA6-FDDD-4BF4-97D2-E706B02689E3}" type="sibTrans" cxnId="{7BB9BE28-ABAD-4AEC-8A0C-F35D8ABF129C}">
      <dgm:prSet/>
      <dgm:spPr/>
      <dgm:t>
        <a:bodyPr/>
        <a:lstStyle/>
        <a:p>
          <a:endParaRPr lang="tr-TR"/>
        </a:p>
      </dgm:t>
    </dgm:pt>
    <dgm:pt modelId="{C77DD260-23DE-4559-B567-99030AE5FC67}">
      <dgm:prSet phldrT="[Text]"/>
      <dgm:spPr/>
      <dgm:t>
        <a:bodyPr/>
        <a:lstStyle/>
        <a:p>
          <a:r>
            <a:rPr lang="tr-TR" dirty="0" smtClean="0"/>
            <a:t>DergiPark...</a:t>
          </a:r>
          <a:endParaRPr lang="en-US" dirty="0"/>
        </a:p>
      </dgm:t>
    </dgm:pt>
    <dgm:pt modelId="{744FD31D-A665-4A9F-AF67-73841CA7F48B}" type="parTrans" cxnId="{3CF5286E-A55A-4B0E-A54F-AF10F5D84980}">
      <dgm:prSet/>
      <dgm:spPr/>
      <dgm:t>
        <a:bodyPr/>
        <a:lstStyle/>
        <a:p>
          <a:endParaRPr lang="tr-TR"/>
        </a:p>
      </dgm:t>
    </dgm:pt>
    <dgm:pt modelId="{AC0478AF-F11D-47A6-AB79-5DA761A50AD0}" type="sibTrans" cxnId="{3CF5286E-A55A-4B0E-A54F-AF10F5D84980}">
      <dgm:prSet/>
      <dgm:spPr/>
      <dgm:t>
        <a:bodyPr/>
        <a:lstStyle/>
        <a:p>
          <a:endParaRPr lang="tr-TR"/>
        </a:p>
      </dgm:t>
    </dgm:pt>
    <dgm:pt modelId="{EA8FFD17-9543-4039-91EA-14422EDE7B60}">
      <dgm:prSet phldrT="[Text]"/>
      <dgm:spPr/>
      <dgm:t>
        <a:bodyPr/>
        <a:lstStyle/>
        <a:p>
          <a:r>
            <a:rPr lang="tr-TR" dirty="0" smtClean="0"/>
            <a:t>Bibliyometri</a:t>
          </a:r>
          <a:endParaRPr lang="en-US" dirty="0"/>
        </a:p>
      </dgm:t>
    </dgm:pt>
    <dgm:pt modelId="{40376C4D-7131-41F0-9C99-A1C9CE1A1129}" type="parTrans" cxnId="{0282A092-806B-4B3A-81E2-6798A7D527AF}">
      <dgm:prSet/>
      <dgm:spPr/>
      <dgm:t>
        <a:bodyPr/>
        <a:lstStyle/>
        <a:p>
          <a:endParaRPr lang="tr-TR"/>
        </a:p>
      </dgm:t>
    </dgm:pt>
    <dgm:pt modelId="{91D79371-148E-4583-AF7E-0A64F8FD5359}" type="sibTrans" cxnId="{0282A092-806B-4B3A-81E2-6798A7D527AF}">
      <dgm:prSet/>
      <dgm:spPr/>
      <dgm:t>
        <a:bodyPr/>
        <a:lstStyle/>
        <a:p>
          <a:endParaRPr lang="tr-TR"/>
        </a:p>
      </dgm:t>
    </dgm:pt>
    <dgm:pt modelId="{69F59E07-E462-7648-83B6-57E1782C371D}" type="pres">
      <dgm:prSet presAssocID="{72829DD6-0F63-0043-A377-6F205E4BA72E}" presName="Name0" presStyleCnt="0">
        <dgm:presLayoutVars>
          <dgm:dir/>
          <dgm:resizeHandles val="exact"/>
        </dgm:presLayoutVars>
      </dgm:prSet>
      <dgm:spPr/>
      <dgm:t>
        <a:bodyPr/>
        <a:lstStyle/>
        <a:p>
          <a:endParaRPr lang="en-US"/>
        </a:p>
      </dgm:t>
    </dgm:pt>
    <dgm:pt modelId="{F7613602-24C3-7B47-8E56-3BBE9D5B0574}" type="pres">
      <dgm:prSet presAssocID="{72829DD6-0F63-0043-A377-6F205E4BA72E}" presName="bkgdShp" presStyleLbl="alignAccFollowNode1" presStyleIdx="0" presStyleCnt="1"/>
      <dgm:spPr/>
      <dgm:t>
        <a:bodyPr/>
        <a:lstStyle/>
        <a:p>
          <a:endParaRPr lang="tr-TR"/>
        </a:p>
      </dgm:t>
    </dgm:pt>
    <dgm:pt modelId="{8C3DC07E-063A-964B-A58C-FB6782D542D0}" type="pres">
      <dgm:prSet presAssocID="{72829DD6-0F63-0043-A377-6F205E4BA72E}" presName="linComp" presStyleCnt="0"/>
      <dgm:spPr/>
      <dgm:t>
        <a:bodyPr/>
        <a:lstStyle/>
        <a:p>
          <a:endParaRPr lang="tr-TR"/>
        </a:p>
      </dgm:t>
    </dgm:pt>
    <dgm:pt modelId="{D8C88F93-01D4-7B47-A959-F77D5F980346}" type="pres">
      <dgm:prSet presAssocID="{B44BB51B-D42F-F04F-91E8-407BB8A3EA2E}" presName="compNode" presStyleCnt="0"/>
      <dgm:spPr/>
      <dgm:t>
        <a:bodyPr/>
        <a:lstStyle/>
        <a:p>
          <a:endParaRPr lang="tr-TR"/>
        </a:p>
      </dgm:t>
    </dgm:pt>
    <dgm:pt modelId="{DC9F3174-6827-4545-BA37-2DC8C9BE2A9D}" type="pres">
      <dgm:prSet presAssocID="{B44BB51B-D42F-F04F-91E8-407BB8A3EA2E}" presName="node" presStyleLbl="node1" presStyleIdx="0" presStyleCnt="3" custScaleX="126475">
        <dgm:presLayoutVars>
          <dgm:bulletEnabled val="1"/>
        </dgm:presLayoutVars>
      </dgm:prSet>
      <dgm:spPr/>
      <dgm:t>
        <a:bodyPr/>
        <a:lstStyle/>
        <a:p>
          <a:endParaRPr lang="en-US"/>
        </a:p>
      </dgm:t>
    </dgm:pt>
    <dgm:pt modelId="{A80BEC16-35BE-F248-B97A-0355F36E4424}" type="pres">
      <dgm:prSet presAssocID="{B44BB51B-D42F-F04F-91E8-407BB8A3EA2E}" presName="invisiNode" presStyleLbl="node1" presStyleIdx="0" presStyleCnt="3"/>
      <dgm:spPr/>
      <dgm:t>
        <a:bodyPr/>
        <a:lstStyle/>
        <a:p>
          <a:endParaRPr lang="tr-TR"/>
        </a:p>
      </dgm:t>
    </dgm:pt>
    <dgm:pt modelId="{0BD606D1-F35C-8441-87F4-D0757EA46557}" type="pres">
      <dgm:prSet presAssocID="{B44BB51B-D42F-F04F-91E8-407BB8A3EA2E}"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t>
        <a:bodyPr/>
        <a:lstStyle/>
        <a:p>
          <a:endParaRPr lang="tr-TR"/>
        </a:p>
      </dgm:t>
    </dgm:pt>
    <dgm:pt modelId="{B692212F-B24F-A648-9392-D2A505D98E2B}" type="pres">
      <dgm:prSet presAssocID="{4468430C-448F-BD4B-B436-22293179F174}" presName="sibTrans" presStyleLbl="sibTrans2D1" presStyleIdx="0" presStyleCnt="0"/>
      <dgm:spPr/>
      <dgm:t>
        <a:bodyPr/>
        <a:lstStyle/>
        <a:p>
          <a:endParaRPr lang="en-US"/>
        </a:p>
      </dgm:t>
    </dgm:pt>
    <dgm:pt modelId="{68CBCBF4-3F5E-2143-BF1B-CBB34002A34B}" type="pres">
      <dgm:prSet presAssocID="{18F06EA2-02FF-3843-A6C2-D55CF5882CF3}" presName="compNode" presStyleCnt="0"/>
      <dgm:spPr/>
      <dgm:t>
        <a:bodyPr/>
        <a:lstStyle/>
        <a:p>
          <a:endParaRPr lang="tr-TR"/>
        </a:p>
      </dgm:t>
    </dgm:pt>
    <dgm:pt modelId="{324E0A83-F217-1242-B058-F736DABC0BBD}" type="pres">
      <dgm:prSet presAssocID="{18F06EA2-02FF-3843-A6C2-D55CF5882CF3}" presName="node" presStyleLbl="node1" presStyleIdx="1" presStyleCnt="3" custScaleX="127529">
        <dgm:presLayoutVars>
          <dgm:bulletEnabled val="1"/>
        </dgm:presLayoutVars>
      </dgm:prSet>
      <dgm:spPr/>
      <dgm:t>
        <a:bodyPr/>
        <a:lstStyle/>
        <a:p>
          <a:endParaRPr lang="en-US"/>
        </a:p>
      </dgm:t>
    </dgm:pt>
    <dgm:pt modelId="{CB47C5ED-0F60-B342-B9BB-B3F1F89AAD1B}" type="pres">
      <dgm:prSet presAssocID="{18F06EA2-02FF-3843-A6C2-D55CF5882CF3}" presName="invisiNode" presStyleLbl="node1" presStyleIdx="1" presStyleCnt="3"/>
      <dgm:spPr/>
      <dgm:t>
        <a:bodyPr/>
        <a:lstStyle/>
        <a:p>
          <a:endParaRPr lang="tr-TR"/>
        </a:p>
      </dgm:t>
    </dgm:pt>
    <dgm:pt modelId="{01A0A2D5-9695-FD46-B6E1-64FA0D02EB92}" type="pres">
      <dgm:prSet presAssocID="{18F06EA2-02FF-3843-A6C2-D55CF5882CF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6000" r="-6000"/>
          </a:stretch>
        </a:blipFill>
      </dgm:spPr>
      <dgm:t>
        <a:bodyPr/>
        <a:lstStyle/>
        <a:p>
          <a:endParaRPr lang="tr-TR"/>
        </a:p>
      </dgm:t>
    </dgm:pt>
    <dgm:pt modelId="{122A6EEC-38A4-3141-BCEA-6187A8DCE1F2}" type="pres">
      <dgm:prSet presAssocID="{6BFA0C97-1C54-4847-8E9B-653591F48515}" presName="sibTrans" presStyleLbl="sibTrans2D1" presStyleIdx="0" presStyleCnt="0"/>
      <dgm:spPr/>
      <dgm:t>
        <a:bodyPr/>
        <a:lstStyle/>
        <a:p>
          <a:endParaRPr lang="en-US"/>
        </a:p>
      </dgm:t>
    </dgm:pt>
    <dgm:pt modelId="{E9EA0F4E-7D82-9F44-8040-1A0BA66C34F1}" type="pres">
      <dgm:prSet presAssocID="{C306ED6C-E44B-E742-B340-B4752FE33672}" presName="compNode" presStyleCnt="0"/>
      <dgm:spPr/>
      <dgm:t>
        <a:bodyPr/>
        <a:lstStyle/>
        <a:p>
          <a:endParaRPr lang="tr-TR"/>
        </a:p>
      </dgm:t>
    </dgm:pt>
    <dgm:pt modelId="{F61B204C-B410-A041-88BE-7B098D9F3780}" type="pres">
      <dgm:prSet presAssocID="{C306ED6C-E44B-E742-B340-B4752FE33672}" presName="node" presStyleLbl="node1" presStyleIdx="2" presStyleCnt="3">
        <dgm:presLayoutVars>
          <dgm:bulletEnabled val="1"/>
        </dgm:presLayoutVars>
      </dgm:prSet>
      <dgm:spPr/>
      <dgm:t>
        <a:bodyPr/>
        <a:lstStyle/>
        <a:p>
          <a:endParaRPr lang="en-US"/>
        </a:p>
      </dgm:t>
    </dgm:pt>
    <dgm:pt modelId="{47D9D412-868A-0347-80F7-601F9D5B272F}" type="pres">
      <dgm:prSet presAssocID="{C306ED6C-E44B-E742-B340-B4752FE33672}" presName="invisiNode" presStyleLbl="node1" presStyleIdx="2" presStyleCnt="3"/>
      <dgm:spPr/>
      <dgm:t>
        <a:bodyPr/>
        <a:lstStyle/>
        <a:p>
          <a:endParaRPr lang="tr-TR"/>
        </a:p>
      </dgm:t>
    </dgm:pt>
    <dgm:pt modelId="{22DD3B57-98C8-CE48-88B3-40F642E3CB16}" type="pres">
      <dgm:prSet presAssocID="{C306ED6C-E44B-E742-B340-B4752FE33672}"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4000" r="-14000"/>
          </a:stretch>
        </a:blipFill>
      </dgm:spPr>
      <dgm:t>
        <a:bodyPr/>
        <a:lstStyle/>
        <a:p>
          <a:endParaRPr lang="tr-TR"/>
        </a:p>
      </dgm:t>
    </dgm:pt>
  </dgm:ptLst>
  <dgm:cxnLst>
    <dgm:cxn modelId="{FFB9799A-CF71-2047-A595-1C70356FAE37}" type="presOf" srcId="{8490D97B-B3A8-434F-B6B7-17D715810776}" destId="{324E0A83-F217-1242-B058-F736DABC0BBD}" srcOrd="0" destOrd="2" presId="urn:microsoft.com/office/officeart/2005/8/layout/pList2#2"/>
    <dgm:cxn modelId="{9C975B95-70AE-2B41-AB42-15E64D14C56D}" srcId="{72829DD6-0F63-0043-A377-6F205E4BA72E}" destId="{18F06EA2-02FF-3843-A6C2-D55CF5882CF3}" srcOrd="1" destOrd="0" parTransId="{76DD8FF2-78C5-074A-A6C5-BEF1936B597B}" sibTransId="{6BFA0C97-1C54-4847-8E9B-653591F48515}"/>
    <dgm:cxn modelId="{87271E25-146E-405C-9E8F-218B2A16339A}" type="presOf" srcId="{EA8FFD17-9543-4039-91EA-14422EDE7B60}" destId="{324E0A83-F217-1242-B058-F736DABC0BBD}" srcOrd="0" destOrd="4" presId="urn:microsoft.com/office/officeart/2005/8/layout/pList2#2"/>
    <dgm:cxn modelId="{493172FF-8DB1-1249-A124-AF74A7810EFF}" type="presOf" srcId="{6AE4C801-DA2E-E44A-9B3A-F0D52130711A}" destId="{F61B204C-B410-A041-88BE-7B098D9F3780}" srcOrd="0" destOrd="1" presId="urn:microsoft.com/office/officeart/2005/8/layout/pList2#2"/>
    <dgm:cxn modelId="{81520F54-ABC5-954B-B57C-EF897282972B}" type="presOf" srcId="{0AB85BF7-1CB7-E24E-8D28-00F967E05524}" destId="{DC9F3174-6827-4545-BA37-2DC8C9BE2A9D}" srcOrd="0" destOrd="1" presId="urn:microsoft.com/office/officeart/2005/8/layout/pList2#2"/>
    <dgm:cxn modelId="{6AA4A609-0A05-0F48-A85A-99A06CA1B8AB}" srcId="{C306ED6C-E44B-E742-B340-B4752FE33672}" destId="{9FACA3A1-7BF0-D54C-B910-C816E803C8EA}" srcOrd="1" destOrd="0" parTransId="{272B803D-DA70-694B-B01B-AE8251893D9C}" sibTransId="{72CA4196-9313-B843-AB0E-5E5BB29B10EF}"/>
    <dgm:cxn modelId="{3690BBD5-1C2E-6841-A019-F06B5FFDEA6F}" srcId="{72829DD6-0F63-0043-A377-6F205E4BA72E}" destId="{C306ED6C-E44B-E742-B340-B4752FE33672}" srcOrd="2" destOrd="0" parTransId="{6ED4C3B9-A472-4440-8BA3-3C0B0FAECBA9}" sibTransId="{B161F9EC-E0B4-4B4A-BC54-B5A20125A49E}"/>
    <dgm:cxn modelId="{D08D1296-0B3E-5845-BF37-E60364F46493}" type="presOf" srcId="{6BFA0C97-1C54-4847-8E9B-653591F48515}" destId="{122A6EEC-38A4-3141-BCEA-6187A8DCE1F2}" srcOrd="0" destOrd="0" presId="urn:microsoft.com/office/officeart/2005/8/layout/pList2#2"/>
    <dgm:cxn modelId="{A6038D44-B783-DB4F-9BAF-3616A549A451}" srcId="{18F06EA2-02FF-3843-A6C2-D55CF5882CF3}" destId="{8490D97B-B3A8-434F-B6B7-17D715810776}" srcOrd="1" destOrd="0" parTransId="{C27AAB14-6023-7641-BE9F-AF06A2CD8159}" sibTransId="{E54FFA0F-4708-3649-BB2E-6552D515F7BF}"/>
    <dgm:cxn modelId="{2B470BC0-5C26-6B49-9D44-5870D6C276F5}" srcId="{C306ED6C-E44B-E742-B340-B4752FE33672}" destId="{6AE4C801-DA2E-E44A-9B3A-F0D52130711A}" srcOrd="0" destOrd="0" parTransId="{11693677-113B-9E45-83B5-4F33169A0683}" sibTransId="{2A7F4473-3768-7148-A5B2-270F6A64B5B4}"/>
    <dgm:cxn modelId="{0885175B-84B4-084A-AAC6-C8E976C123D0}" type="presOf" srcId="{99B2255A-48B7-5E4D-A8EB-423E97B7B554}" destId="{DC9F3174-6827-4545-BA37-2DC8C9BE2A9D}" srcOrd="0" destOrd="2" presId="urn:microsoft.com/office/officeart/2005/8/layout/pList2#2"/>
    <dgm:cxn modelId="{E56C47AF-0115-F140-9BBF-B3D2E7B3B903}" type="presOf" srcId="{B44BB51B-D42F-F04F-91E8-407BB8A3EA2E}" destId="{DC9F3174-6827-4545-BA37-2DC8C9BE2A9D}" srcOrd="0" destOrd="0" presId="urn:microsoft.com/office/officeart/2005/8/layout/pList2#2"/>
    <dgm:cxn modelId="{3CF5286E-A55A-4B0E-A54F-AF10F5D84980}" srcId="{18F06EA2-02FF-3843-A6C2-D55CF5882CF3}" destId="{C77DD260-23DE-4559-B567-99030AE5FC67}" srcOrd="4" destOrd="0" parTransId="{744FD31D-A665-4A9F-AF67-73841CA7F48B}" sibTransId="{AC0478AF-F11D-47A6-AB79-5DA761A50AD0}"/>
    <dgm:cxn modelId="{BF5B3EC5-C68E-9544-8D45-442FC2890F08}" type="presOf" srcId="{9FACA3A1-7BF0-D54C-B910-C816E803C8EA}" destId="{F61B204C-B410-A041-88BE-7B098D9F3780}" srcOrd="0" destOrd="2" presId="urn:microsoft.com/office/officeart/2005/8/layout/pList2#2"/>
    <dgm:cxn modelId="{0282A092-806B-4B3A-81E2-6798A7D527AF}" srcId="{18F06EA2-02FF-3843-A6C2-D55CF5882CF3}" destId="{EA8FFD17-9543-4039-91EA-14422EDE7B60}" srcOrd="3" destOrd="0" parTransId="{40376C4D-7131-41F0-9C99-A1C9CE1A1129}" sibTransId="{91D79371-148E-4583-AF7E-0A64F8FD5359}"/>
    <dgm:cxn modelId="{7BB9BE28-ABAD-4AEC-8A0C-F35D8ABF129C}" srcId="{18F06EA2-02FF-3843-A6C2-D55CF5882CF3}" destId="{115A9F52-6257-4DCC-A289-0A27F95F6AEA}" srcOrd="2" destOrd="0" parTransId="{FD63505E-4B56-4DD0-9310-E1CC09E148C8}" sibTransId="{89B9ECA6-FDDD-4BF4-97D2-E706B02689E3}"/>
    <dgm:cxn modelId="{A49D9C6A-0972-0F4F-B16C-6A8C216011B4}" srcId="{18F06EA2-02FF-3843-A6C2-D55CF5882CF3}" destId="{29FE4C1E-FA5E-2644-B4D0-4780780B2A78}" srcOrd="0" destOrd="0" parTransId="{701D4518-A227-3C48-A01A-FD1E49485B3E}" sibTransId="{3629225E-A629-9E45-BB56-CE08EC4FA023}"/>
    <dgm:cxn modelId="{7D015B08-3826-7649-AAE1-278E5848AC7C}" type="presOf" srcId="{29FE4C1E-FA5E-2644-B4D0-4780780B2A78}" destId="{324E0A83-F217-1242-B058-F736DABC0BBD}" srcOrd="0" destOrd="1" presId="urn:microsoft.com/office/officeart/2005/8/layout/pList2#2"/>
    <dgm:cxn modelId="{3110F63C-55A2-0147-885B-0328179EEB2F}" srcId="{72829DD6-0F63-0043-A377-6F205E4BA72E}" destId="{B44BB51B-D42F-F04F-91E8-407BB8A3EA2E}" srcOrd="0" destOrd="0" parTransId="{14DE9E02-B648-5241-B427-79A87474CBE7}" sibTransId="{4468430C-448F-BD4B-B436-22293179F174}"/>
    <dgm:cxn modelId="{DDCB208E-502E-3448-9C84-48FA72068171}" srcId="{B44BB51B-D42F-F04F-91E8-407BB8A3EA2E}" destId="{0AB85BF7-1CB7-E24E-8D28-00F967E05524}" srcOrd="0" destOrd="0" parTransId="{EB1B1B9B-61AC-A74D-8629-87999F36433F}" sibTransId="{957FA1CB-BE79-FF4C-BBD3-D8A0CD038139}"/>
    <dgm:cxn modelId="{D749F364-ACEE-4698-A47D-9629B2F508A9}" type="presOf" srcId="{115A9F52-6257-4DCC-A289-0A27F95F6AEA}" destId="{324E0A83-F217-1242-B058-F736DABC0BBD}" srcOrd="0" destOrd="3" presId="urn:microsoft.com/office/officeart/2005/8/layout/pList2#2"/>
    <dgm:cxn modelId="{FD0570DE-5A90-474D-9727-C9E8732A0F88}" type="presOf" srcId="{72829DD6-0F63-0043-A377-6F205E4BA72E}" destId="{69F59E07-E462-7648-83B6-57E1782C371D}" srcOrd="0" destOrd="0" presId="urn:microsoft.com/office/officeart/2005/8/layout/pList2#2"/>
    <dgm:cxn modelId="{B0220243-68C9-F344-840F-A12EC423B8BF}" srcId="{B44BB51B-D42F-F04F-91E8-407BB8A3EA2E}" destId="{99B2255A-48B7-5E4D-A8EB-423E97B7B554}" srcOrd="1" destOrd="0" parTransId="{AEC0E82F-2CC3-6242-828B-4080341E861F}" sibTransId="{EDB77343-CA2A-7F4A-80D5-814E7D404443}"/>
    <dgm:cxn modelId="{B35AFA39-82C6-584C-946E-81509F02BE2A}" type="presOf" srcId="{4468430C-448F-BD4B-B436-22293179F174}" destId="{B692212F-B24F-A648-9392-D2A505D98E2B}" srcOrd="0" destOrd="0" presId="urn:microsoft.com/office/officeart/2005/8/layout/pList2#2"/>
    <dgm:cxn modelId="{4C0A1049-2EC5-7D41-8846-A9D918F9A3F3}" type="presOf" srcId="{18F06EA2-02FF-3843-A6C2-D55CF5882CF3}" destId="{324E0A83-F217-1242-B058-F736DABC0BBD}" srcOrd="0" destOrd="0" presId="urn:microsoft.com/office/officeart/2005/8/layout/pList2#2"/>
    <dgm:cxn modelId="{6A915E22-E0D0-41AC-92EC-ADA23903A2C0}" type="presOf" srcId="{C77DD260-23DE-4559-B567-99030AE5FC67}" destId="{324E0A83-F217-1242-B058-F736DABC0BBD}" srcOrd="0" destOrd="5" presId="urn:microsoft.com/office/officeart/2005/8/layout/pList2#2"/>
    <dgm:cxn modelId="{BFAFFF37-7315-5348-AC25-6D8AC637303F}" type="presOf" srcId="{C306ED6C-E44B-E742-B340-B4752FE33672}" destId="{F61B204C-B410-A041-88BE-7B098D9F3780}" srcOrd="0" destOrd="0" presId="urn:microsoft.com/office/officeart/2005/8/layout/pList2#2"/>
    <dgm:cxn modelId="{C69D2310-047B-B448-B2DE-7B5B86974616}" type="presParOf" srcId="{69F59E07-E462-7648-83B6-57E1782C371D}" destId="{F7613602-24C3-7B47-8E56-3BBE9D5B0574}" srcOrd="0" destOrd="0" presId="urn:microsoft.com/office/officeart/2005/8/layout/pList2#2"/>
    <dgm:cxn modelId="{3A39EF55-E496-5B49-90E3-917A6733B185}" type="presParOf" srcId="{69F59E07-E462-7648-83B6-57E1782C371D}" destId="{8C3DC07E-063A-964B-A58C-FB6782D542D0}" srcOrd="1" destOrd="0" presId="urn:microsoft.com/office/officeart/2005/8/layout/pList2#2"/>
    <dgm:cxn modelId="{C76E5627-7A69-9D4F-8F40-D6328B0E7DBA}" type="presParOf" srcId="{8C3DC07E-063A-964B-A58C-FB6782D542D0}" destId="{D8C88F93-01D4-7B47-A959-F77D5F980346}" srcOrd="0" destOrd="0" presId="urn:microsoft.com/office/officeart/2005/8/layout/pList2#2"/>
    <dgm:cxn modelId="{C8F6F1E9-6719-804D-92FE-3BD46298302E}" type="presParOf" srcId="{D8C88F93-01D4-7B47-A959-F77D5F980346}" destId="{DC9F3174-6827-4545-BA37-2DC8C9BE2A9D}" srcOrd="0" destOrd="0" presId="urn:microsoft.com/office/officeart/2005/8/layout/pList2#2"/>
    <dgm:cxn modelId="{21751509-3BBA-6D41-8AA6-78987C98E2A5}" type="presParOf" srcId="{D8C88F93-01D4-7B47-A959-F77D5F980346}" destId="{A80BEC16-35BE-F248-B97A-0355F36E4424}" srcOrd="1" destOrd="0" presId="urn:microsoft.com/office/officeart/2005/8/layout/pList2#2"/>
    <dgm:cxn modelId="{267FFB21-BAA9-1E45-BCBB-4D185ED7CF4C}" type="presParOf" srcId="{D8C88F93-01D4-7B47-A959-F77D5F980346}" destId="{0BD606D1-F35C-8441-87F4-D0757EA46557}" srcOrd="2" destOrd="0" presId="urn:microsoft.com/office/officeart/2005/8/layout/pList2#2"/>
    <dgm:cxn modelId="{A08CADCB-4233-2944-81E4-08C0CEB2C181}" type="presParOf" srcId="{8C3DC07E-063A-964B-A58C-FB6782D542D0}" destId="{B692212F-B24F-A648-9392-D2A505D98E2B}" srcOrd="1" destOrd="0" presId="urn:microsoft.com/office/officeart/2005/8/layout/pList2#2"/>
    <dgm:cxn modelId="{1CA6C49F-4962-834B-B391-063930805D39}" type="presParOf" srcId="{8C3DC07E-063A-964B-A58C-FB6782D542D0}" destId="{68CBCBF4-3F5E-2143-BF1B-CBB34002A34B}" srcOrd="2" destOrd="0" presId="urn:microsoft.com/office/officeart/2005/8/layout/pList2#2"/>
    <dgm:cxn modelId="{7F52E9D3-8A56-9C42-979F-B0FD672353ED}" type="presParOf" srcId="{68CBCBF4-3F5E-2143-BF1B-CBB34002A34B}" destId="{324E0A83-F217-1242-B058-F736DABC0BBD}" srcOrd="0" destOrd="0" presId="urn:microsoft.com/office/officeart/2005/8/layout/pList2#2"/>
    <dgm:cxn modelId="{7AFBA2A0-51DD-BE4E-A402-A31A59C5476D}" type="presParOf" srcId="{68CBCBF4-3F5E-2143-BF1B-CBB34002A34B}" destId="{CB47C5ED-0F60-B342-B9BB-B3F1F89AAD1B}" srcOrd="1" destOrd="0" presId="urn:microsoft.com/office/officeart/2005/8/layout/pList2#2"/>
    <dgm:cxn modelId="{6C53789D-0C61-404E-9CB6-5AACBFCE046B}" type="presParOf" srcId="{68CBCBF4-3F5E-2143-BF1B-CBB34002A34B}" destId="{01A0A2D5-9695-FD46-B6E1-64FA0D02EB92}" srcOrd="2" destOrd="0" presId="urn:microsoft.com/office/officeart/2005/8/layout/pList2#2"/>
    <dgm:cxn modelId="{4FE5A7DB-F555-8C40-9EB5-BABEEB71D7A4}" type="presParOf" srcId="{8C3DC07E-063A-964B-A58C-FB6782D542D0}" destId="{122A6EEC-38A4-3141-BCEA-6187A8DCE1F2}" srcOrd="3" destOrd="0" presId="urn:microsoft.com/office/officeart/2005/8/layout/pList2#2"/>
    <dgm:cxn modelId="{6CE5BCB9-BC01-F846-8FE9-F8EB1C8855A6}" type="presParOf" srcId="{8C3DC07E-063A-964B-A58C-FB6782D542D0}" destId="{E9EA0F4E-7D82-9F44-8040-1A0BA66C34F1}" srcOrd="4" destOrd="0" presId="urn:microsoft.com/office/officeart/2005/8/layout/pList2#2"/>
    <dgm:cxn modelId="{B4C5759C-677E-1F43-8942-B5C8B0F993BB}" type="presParOf" srcId="{E9EA0F4E-7D82-9F44-8040-1A0BA66C34F1}" destId="{F61B204C-B410-A041-88BE-7B098D9F3780}" srcOrd="0" destOrd="0" presId="urn:microsoft.com/office/officeart/2005/8/layout/pList2#2"/>
    <dgm:cxn modelId="{271217DD-BAFB-3A47-A190-BD750A7B7E67}" type="presParOf" srcId="{E9EA0F4E-7D82-9F44-8040-1A0BA66C34F1}" destId="{47D9D412-868A-0347-80F7-601F9D5B272F}" srcOrd="1" destOrd="0" presId="urn:microsoft.com/office/officeart/2005/8/layout/pList2#2"/>
    <dgm:cxn modelId="{B16BB4E2-7F6D-CD45-BE6B-944EE1616FBF}" type="presParOf" srcId="{E9EA0F4E-7D82-9F44-8040-1A0BA66C34F1}" destId="{22DD3B57-98C8-CE48-88B3-40F642E3CB16}" srcOrd="2" destOrd="0" presId="urn:microsoft.com/office/officeart/2005/8/layout/pList2#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0E064-CCD3-43D7-B661-450311667951}" type="doc">
      <dgm:prSet loTypeId="urn:microsoft.com/office/officeart/2005/8/layout/pyramid2" loCatId="list" qsTypeId="urn:microsoft.com/office/officeart/2005/8/quickstyle/simple1" qsCatId="simple" csTypeId="urn:microsoft.com/office/officeart/2005/8/colors/accent1_2" csCatId="accent1" phldr="1"/>
      <dgm:spPr/>
    </dgm:pt>
    <dgm:pt modelId="{8F1E0901-1C28-4650-8C4C-C59114802A74}">
      <dgm:prSet phldrT="[Metin]" custT="1"/>
      <dgm:spPr/>
      <dgm:t>
        <a:bodyPr/>
        <a:lstStyle/>
        <a:p>
          <a:r>
            <a:rPr lang="tr-TR" sz="1800" b="1" dirty="0" err="1" smtClean="0">
              <a:solidFill>
                <a:schemeClr val="tx1">
                  <a:lumMod val="75000"/>
                  <a:lumOff val="25000"/>
                </a:schemeClr>
              </a:solidFill>
            </a:rPr>
            <a:t>Bibliyometrik</a:t>
          </a:r>
          <a:r>
            <a:rPr lang="tr-TR" sz="1800" b="1" dirty="0" smtClean="0">
              <a:solidFill>
                <a:schemeClr val="tx1">
                  <a:lumMod val="75000"/>
                  <a:lumOff val="25000"/>
                </a:schemeClr>
              </a:solidFill>
            </a:rPr>
            <a:t> Analizler</a:t>
          </a:r>
          <a:endParaRPr lang="tr-TR" sz="1800" b="1" dirty="0">
            <a:solidFill>
              <a:schemeClr val="tx1">
                <a:lumMod val="75000"/>
                <a:lumOff val="25000"/>
              </a:schemeClr>
            </a:solidFill>
          </a:endParaRPr>
        </a:p>
      </dgm:t>
    </dgm:pt>
    <dgm:pt modelId="{65E6588F-3942-41A9-8C86-50C817628B4B}" type="parTrans" cxnId="{66A61721-27D8-4FA1-B0E1-915E6967DE20}">
      <dgm:prSet/>
      <dgm:spPr/>
      <dgm:t>
        <a:bodyPr/>
        <a:lstStyle/>
        <a:p>
          <a:endParaRPr lang="tr-TR"/>
        </a:p>
      </dgm:t>
    </dgm:pt>
    <dgm:pt modelId="{BDA5C5E8-6890-4A06-A8B9-6C2B4B0EAB26}" type="sibTrans" cxnId="{66A61721-27D8-4FA1-B0E1-915E6967DE20}">
      <dgm:prSet/>
      <dgm:spPr/>
      <dgm:t>
        <a:bodyPr/>
        <a:lstStyle/>
        <a:p>
          <a:endParaRPr lang="tr-TR"/>
        </a:p>
      </dgm:t>
    </dgm:pt>
    <dgm:pt modelId="{E124D089-0C5A-4401-86C7-896802042B58}">
      <dgm:prSet phldrT="[Metin]" custT="1"/>
      <dgm:spPr>
        <a:solidFill>
          <a:schemeClr val="lt1">
            <a:hueOff val="0"/>
            <a:satOff val="0"/>
            <a:lumOff val="0"/>
            <a:alpha val="93000"/>
          </a:schemeClr>
        </a:solidFill>
      </dgm:spPr>
      <dgm:t>
        <a:bodyPr/>
        <a:lstStyle/>
        <a:p>
          <a:r>
            <a:rPr lang="tr-TR" sz="2000" b="1" dirty="0" err="1" smtClean="0">
              <a:solidFill>
                <a:schemeClr val="tx1">
                  <a:lumMod val="75000"/>
                  <a:lumOff val="25000"/>
                </a:schemeClr>
              </a:solidFill>
            </a:rPr>
            <a:t>DergiPark</a:t>
          </a:r>
          <a:endParaRPr lang="tr-TR" sz="2000" b="1" dirty="0">
            <a:solidFill>
              <a:schemeClr val="tx1">
                <a:lumMod val="75000"/>
                <a:lumOff val="25000"/>
              </a:schemeClr>
            </a:solidFill>
          </a:endParaRPr>
        </a:p>
      </dgm:t>
    </dgm:pt>
    <dgm:pt modelId="{6244A16D-F582-4AD8-AF9C-DCEE6055EF51}" type="parTrans" cxnId="{75A62386-EEFC-41C8-9E07-AFB3BA56FB1C}">
      <dgm:prSet/>
      <dgm:spPr/>
      <dgm:t>
        <a:bodyPr/>
        <a:lstStyle/>
        <a:p>
          <a:endParaRPr lang="tr-TR"/>
        </a:p>
      </dgm:t>
    </dgm:pt>
    <dgm:pt modelId="{417033AA-C744-41E5-B7B4-76A0D1F838BA}" type="sibTrans" cxnId="{75A62386-EEFC-41C8-9E07-AFB3BA56FB1C}">
      <dgm:prSet/>
      <dgm:spPr/>
      <dgm:t>
        <a:bodyPr/>
        <a:lstStyle/>
        <a:p>
          <a:endParaRPr lang="tr-TR"/>
        </a:p>
      </dgm:t>
    </dgm:pt>
    <dgm:pt modelId="{1C85E099-9D3D-451D-9AA8-A228A496DA86}">
      <dgm:prSet custT="1"/>
      <dgm:spPr/>
      <dgm:t>
        <a:bodyPr/>
        <a:lstStyle/>
        <a:p>
          <a:r>
            <a:rPr lang="tr-TR" sz="1600" b="1" dirty="0" smtClean="0">
              <a:solidFill>
                <a:schemeClr val="tx1">
                  <a:lumMod val="75000"/>
                  <a:lumOff val="25000"/>
                </a:schemeClr>
              </a:solidFill>
            </a:rPr>
            <a:t>Elektronik Kaynaklar Ulusal Akademik Lisansı</a:t>
          </a:r>
          <a:r>
            <a:rPr lang="tr-TR" sz="1600" b="1" dirty="0" smtClean="0">
              <a:solidFill>
                <a:schemeClr val="tx1">
                  <a:lumMod val="75000"/>
                  <a:lumOff val="25000"/>
                </a:schemeClr>
              </a:solidFill>
              <a:effectLst>
                <a:outerShdw blurRad="38100" dist="38100" dir="2700000" algn="tl">
                  <a:srgbClr val="000000">
                    <a:alpha val="43137"/>
                  </a:srgbClr>
                </a:outerShdw>
              </a:effectLst>
            </a:rPr>
            <a:t>: EKUAL</a:t>
          </a:r>
          <a:endParaRPr lang="tr-TR" sz="1600" b="1" dirty="0">
            <a:solidFill>
              <a:schemeClr val="tx1">
                <a:lumMod val="75000"/>
                <a:lumOff val="25000"/>
              </a:schemeClr>
            </a:solidFill>
            <a:effectLst>
              <a:outerShdw blurRad="38100" dist="38100" dir="2700000" algn="tl">
                <a:srgbClr val="000000">
                  <a:alpha val="43137"/>
                </a:srgbClr>
              </a:outerShdw>
            </a:effectLst>
          </a:endParaRPr>
        </a:p>
      </dgm:t>
    </dgm:pt>
    <dgm:pt modelId="{572A666A-5D39-4209-AB06-8DAE128E0F7A}" type="parTrans" cxnId="{3B420ACA-E095-49E1-8673-172D1DAD2763}">
      <dgm:prSet/>
      <dgm:spPr/>
      <dgm:t>
        <a:bodyPr/>
        <a:lstStyle/>
        <a:p>
          <a:endParaRPr lang="tr-TR"/>
        </a:p>
      </dgm:t>
    </dgm:pt>
    <dgm:pt modelId="{AD0A966E-38E2-4BF1-BBE8-074CAA03B6A8}" type="sibTrans" cxnId="{3B420ACA-E095-49E1-8673-172D1DAD2763}">
      <dgm:prSet/>
      <dgm:spPr/>
      <dgm:t>
        <a:bodyPr/>
        <a:lstStyle/>
        <a:p>
          <a:endParaRPr lang="tr-TR"/>
        </a:p>
      </dgm:t>
    </dgm:pt>
    <dgm:pt modelId="{19DCBDC4-AE61-4A47-8764-4CE0CEBBF445}">
      <dgm:prSet custT="1"/>
      <dgm:spPr/>
      <dgm:t>
        <a:bodyPr/>
        <a:lstStyle/>
        <a:p>
          <a:r>
            <a:rPr lang="tr-TR" sz="1600" b="1" dirty="0" smtClean="0">
              <a:solidFill>
                <a:schemeClr val="tx1">
                  <a:lumMod val="75000"/>
                  <a:lumOff val="25000"/>
                </a:schemeClr>
              </a:solidFill>
            </a:rPr>
            <a:t>Uluslararası Bilimsel Yayınları Teşvik: </a:t>
          </a:r>
          <a:r>
            <a:rPr lang="tr-TR" sz="1600" b="1" dirty="0" smtClean="0">
              <a:solidFill>
                <a:schemeClr val="tx1">
                  <a:lumMod val="75000"/>
                  <a:lumOff val="25000"/>
                </a:schemeClr>
              </a:solidFill>
              <a:effectLst>
                <a:outerShdw blurRad="38100" dist="38100" dir="2700000" algn="tl">
                  <a:srgbClr val="000000">
                    <a:alpha val="43137"/>
                  </a:srgbClr>
                </a:outerShdw>
              </a:effectLst>
            </a:rPr>
            <a:t>UBYT</a:t>
          </a:r>
          <a:endParaRPr lang="tr-TR" sz="1600" b="1" dirty="0">
            <a:solidFill>
              <a:schemeClr val="tx1">
                <a:lumMod val="75000"/>
                <a:lumOff val="25000"/>
              </a:schemeClr>
            </a:solidFill>
            <a:effectLst>
              <a:outerShdw blurRad="38100" dist="38100" dir="2700000" algn="tl">
                <a:srgbClr val="000000">
                  <a:alpha val="43137"/>
                </a:srgbClr>
              </a:outerShdw>
            </a:effectLst>
          </a:endParaRPr>
        </a:p>
      </dgm:t>
    </dgm:pt>
    <dgm:pt modelId="{44118BB3-9911-4010-A3A8-93F806E2C6B7}" type="parTrans" cxnId="{450D10B4-9128-43D4-953E-DFA2EEBB5337}">
      <dgm:prSet/>
      <dgm:spPr/>
      <dgm:t>
        <a:bodyPr/>
        <a:lstStyle/>
        <a:p>
          <a:endParaRPr lang="tr-TR"/>
        </a:p>
      </dgm:t>
    </dgm:pt>
    <dgm:pt modelId="{0BB3D76D-B4AF-46C9-B823-DD3CC44B6545}" type="sibTrans" cxnId="{450D10B4-9128-43D4-953E-DFA2EEBB5337}">
      <dgm:prSet/>
      <dgm:spPr/>
      <dgm:t>
        <a:bodyPr/>
        <a:lstStyle/>
        <a:p>
          <a:endParaRPr lang="tr-TR"/>
        </a:p>
      </dgm:t>
    </dgm:pt>
    <dgm:pt modelId="{3FE49267-E1BB-7D4A-8A42-0CD591E1D909}">
      <dgm:prSet custT="1"/>
      <dgm:spPr/>
      <dgm:t>
        <a:bodyPr/>
        <a:lstStyle/>
        <a:p>
          <a:r>
            <a:rPr lang="tr-TR" sz="1600" b="1" dirty="0" smtClean="0">
              <a:solidFill>
                <a:schemeClr val="tx1">
                  <a:lumMod val="75000"/>
                  <a:lumOff val="25000"/>
                </a:schemeClr>
              </a:solidFill>
            </a:rPr>
            <a:t>Ulusal Veri Tabanları</a:t>
          </a:r>
        </a:p>
        <a:p>
          <a:r>
            <a:rPr lang="tr-TR" sz="1600" b="1" dirty="0" smtClean="0">
              <a:solidFill>
                <a:schemeClr val="tx1">
                  <a:lumMod val="75000"/>
                  <a:lumOff val="25000"/>
                </a:schemeClr>
              </a:solidFill>
            </a:rPr>
            <a:t> </a:t>
          </a:r>
          <a:r>
            <a:rPr lang="tr-TR" sz="1600" b="1" dirty="0" smtClean="0">
              <a:solidFill>
                <a:schemeClr val="tx1">
                  <a:lumMod val="75000"/>
                  <a:lumOff val="25000"/>
                </a:schemeClr>
              </a:solidFill>
              <a:effectLst>
                <a:outerShdw blurRad="38100" dist="38100" dir="2700000" algn="tl">
                  <a:srgbClr val="000000">
                    <a:alpha val="43137"/>
                  </a:srgbClr>
                </a:outerShdw>
              </a:effectLst>
            </a:rPr>
            <a:t>TR Dizin</a:t>
          </a:r>
          <a:endParaRPr lang="tr-TR" sz="1600" b="1" dirty="0">
            <a:solidFill>
              <a:schemeClr val="tx1">
                <a:lumMod val="75000"/>
                <a:lumOff val="25000"/>
              </a:schemeClr>
            </a:solidFill>
            <a:effectLst>
              <a:outerShdw blurRad="38100" dist="38100" dir="2700000" algn="tl">
                <a:srgbClr val="000000">
                  <a:alpha val="43137"/>
                </a:srgbClr>
              </a:outerShdw>
            </a:effectLst>
          </a:endParaRPr>
        </a:p>
      </dgm:t>
    </dgm:pt>
    <dgm:pt modelId="{4C2CA30F-7EAF-F845-B2AF-9FDA7143D19C}" type="parTrans" cxnId="{31710D2F-1D2F-3F4B-B02E-656DBF7FAAA4}">
      <dgm:prSet/>
      <dgm:spPr/>
      <dgm:t>
        <a:bodyPr/>
        <a:lstStyle/>
        <a:p>
          <a:endParaRPr lang="en-US"/>
        </a:p>
      </dgm:t>
    </dgm:pt>
    <dgm:pt modelId="{1FE735A6-86C1-904C-AD5E-BE8671F65758}" type="sibTrans" cxnId="{31710D2F-1D2F-3F4B-B02E-656DBF7FAAA4}">
      <dgm:prSet/>
      <dgm:spPr/>
      <dgm:t>
        <a:bodyPr/>
        <a:lstStyle/>
        <a:p>
          <a:endParaRPr lang="en-US"/>
        </a:p>
      </dgm:t>
    </dgm:pt>
    <dgm:pt modelId="{6A670932-933A-4FDF-9DA7-A94DEFDC18A1}" type="pres">
      <dgm:prSet presAssocID="{AD60E064-CCD3-43D7-B661-450311667951}" presName="compositeShape" presStyleCnt="0">
        <dgm:presLayoutVars>
          <dgm:dir/>
          <dgm:resizeHandles/>
        </dgm:presLayoutVars>
      </dgm:prSet>
      <dgm:spPr/>
    </dgm:pt>
    <dgm:pt modelId="{24F8A2A3-6619-410D-B9DD-98915AB07CCE}" type="pres">
      <dgm:prSet presAssocID="{AD60E064-CCD3-43D7-B661-450311667951}" presName="pyramid" presStyleLbl="node1" presStyleIdx="0" presStyleCnt="1" custAng="0" custLinFactNeighborX="-10413"/>
      <dgm:spPr>
        <a:solidFill>
          <a:srgbClr val="990000"/>
        </a:solidFill>
      </dgm:spPr>
    </dgm:pt>
    <dgm:pt modelId="{C2BDD778-E50E-4529-85BE-1C810F3539B9}" type="pres">
      <dgm:prSet presAssocID="{AD60E064-CCD3-43D7-B661-450311667951}" presName="theList" presStyleCnt="0"/>
      <dgm:spPr/>
    </dgm:pt>
    <dgm:pt modelId="{61BB2A4A-0037-4733-8CAE-D0FB821E7FEA}" type="pres">
      <dgm:prSet presAssocID="{8F1E0901-1C28-4650-8C4C-C59114802A74}" presName="aNode" presStyleLbl="fgAcc1" presStyleIdx="0" presStyleCnt="5" custLinFactY="203636" custLinFactNeighborX="-68409" custLinFactNeighborY="300000">
        <dgm:presLayoutVars>
          <dgm:bulletEnabled val="1"/>
        </dgm:presLayoutVars>
      </dgm:prSet>
      <dgm:spPr/>
      <dgm:t>
        <a:bodyPr/>
        <a:lstStyle/>
        <a:p>
          <a:endParaRPr lang="tr-TR"/>
        </a:p>
      </dgm:t>
    </dgm:pt>
    <dgm:pt modelId="{2B9FA70A-E4A1-4860-90F1-B07C178BA199}" type="pres">
      <dgm:prSet presAssocID="{8F1E0901-1C28-4650-8C4C-C59114802A74}" presName="aSpace" presStyleCnt="0"/>
      <dgm:spPr/>
    </dgm:pt>
    <dgm:pt modelId="{9D060D17-13E6-4ACC-91C9-590F9A95CCAB}" type="pres">
      <dgm:prSet presAssocID="{E124D089-0C5A-4401-86C7-896802042B58}" presName="aNode" presStyleLbl="fgAcc1" presStyleIdx="1" presStyleCnt="5" custLinFactNeighborX="-68409" custLinFactNeighborY="-67513">
        <dgm:presLayoutVars>
          <dgm:bulletEnabled val="1"/>
        </dgm:presLayoutVars>
      </dgm:prSet>
      <dgm:spPr/>
      <dgm:t>
        <a:bodyPr/>
        <a:lstStyle/>
        <a:p>
          <a:endParaRPr lang="tr-TR"/>
        </a:p>
      </dgm:t>
    </dgm:pt>
    <dgm:pt modelId="{FA45ADB3-33EA-4C1F-A300-2DF51D70E92A}" type="pres">
      <dgm:prSet presAssocID="{E124D089-0C5A-4401-86C7-896802042B58}" presName="aSpace" presStyleCnt="0"/>
      <dgm:spPr/>
    </dgm:pt>
    <dgm:pt modelId="{A2E93C17-A331-4E95-AF57-FFE0186FAF1C}" type="pres">
      <dgm:prSet presAssocID="{19DCBDC4-AE61-4A47-8764-4CE0CEBBF445}" presName="aNode" presStyleLbl="fgAcc1" presStyleIdx="2" presStyleCnt="5" custLinFactY="-208053" custLinFactNeighborX="-68409" custLinFactNeighborY="-300000">
        <dgm:presLayoutVars>
          <dgm:bulletEnabled val="1"/>
        </dgm:presLayoutVars>
      </dgm:prSet>
      <dgm:spPr/>
      <dgm:t>
        <a:bodyPr/>
        <a:lstStyle/>
        <a:p>
          <a:endParaRPr lang="tr-TR"/>
        </a:p>
      </dgm:t>
    </dgm:pt>
    <dgm:pt modelId="{E6FC9827-51FF-4D5B-B77B-50E9C72263DD}" type="pres">
      <dgm:prSet presAssocID="{19DCBDC4-AE61-4A47-8764-4CE0CEBBF445}" presName="aSpace" presStyleCnt="0"/>
      <dgm:spPr/>
    </dgm:pt>
    <dgm:pt modelId="{5D3D8787-F533-F447-A081-29E0E6307938}" type="pres">
      <dgm:prSet presAssocID="{3FE49267-E1BB-7D4A-8A42-0CD591E1D909}" presName="aNode" presStyleLbl="fgAcc1" presStyleIdx="3" presStyleCnt="5" custLinFactY="40672" custLinFactNeighborX="-68409" custLinFactNeighborY="100000">
        <dgm:presLayoutVars>
          <dgm:bulletEnabled val="1"/>
        </dgm:presLayoutVars>
      </dgm:prSet>
      <dgm:spPr/>
      <dgm:t>
        <a:bodyPr/>
        <a:lstStyle/>
        <a:p>
          <a:endParaRPr lang="en-US"/>
        </a:p>
      </dgm:t>
    </dgm:pt>
    <dgm:pt modelId="{18397660-0A79-AF4A-A93A-78C65F7D3B43}" type="pres">
      <dgm:prSet presAssocID="{3FE49267-E1BB-7D4A-8A42-0CD591E1D909}" presName="aSpace" presStyleCnt="0"/>
      <dgm:spPr/>
    </dgm:pt>
    <dgm:pt modelId="{1B3B1A31-FBFC-4A2E-B83C-10304CD7D886}" type="pres">
      <dgm:prSet presAssocID="{1C85E099-9D3D-451D-9AA8-A228A496DA86}" presName="aNode" presStyleLbl="fgAcc1" presStyleIdx="4" presStyleCnt="5" custLinFactY="64938" custLinFactNeighborX="-68409" custLinFactNeighborY="100000">
        <dgm:presLayoutVars>
          <dgm:bulletEnabled val="1"/>
        </dgm:presLayoutVars>
      </dgm:prSet>
      <dgm:spPr/>
      <dgm:t>
        <a:bodyPr/>
        <a:lstStyle/>
        <a:p>
          <a:endParaRPr lang="tr-TR"/>
        </a:p>
      </dgm:t>
    </dgm:pt>
    <dgm:pt modelId="{18101497-88A5-4731-9560-FE366CD2CF50}" type="pres">
      <dgm:prSet presAssocID="{1C85E099-9D3D-451D-9AA8-A228A496DA86}" presName="aSpace" presStyleCnt="0"/>
      <dgm:spPr/>
    </dgm:pt>
  </dgm:ptLst>
  <dgm:cxnLst>
    <dgm:cxn modelId="{450D10B4-9128-43D4-953E-DFA2EEBB5337}" srcId="{AD60E064-CCD3-43D7-B661-450311667951}" destId="{19DCBDC4-AE61-4A47-8764-4CE0CEBBF445}" srcOrd="2" destOrd="0" parTransId="{44118BB3-9911-4010-A3A8-93F806E2C6B7}" sibTransId="{0BB3D76D-B4AF-46C9-B823-DD3CC44B6545}"/>
    <dgm:cxn modelId="{93B1E801-665D-4477-A4DB-B4C4A84EA0C1}" type="presOf" srcId="{1C85E099-9D3D-451D-9AA8-A228A496DA86}" destId="{1B3B1A31-FBFC-4A2E-B83C-10304CD7D886}" srcOrd="0" destOrd="0" presId="urn:microsoft.com/office/officeart/2005/8/layout/pyramid2"/>
    <dgm:cxn modelId="{66A61721-27D8-4FA1-B0E1-915E6967DE20}" srcId="{AD60E064-CCD3-43D7-B661-450311667951}" destId="{8F1E0901-1C28-4650-8C4C-C59114802A74}" srcOrd="0" destOrd="0" parTransId="{65E6588F-3942-41A9-8C86-50C817628B4B}" sibTransId="{BDA5C5E8-6890-4A06-A8B9-6C2B4B0EAB26}"/>
    <dgm:cxn modelId="{3B420ACA-E095-49E1-8673-172D1DAD2763}" srcId="{AD60E064-CCD3-43D7-B661-450311667951}" destId="{1C85E099-9D3D-451D-9AA8-A228A496DA86}" srcOrd="4" destOrd="0" parTransId="{572A666A-5D39-4209-AB06-8DAE128E0F7A}" sibTransId="{AD0A966E-38E2-4BF1-BBE8-074CAA03B6A8}"/>
    <dgm:cxn modelId="{A444EADC-53D0-46EE-AE4A-F9D10E6D21D7}" type="presOf" srcId="{19DCBDC4-AE61-4A47-8764-4CE0CEBBF445}" destId="{A2E93C17-A331-4E95-AF57-FFE0186FAF1C}" srcOrd="0" destOrd="0" presId="urn:microsoft.com/office/officeart/2005/8/layout/pyramid2"/>
    <dgm:cxn modelId="{0BDA1BB0-7D33-47C7-9E37-99C46B568FD9}" type="presOf" srcId="{3FE49267-E1BB-7D4A-8A42-0CD591E1D909}" destId="{5D3D8787-F533-F447-A081-29E0E6307938}" srcOrd="0" destOrd="0" presId="urn:microsoft.com/office/officeart/2005/8/layout/pyramid2"/>
    <dgm:cxn modelId="{31710D2F-1D2F-3F4B-B02E-656DBF7FAAA4}" srcId="{AD60E064-CCD3-43D7-B661-450311667951}" destId="{3FE49267-E1BB-7D4A-8A42-0CD591E1D909}" srcOrd="3" destOrd="0" parTransId="{4C2CA30F-7EAF-F845-B2AF-9FDA7143D19C}" sibTransId="{1FE735A6-86C1-904C-AD5E-BE8671F65758}"/>
    <dgm:cxn modelId="{53B047FC-CA5C-41B8-82C4-4B644456D848}" type="presOf" srcId="{AD60E064-CCD3-43D7-B661-450311667951}" destId="{6A670932-933A-4FDF-9DA7-A94DEFDC18A1}" srcOrd="0" destOrd="0" presId="urn:microsoft.com/office/officeart/2005/8/layout/pyramid2"/>
    <dgm:cxn modelId="{F4DAA6A4-F7D6-459F-AFFC-D1BEB89109F9}" type="presOf" srcId="{E124D089-0C5A-4401-86C7-896802042B58}" destId="{9D060D17-13E6-4ACC-91C9-590F9A95CCAB}" srcOrd="0" destOrd="0" presId="urn:microsoft.com/office/officeart/2005/8/layout/pyramid2"/>
    <dgm:cxn modelId="{14BAD709-8C8A-4655-911D-748AEB2079EE}" type="presOf" srcId="{8F1E0901-1C28-4650-8C4C-C59114802A74}" destId="{61BB2A4A-0037-4733-8CAE-D0FB821E7FEA}" srcOrd="0" destOrd="0" presId="urn:microsoft.com/office/officeart/2005/8/layout/pyramid2"/>
    <dgm:cxn modelId="{75A62386-EEFC-41C8-9E07-AFB3BA56FB1C}" srcId="{AD60E064-CCD3-43D7-B661-450311667951}" destId="{E124D089-0C5A-4401-86C7-896802042B58}" srcOrd="1" destOrd="0" parTransId="{6244A16D-F582-4AD8-AF9C-DCEE6055EF51}" sibTransId="{417033AA-C744-41E5-B7B4-76A0D1F838BA}"/>
    <dgm:cxn modelId="{8281B307-5919-485B-A408-7F044ABE881C}" type="presParOf" srcId="{6A670932-933A-4FDF-9DA7-A94DEFDC18A1}" destId="{24F8A2A3-6619-410D-B9DD-98915AB07CCE}" srcOrd="0" destOrd="0" presId="urn:microsoft.com/office/officeart/2005/8/layout/pyramid2"/>
    <dgm:cxn modelId="{4A776443-8482-41C2-986C-9C9B17D0C44F}" type="presParOf" srcId="{6A670932-933A-4FDF-9DA7-A94DEFDC18A1}" destId="{C2BDD778-E50E-4529-85BE-1C810F3539B9}" srcOrd="1" destOrd="0" presId="urn:microsoft.com/office/officeart/2005/8/layout/pyramid2"/>
    <dgm:cxn modelId="{DFF3AC90-4C9A-4129-8D50-332D6E2C1462}" type="presParOf" srcId="{C2BDD778-E50E-4529-85BE-1C810F3539B9}" destId="{61BB2A4A-0037-4733-8CAE-D0FB821E7FEA}" srcOrd="0" destOrd="0" presId="urn:microsoft.com/office/officeart/2005/8/layout/pyramid2"/>
    <dgm:cxn modelId="{A4EB837D-BCB6-4858-9347-45D3F2DEE19A}" type="presParOf" srcId="{C2BDD778-E50E-4529-85BE-1C810F3539B9}" destId="{2B9FA70A-E4A1-4860-90F1-B07C178BA199}" srcOrd="1" destOrd="0" presId="urn:microsoft.com/office/officeart/2005/8/layout/pyramid2"/>
    <dgm:cxn modelId="{458A2133-82E2-4F00-B19B-A2ED8B96E75C}" type="presParOf" srcId="{C2BDD778-E50E-4529-85BE-1C810F3539B9}" destId="{9D060D17-13E6-4ACC-91C9-590F9A95CCAB}" srcOrd="2" destOrd="0" presId="urn:microsoft.com/office/officeart/2005/8/layout/pyramid2"/>
    <dgm:cxn modelId="{9C21FBDA-D640-4420-BDF2-49F36000043E}" type="presParOf" srcId="{C2BDD778-E50E-4529-85BE-1C810F3539B9}" destId="{FA45ADB3-33EA-4C1F-A300-2DF51D70E92A}" srcOrd="3" destOrd="0" presId="urn:microsoft.com/office/officeart/2005/8/layout/pyramid2"/>
    <dgm:cxn modelId="{0FD07AEA-ED01-4618-A474-90C7304EBE09}" type="presParOf" srcId="{C2BDD778-E50E-4529-85BE-1C810F3539B9}" destId="{A2E93C17-A331-4E95-AF57-FFE0186FAF1C}" srcOrd="4" destOrd="0" presId="urn:microsoft.com/office/officeart/2005/8/layout/pyramid2"/>
    <dgm:cxn modelId="{74003D5F-63B3-4C92-A30E-796400518284}" type="presParOf" srcId="{C2BDD778-E50E-4529-85BE-1C810F3539B9}" destId="{E6FC9827-51FF-4D5B-B77B-50E9C72263DD}" srcOrd="5" destOrd="0" presId="urn:microsoft.com/office/officeart/2005/8/layout/pyramid2"/>
    <dgm:cxn modelId="{B72E46D9-E8CF-4433-89D2-1BBA1366143E}" type="presParOf" srcId="{C2BDD778-E50E-4529-85BE-1C810F3539B9}" destId="{5D3D8787-F533-F447-A081-29E0E6307938}" srcOrd="6" destOrd="0" presId="urn:microsoft.com/office/officeart/2005/8/layout/pyramid2"/>
    <dgm:cxn modelId="{B5D435E2-E628-4546-A5B2-20B44F53D1C5}" type="presParOf" srcId="{C2BDD778-E50E-4529-85BE-1C810F3539B9}" destId="{18397660-0A79-AF4A-A93A-78C65F7D3B43}" srcOrd="7" destOrd="0" presId="urn:microsoft.com/office/officeart/2005/8/layout/pyramid2"/>
    <dgm:cxn modelId="{2864456C-2D7F-4425-9154-F09346C9E53F}" type="presParOf" srcId="{C2BDD778-E50E-4529-85BE-1C810F3539B9}" destId="{1B3B1A31-FBFC-4A2E-B83C-10304CD7D886}" srcOrd="8" destOrd="0" presId="urn:microsoft.com/office/officeart/2005/8/layout/pyramid2"/>
    <dgm:cxn modelId="{59B4F34A-E8F0-47C7-B0D2-790371B1481D}" type="presParOf" srcId="{C2BDD778-E50E-4529-85BE-1C810F3539B9}" destId="{18101497-88A5-4731-9560-FE366CD2CF50}" srcOrd="9"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31575-D388-447F-BBDD-EA2B62EB09CB}" type="doc">
      <dgm:prSet loTypeId="urn:microsoft.com/office/officeart/2005/8/layout/hProcess9" loCatId="process" qsTypeId="urn:microsoft.com/office/officeart/2005/8/quickstyle/simple1" qsCatId="simple" csTypeId="urn:microsoft.com/office/officeart/2005/8/colors/accent1_2" csCatId="accent1" phldr="1"/>
      <dgm:spPr/>
    </dgm:pt>
    <dgm:pt modelId="{DEC71AAC-5C32-4EE1-A962-66ACA274B3D4}">
      <dgm:prSet phldrT="[Metin]" custT="1"/>
      <dgm:spPr>
        <a:solidFill>
          <a:schemeClr val="accent2">
            <a:lumMod val="20000"/>
            <a:lumOff val="80000"/>
          </a:schemeClr>
        </a:solidFill>
      </dgm:spPr>
      <dgm:t>
        <a:bodyPr/>
        <a:lstStyle/>
        <a:p>
          <a:r>
            <a:rPr lang="tr-TR" sz="1600" b="1" dirty="0" smtClean="0">
              <a:solidFill>
                <a:srgbClr val="002060"/>
              </a:solidFill>
            </a:rPr>
            <a:t>OJS tabanlı Merkezi Dergi  Yönetim Sistemi</a:t>
          </a:r>
          <a:endParaRPr lang="tr-TR" sz="1600" b="1" dirty="0">
            <a:solidFill>
              <a:srgbClr val="002060"/>
            </a:solidFill>
          </a:endParaRPr>
        </a:p>
      </dgm:t>
    </dgm:pt>
    <dgm:pt modelId="{FC42101A-9A00-4239-ACAC-CE9811BF4E3D}" type="parTrans" cxnId="{FF81E6D6-EA41-44F1-871D-11AFE3AC7100}">
      <dgm:prSet/>
      <dgm:spPr/>
      <dgm:t>
        <a:bodyPr/>
        <a:lstStyle/>
        <a:p>
          <a:endParaRPr lang="tr-TR">
            <a:solidFill>
              <a:schemeClr val="accent6">
                <a:lumMod val="75000"/>
              </a:schemeClr>
            </a:solidFill>
          </a:endParaRPr>
        </a:p>
      </dgm:t>
    </dgm:pt>
    <dgm:pt modelId="{8A43163B-676B-42A2-8F6A-FFC25326EB2C}" type="sibTrans" cxnId="{FF81E6D6-EA41-44F1-871D-11AFE3AC7100}">
      <dgm:prSet/>
      <dgm:spPr/>
      <dgm:t>
        <a:bodyPr/>
        <a:lstStyle/>
        <a:p>
          <a:endParaRPr lang="tr-TR">
            <a:solidFill>
              <a:schemeClr val="accent6">
                <a:lumMod val="75000"/>
              </a:schemeClr>
            </a:solidFill>
          </a:endParaRPr>
        </a:p>
      </dgm:t>
    </dgm:pt>
    <dgm:pt modelId="{D30E3F49-7BE0-4A46-912E-FA43296B5B34}" type="pres">
      <dgm:prSet presAssocID="{28C31575-D388-447F-BBDD-EA2B62EB09CB}" presName="CompostProcess" presStyleCnt="0">
        <dgm:presLayoutVars>
          <dgm:dir/>
          <dgm:resizeHandles val="exact"/>
        </dgm:presLayoutVars>
      </dgm:prSet>
      <dgm:spPr/>
    </dgm:pt>
    <dgm:pt modelId="{E8A8D302-39F3-4B6F-B897-1FDD55322B1D}" type="pres">
      <dgm:prSet presAssocID="{28C31575-D388-447F-BBDD-EA2B62EB09CB}" presName="arrow" presStyleLbl="bgShp" presStyleIdx="0" presStyleCnt="1" custScaleX="117647" custLinFactNeighborX="0" custLinFactNeighborY="7143"/>
      <dgm:spPr>
        <a:solidFill>
          <a:srgbClr val="990000"/>
        </a:solidFill>
      </dgm:spPr>
    </dgm:pt>
    <dgm:pt modelId="{0B5399FE-5D84-4264-8343-374473E456AA}" type="pres">
      <dgm:prSet presAssocID="{28C31575-D388-447F-BBDD-EA2B62EB09CB}" presName="linearProcess" presStyleCnt="0"/>
      <dgm:spPr/>
    </dgm:pt>
    <dgm:pt modelId="{CA5D5C4A-A257-4BF8-8477-4EB7678C3265}" type="pres">
      <dgm:prSet presAssocID="{DEC71AAC-5C32-4EE1-A962-66ACA274B3D4}" presName="textNode" presStyleLbl="node1" presStyleIdx="0" presStyleCnt="1" custScaleX="115843" custLinFactNeighborX="-8359" custLinFactNeighborY="-3571">
        <dgm:presLayoutVars>
          <dgm:bulletEnabled val="1"/>
        </dgm:presLayoutVars>
      </dgm:prSet>
      <dgm:spPr/>
      <dgm:t>
        <a:bodyPr/>
        <a:lstStyle/>
        <a:p>
          <a:endParaRPr lang="tr-TR"/>
        </a:p>
      </dgm:t>
    </dgm:pt>
  </dgm:ptLst>
  <dgm:cxnLst>
    <dgm:cxn modelId="{FF81E6D6-EA41-44F1-871D-11AFE3AC7100}" srcId="{28C31575-D388-447F-BBDD-EA2B62EB09CB}" destId="{DEC71AAC-5C32-4EE1-A962-66ACA274B3D4}" srcOrd="0" destOrd="0" parTransId="{FC42101A-9A00-4239-ACAC-CE9811BF4E3D}" sibTransId="{8A43163B-676B-42A2-8F6A-FFC25326EB2C}"/>
    <dgm:cxn modelId="{EC2839EC-4A2B-4580-AA37-CAF6CBED2B65}" type="presOf" srcId="{DEC71AAC-5C32-4EE1-A962-66ACA274B3D4}" destId="{CA5D5C4A-A257-4BF8-8477-4EB7678C3265}" srcOrd="0" destOrd="0" presId="urn:microsoft.com/office/officeart/2005/8/layout/hProcess9"/>
    <dgm:cxn modelId="{CDEB8747-084C-4032-9B95-599427F62FAC}" type="presOf" srcId="{28C31575-D388-447F-BBDD-EA2B62EB09CB}" destId="{D30E3F49-7BE0-4A46-912E-FA43296B5B34}" srcOrd="0" destOrd="0" presId="urn:microsoft.com/office/officeart/2005/8/layout/hProcess9"/>
    <dgm:cxn modelId="{4841284A-918C-4B8F-9EF3-EC38F0EB607D}" type="presParOf" srcId="{D30E3F49-7BE0-4A46-912E-FA43296B5B34}" destId="{E8A8D302-39F3-4B6F-B897-1FDD55322B1D}" srcOrd="0" destOrd="0" presId="urn:microsoft.com/office/officeart/2005/8/layout/hProcess9"/>
    <dgm:cxn modelId="{51A1FDE5-87A1-4F0E-88F7-D23EE9EE1E3C}" type="presParOf" srcId="{D30E3F49-7BE0-4A46-912E-FA43296B5B34}" destId="{0B5399FE-5D84-4264-8343-374473E456AA}" srcOrd="1" destOrd="0" presId="urn:microsoft.com/office/officeart/2005/8/layout/hProcess9"/>
    <dgm:cxn modelId="{DE1BBA2A-C76D-404F-885A-3C8B856FD70C}" type="presParOf" srcId="{0B5399FE-5D84-4264-8343-374473E456AA}" destId="{CA5D5C4A-A257-4BF8-8477-4EB7678C3265}" srcOrd="0" destOrd="0" presId="urn:microsoft.com/office/officeart/2005/8/layout/hProcess9"/>
  </dgm:cxnLst>
  <dgm:bg>
    <a:noFill/>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31575-D388-447F-BBDD-EA2B62EB09CB}" type="doc">
      <dgm:prSet loTypeId="urn:microsoft.com/office/officeart/2005/8/layout/hProcess9" loCatId="process" qsTypeId="urn:microsoft.com/office/officeart/2005/8/quickstyle/simple1" qsCatId="simple" csTypeId="urn:microsoft.com/office/officeart/2005/8/colors/accent1_2" csCatId="accent1" phldr="1"/>
      <dgm:spPr/>
    </dgm:pt>
    <dgm:pt modelId="{DEC71AAC-5C32-4EE1-A962-66ACA274B3D4}">
      <dgm:prSet phldrT="[Metin]" custT="1"/>
      <dgm:spPr>
        <a:solidFill>
          <a:schemeClr val="accent2">
            <a:lumMod val="20000"/>
            <a:lumOff val="80000"/>
          </a:schemeClr>
        </a:solidFill>
      </dgm:spPr>
      <dgm:t>
        <a:bodyPr/>
        <a:lstStyle/>
        <a:p>
          <a:r>
            <a:rPr lang="tr-TR" sz="1600" b="1" baseline="0" dirty="0" smtClean="0">
              <a:solidFill>
                <a:srgbClr val="002060"/>
              </a:solidFill>
            </a:rPr>
            <a:t>500 TL </a:t>
          </a:r>
          <a:r>
            <a:rPr lang="en-US" sz="1600" b="1" baseline="0" dirty="0" smtClean="0">
              <a:solidFill>
                <a:srgbClr val="002060"/>
              </a:solidFill>
            </a:rPr>
            <a:t>–</a:t>
          </a:r>
          <a:r>
            <a:rPr lang="tr-TR" sz="1600" b="1" baseline="0" dirty="0" smtClean="0">
              <a:solidFill>
                <a:srgbClr val="002060"/>
              </a:solidFill>
            </a:rPr>
            <a:t> 7.500 TL/Makale Teşvik</a:t>
          </a:r>
          <a:endParaRPr lang="tr-TR" sz="1600" b="1" dirty="0">
            <a:solidFill>
              <a:srgbClr val="002060"/>
            </a:solidFill>
          </a:endParaRPr>
        </a:p>
      </dgm:t>
    </dgm:pt>
    <dgm:pt modelId="{FC42101A-9A00-4239-ACAC-CE9811BF4E3D}" type="parTrans" cxnId="{FF81E6D6-EA41-44F1-871D-11AFE3AC7100}">
      <dgm:prSet/>
      <dgm:spPr/>
      <dgm:t>
        <a:bodyPr/>
        <a:lstStyle/>
        <a:p>
          <a:endParaRPr lang="tr-TR" sz="2800">
            <a:solidFill>
              <a:schemeClr val="accent6">
                <a:lumMod val="75000"/>
              </a:schemeClr>
            </a:solidFill>
          </a:endParaRPr>
        </a:p>
      </dgm:t>
    </dgm:pt>
    <dgm:pt modelId="{8A43163B-676B-42A2-8F6A-FFC25326EB2C}" type="sibTrans" cxnId="{FF81E6D6-EA41-44F1-871D-11AFE3AC7100}">
      <dgm:prSet/>
      <dgm:spPr/>
      <dgm:t>
        <a:bodyPr/>
        <a:lstStyle/>
        <a:p>
          <a:endParaRPr lang="tr-TR" sz="2800">
            <a:solidFill>
              <a:schemeClr val="accent6">
                <a:lumMod val="75000"/>
              </a:schemeClr>
            </a:solidFill>
          </a:endParaRPr>
        </a:p>
      </dgm:t>
    </dgm:pt>
    <dgm:pt modelId="{D30E3F49-7BE0-4A46-912E-FA43296B5B34}" type="pres">
      <dgm:prSet presAssocID="{28C31575-D388-447F-BBDD-EA2B62EB09CB}" presName="CompostProcess" presStyleCnt="0">
        <dgm:presLayoutVars>
          <dgm:dir/>
          <dgm:resizeHandles val="exact"/>
        </dgm:presLayoutVars>
      </dgm:prSet>
      <dgm:spPr/>
    </dgm:pt>
    <dgm:pt modelId="{E8A8D302-39F3-4B6F-B897-1FDD55322B1D}" type="pres">
      <dgm:prSet presAssocID="{28C31575-D388-447F-BBDD-EA2B62EB09CB}" presName="arrow" presStyleLbl="bgShp" presStyleIdx="0" presStyleCnt="1" custScaleX="99615" custLinFactNeighborX="2421" custLinFactNeighborY="7143"/>
      <dgm:spPr>
        <a:solidFill>
          <a:schemeClr val="accent1"/>
        </a:solidFill>
      </dgm:spPr>
    </dgm:pt>
    <dgm:pt modelId="{0B5399FE-5D84-4264-8343-374473E456AA}" type="pres">
      <dgm:prSet presAssocID="{28C31575-D388-447F-BBDD-EA2B62EB09CB}" presName="linearProcess" presStyleCnt="0"/>
      <dgm:spPr/>
    </dgm:pt>
    <dgm:pt modelId="{CA5D5C4A-A257-4BF8-8477-4EB7678C3265}" type="pres">
      <dgm:prSet presAssocID="{DEC71AAC-5C32-4EE1-A962-66ACA274B3D4}" presName="textNode" presStyleLbl="node1" presStyleIdx="0" presStyleCnt="1" custScaleX="125830" custScaleY="87661" custLinFactNeighborX="-2213" custLinFactNeighborY="8116">
        <dgm:presLayoutVars>
          <dgm:bulletEnabled val="1"/>
        </dgm:presLayoutVars>
      </dgm:prSet>
      <dgm:spPr/>
      <dgm:t>
        <a:bodyPr/>
        <a:lstStyle/>
        <a:p>
          <a:endParaRPr lang="tr-TR"/>
        </a:p>
      </dgm:t>
    </dgm:pt>
  </dgm:ptLst>
  <dgm:cxnLst>
    <dgm:cxn modelId="{71FF9E05-5313-4E3F-AF9A-360170DF0059}" type="presOf" srcId="{DEC71AAC-5C32-4EE1-A962-66ACA274B3D4}" destId="{CA5D5C4A-A257-4BF8-8477-4EB7678C3265}" srcOrd="0" destOrd="0" presId="urn:microsoft.com/office/officeart/2005/8/layout/hProcess9"/>
    <dgm:cxn modelId="{7DDE32AA-2977-4011-9DF6-F5A98AB1A462}" type="presOf" srcId="{28C31575-D388-447F-BBDD-EA2B62EB09CB}" destId="{D30E3F49-7BE0-4A46-912E-FA43296B5B34}" srcOrd="0" destOrd="0" presId="urn:microsoft.com/office/officeart/2005/8/layout/hProcess9"/>
    <dgm:cxn modelId="{FF81E6D6-EA41-44F1-871D-11AFE3AC7100}" srcId="{28C31575-D388-447F-BBDD-EA2B62EB09CB}" destId="{DEC71AAC-5C32-4EE1-A962-66ACA274B3D4}" srcOrd="0" destOrd="0" parTransId="{FC42101A-9A00-4239-ACAC-CE9811BF4E3D}" sibTransId="{8A43163B-676B-42A2-8F6A-FFC25326EB2C}"/>
    <dgm:cxn modelId="{D1DA1E59-36F9-4E34-BDA8-26DB341B6907}" type="presParOf" srcId="{D30E3F49-7BE0-4A46-912E-FA43296B5B34}" destId="{E8A8D302-39F3-4B6F-B897-1FDD55322B1D}" srcOrd="0" destOrd="0" presId="urn:microsoft.com/office/officeart/2005/8/layout/hProcess9"/>
    <dgm:cxn modelId="{A596F2DE-28CE-4DD8-9CBE-C0F98C9B5344}" type="presParOf" srcId="{D30E3F49-7BE0-4A46-912E-FA43296B5B34}" destId="{0B5399FE-5D84-4264-8343-374473E456AA}" srcOrd="1" destOrd="0" presId="urn:microsoft.com/office/officeart/2005/8/layout/hProcess9"/>
    <dgm:cxn modelId="{EFF68F16-F88B-4B3B-B436-9C0814E3002D}" type="presParOf" srcId="{0B5399FE-5D84-4264-8343-374473E456AA}" destId="{CA5D5C4A-A257-4BF8-8477-4EB7678C3265}" srcOrd="0" destOrd="0" presId="urn:microsoft.com/office/officeart/2005/8/layout/hProcess9"/>
  </dgm:cxnLst>
  <dgm:bg>
    <a:noFill/>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C31575-D388-447F-BBDD-EA2B62EB09CB}" type="doc">
      <dgm:prSet loTypeId="urn:microsoft.com/office/officeart/2005/8/layout/hProcess9" loCatId="process" qsTypeId="urn:microsoft.com/office/officeart/2005/8/quickstyle/simple1" qsCatId="simple" csTypeId="urn:microsoft.com/office/officeart/2005/8/colors/accent1_2" csCatId="accent1" phldr="1"/>
      <dgm:spPr/>
    </dgm:pt>
    <dgm:pt modelId="{DEC71AAC-5C32-4EE1-A962-66ACA274B3D4}">
      <dgm:prSet phldrT="[Metin]" custT="1"/>
      <dgm:spPr>
        <a:solidFill>
          <a:schemeClr val="accent1">
            <a:lumMod val="20000"/>
            <a:lumOff val="80000"/>
          </a:schemeClr>
        </a:solidFill>
      </dgm:spPr>
      <dgm:t>
        <a:bodyPr/>
        <a:lstStyle/>
        <a:p>
          <a:r>
            <a:rPr lang="tr-TR" sz="1500" b="1" dirty="0" smtClean="0">
              <a:solidFill>
                <a:srgbClr val="002060"/>
              </a:solidFill>
            </a:rPr>
            <a:t>Uluslararası platformda Türkiye</a:t>
          </a:r>
          <a:r>
            <a:rPr lang="en-US" sz="1500" b="1" dirty="0" smtClean="0">
              <a:solidFill>
                <a:srgbClr val="002060"/>
              </a:solidFill>
            </a:rPr>
            <a:t>’</a:t>
          </a:r>
          <a:r>
            <a:rPr lang="tr-TR" sz="1500" b="1" dirty="0" err="1" smtClean="0">
              <a:solidFill>
                <a:srgbClr val="002060"/>
              </a:solidFill>
            </a:rPr>
            <a:t>nin</a:t>
          </a:r>
          <a:r>
            <a:rPr lang="tr-TR" sz="1500" b="1" dirty="0" smtClean="0">
              <a:solidFill>
                <a:srgbClr val="002060"/>
              </a:solidFill>
            </a:rPr>
            <a:t> bilimsel performans değerlendirilmesi </a:t>
          </a:r>
          <a:endParaRPr lang="tr-TR" sz="1500" b="1" dirty="0">
            <a:solidFill>
              <a:srgbClr val="002060"/>
            </a:solidFill>
          </a:endParaRPr>
        </a:p>
      </dgm:t>
    </dgm:pt>
    <dgm:pt modelId="{FC42101A-9A00-4239-ACAC-CE9811BF4E3D}" type="parTrans" cxnId="{FF81E6D6-EA41-44F1-871D-11AFE3AC7100}">
      <dgm:prSet/>
      <dgm:spPr/>
      <dgm:t>
        <a:bodyPr/>
        <a:lstStyle/>
        <a:p>
          <a:endParaRPr lang="tr-TR">
            <a:solidFill>
              <a:schemeClr val="accent6">
                <a:lumMod val="75000"/>
              </a:schemeClr>
            </a:solidFill>
          </a:endParaRPr>
        </a:p>
      </dgm:t>
    </dgm:pt>
    <dgm:pt modelId="{8A43163B-676B-42A2-8F6A-FFC25326EB2C}" type="sibTrans" cxnId="{FF81E6D6-EA41-44F1-871D-11AFE3AC7100}">
      <dgm:prSet/>
      <dgm:spPr/>
      <dgm:t>
        <a:bodyPr/>
        <a:lstStyle/>
        <a:p>
          <a:endParaRPr lang="tr-TR">
            <a:solidFill>
              <a:schemeClr val="accent6">
                <a:lumMod val="75000"/>
              </a:schemeClr>
            </a:solidFill>
          </a:endParaRPr>
        </a:p>
      </dgm:t>
    </dgm:pt>
    <dgm:pt modelId="{D30E3F49-7BE0-4A46-912E-FA43296B5B34}" type="pres">
      <dgm:prSet presAssocID="{28C31575-D388-447F-BBDD-EA2B62EB09CB}" presName="CompostProcess" presStyleCnt="0">
        <dgm:presLayoutVars>
          <dgm:dir/>
          <dgm:resizeHandles val="exact"/>
        </dgm:presLayoutVars>
      </dgm:prSet>
      <dgm:spPr/>
    </dgm:pt>
    <dgm:pt modelId="{E8A8D302-39F3-4B6F-B897-1FDD55322B1D}" type="pres">
      <dgm:prSet presAssocID="{28C31575-D388-447F-BBDD-EA2B62EB09CB}" presName="arrow" presStyleLbl="bgShp" presStyleIdx="0" presStyleCnt="1" custScaleX="117647" custLinFactNeighborX="-7373"/>
      <dgm:spPr>
        <a:solidFill>
          <a:schemeClr val="accent4"/>
        </a:solidFill>
      </dgm:spPr>
    </dgm:pt>
    <dgm:pt modelId="{0B5399FE-5D84-4264-8343-374473E456AA}" type="pres">
      <dgm:prSet presAssocID="{28C31575-D388-447F-BBDD-EA2B62EB09CB}" presName="linearProcess" presStyleCnt="0"/>
      <dgm:spPr/>
    </dgm:pt>
    <dgm:pt modelId="{CA5D5C4A-A257-4BF8-8477-4EB7678C3265}" type="pres">
      <dgm:prSet presAssocID="{DEC71AAC-5C32-4EE1-A962-66ACA274B3D4}" presName="textNode" presStyleLbl="node1" presStyleIdx="0" presStyleCnt="1" custScaleX="132276" custScaleY="100001" custLinFactNeighborX="-7261" custLinFactNeighborY="-14286">
        <dgm:presLayoutVars>
          <dgm:bulletEnabled val="1"/>
        </dgm:presLayoutVars>
      </dgm:prSet>
      <dgm:spPr/>
      <dgm:t>
        <a:bodyPr/>
        <a:lstStyle/>
        <a:p>
          <a:endParaRPr lang="tr-TR"/>
        </a:p>
      </dgm:t>
    </dgm:pt>
  </dgm:ptLst>
  <dgm:cxnLst>
    <dgm:cxn modelId="{FF81E6D6-EA41-44F1-871D-11AFE3AC7100}" srcId="{28C31575-D388-447F-BBDD-EA2B62EB09CB}" destId="{DEC71AAC-5C32-4EE1-A962-66ACA274B3D4}" srcOrd="0" destOrd="0" parTransId="{FC42101A-9A00-4239-ACAC-CE9811BF4E3D}" sibTransId="{8A43163B-676B-42A2-8F6A-FFC25326EB2C}"/>
    <dgm:cxn modelId="{1D33969B-B1AF-4E06-B062-30954E91321D}" type="presOf" srcId="{28C31575-D388-447F-BBDD-EA2B62EB09CB}" destId="{D30E3F49-7BE0-4A46-912E-FA43296B5B34}" srcOrd="0" destOrd="0" presId="urn:microsoft.com/office/officeart/2005/8/layout/hProcess9"/>
    <dgm:cxn modelId="{181B3413-6787-4C59-9C7E-BAC7E8F54156}" type="presOf" srcId="{DEC71AAC-5C32-4EE1-A962-66ACA274B3D4}" destId="{CA5D5C4A-A257-4BF8-8477-4EB7678C3265}" srcOrd="0" destOrd="0" presId="urn:microsoft.com/office/officeart/2005/8/layout/hProcess9"/>
    <dgm:cxn modelId="{13AE4224-1AF5-4A56-85B3-E2A4EBDE7A7C}" type="presParOf" srcId="{D30E3F49-7BE0-4A46-912E-FA43296B5B34}" destId="{E8A8D302-39F3-4B6F-B897-1FDD55322B1D}" srcOrd="0" destOrd="0" presId="urn:microsoft.com/office/officeart/2005/8/layout/hProcess9"/>
    <dgm:cxn modelId="{473ECF50-BD9D-472C-84B4-7E6818A55B69}" type="presParOf" srcId="{D30E3F49-7BE0-4A46-912E-FA43296B5B34}" destId="{0B5399FE-5D84-4264-8343-374473E456AA}" srcOrd="1" destOrd="0" presId="urn:microsoft.com/office/officeart/2005/8/layout/hProcess9"/>
    <dgm:cxn modelId="{FC77430A-6276-438E-A646-B037EE1F7485}" type="presParOf" srcId="{0B5399FE-5D84-4264-8343-374473E456AA}" destId="{CA5D5C4A-A257-4BF8-8477-4EB7678C3265}" srcOrd="0" destOrd="0" presId="urn:microsoft.com/office/officeart/2005/8/layout/hProcess9"/>
  </dgm:cxnLst>
  <dgm:bg>
    <a:noFill/>
  </dgm:bg>
  <dgm:whole/>
  <dgm:extLst>
    <a:ext uri="http://schemas.microsoft.com/office/drawing/2008/diagram">
      <dsp:dataModelExt xmlns=""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6FDE91-1B90-47F3-A5C5-321F4296C311}" type="doc">
      <dgm:prSet loTypeId="urn:microsoft.com/office/officeart/2005/8/layout/hProcess9" loCatId="process" qsTypeId="urn:microsoft.com/office/officeart/2005/8/quickstyle/simple1" qsCatId="simple" csTypeId="urn:microsoft.com/office/officeart/2005/8/colors/accent1_2" csCatId="accent1" phldr="1"/>
      <dgm:spPr/>
    </dgm:pt>
    <dgm:pt modelId="{23766977-073F-4FEB-8EE6-C51F2E4F9931}">
      <dgm:prSet phldrT="[Metin]" custT="1"/>
      <dgm:spPr>
        <a:solidFill>
          <a:schemeClr val="accent1">
            <a:lumMod val="20000"/>
            <a:lumOff val="80000"/>
          </a:schemeClr>
        </a:solidFill>
      </dgm:spPr>
      <dgm:t>
        <a:bodyPr/>
        <a:lstStyle/>
        <a:p>
          <a:r>
            <a:rPr lang="tr-TR" sz="1600" b="1" dirty="0" smtClean="0">
              <a:solidFill>
                <a:srgbClr val="002060"/>
              </a:solidFill>
            </a:rPr>
            <a:t>Sosyal</a:t>
          </a:r>
          <a:endParaRPr lang="tr-TR" sz="1600" b="1" dirty="0">
            <a:solidFill>
              <a:srgbClr val="002060"/>
            </a:solidFill>
          </a:endParaRPr>
        </a:p>
      </dgm:t>
    </dgm:pt>
    <dgm:pt modelId="{CC62E242-7252-4B16-A192-06749ADF00BD}" type="parTrans" cxnId="{8081A536-9BDD-432A-90C9-2212A6F70CD6}">
      <dgm:prSet/>
      <dgm:spPr/>
      <dgm:t>
        <a:bodyPr/>
        <a:lstStyle/>
        <a:p>
          <a:endParaRPr lang="tr-TR" sz="2400" b="1">
            <a:solidFill>
              <a:schemeClr val="accent6">
                <a:lumMod val="75000"/>
              </a:schemeClr>
            </a:solidFill>
          </a:endParaRPr>
        </a:p>
      </dgm:t>
    </dgm:pt>
    <dgm:pt modelId="{DC77E7C0-1EBC-4A6E-AEC6-A6E05BC7F511}" type="sibTrans" cxnId="{8081A536-9BDD-432A-90C9-2212A6F70CD6}">
      <dgm:prSet/>
      <dgm:spPr/>
      <dgm:t>
        <a:bodyPr/>
        <a:lstStyle/>
        <a:p>
          <a:endParaRPr lang="tr-TR" sz="2400" b="1">
            <a:solidFill>
              <a:schemeClr val="accent6">
                <a:lumMod val="75000"/>
              </a:schemeClr>
            </a:solidFill>
          </a:endParaRPr>
        </a:p>
      </dgm:t>
    </dgm:pt>
    <dgm:pt modelId="{741D6B90-D915-421E-8DE1-2C2E7A895470}">
      <dgm:prSet phldrT="[Metin]" custT="1"/>
      <dgm:spPr>
        <a:solidFill>
          <a:schemeClr val="accent1">
            <a:lumMod val="20000"/>
            <a:lumOff val="80000"/>
          </a:schemeClr>
        </a:solidFill>
      </dgm:spPr>
      <dgm:t>
        <a:bodyPr/>
        <a:lstStyle/>
        <a:p>
          <a:r>
            <a:rPr lang="tr-TR" sz="1200" b="1" dirty="0" smtClean="0">
              <a:solidFill>
                <a:srgbClr val="002060"/>
              </a:solidFill>
            </a:rPr>
            <a:t>Mühendislik</a:t>
          </a:r>
          <a:endParaRPr lang="tr-TR" sz="1200" b="1" dirty="0">
            <a:solidFill>
              <a:srgbClr val="002060"/>
            </a:solidFill>
          </a:endParaRPr>
        </a:p>
      </dgm:t>
    </dgm:pt>
    <dgm:pt modelId="{557EB7A9-D9DA-4D50-B7E4-72FE0C4EE5AC}" type="parTrans" cxnId="{29EFED07-8F5D-4103-A1F6-FD249ABB0D4E}">
      <dgm:prSet/>
      <dgm:spPr/>
      <dgm:t>
        <a:bodyPr/>
        <a:lstStyle/>
        <a:p>
          <a:endParaRPr lang="tr-TR" sz="2400" b="1">
            <a:solidFill>
              <a:schemeClr val="accent6">
                <a:lumMod val="75000"/>
              </a:schemeClr>
            </a:solidFill>
          </a:endParaRPr>
        </a:p>
      </dgm:t>
    </dgm:pt>
    <dgm:pt modelId="{6A6F9C3D-7715-4591-B227-80AC83BD9386}" type="sibTrans" cxnId="{29EFED07-8F5D-4103-A1F6-FD249ABB0D4E}">
      <dgm:prSet/>
      <dgm:spPr/>
      <dgm:t>
        <a:bodyPr/>
        <a:lstStyle/>
        <a:p>
          <a:endParaRPr lang="tr-TR" sz="2400" b="1">
            <a:solidFill>
              <a:schemeClr val="accent6">
                <a:lumMod val="75000"/>
              </a:schemeClr>
            </a:solidFill>
          </a:endParaRPr>
        </a:p>
      </dgm:t>
    </dgm:pt>
    <dgm:pt modelId="{1782493A-B9F6-46A3-85E3-73375BEE9540}">
      <dgm:prSet phldrT="[Metin]" custT="1"/>
      <dgm:spPr>
        <a:solidFill>
          <a:schemeClr val="accent1">
            <a:lumMod val="20000"/>
            <a:lumOff val="80000"/>
          </a:schemeClr>
        </a:solidFill>
      </dgm:spPr>
      <dgm:t>
        <a:bodyPr/>
        <a:lstStyle/>
        <a:p>
          <a:r>
            <a:rPr lang="tr-TR" sz="1600" b="1" dirty="0" smtClean="0">
              <a:solidFill>
                <a:srgbClr val="002060"/>
              </a:solidFill>
            </a:rPr>
            <a:t>Hukuk</a:t>
          </a:r>
          <a:endParaRPr lang="tr-TR" sz="1600" b="1" dirty="0">
            <a:solidFill>
              <a:srgbClr val="002060"/>
            </a:solidFill>
          </a:endParaRPr>
        </a:p>
      </dgm:t>
    </dgm:pt>
    <dgm:pt modelId="{BDA86851-8571-45FD-BC4E-A6E8BDA450EF}" type="parTrans" cxnId="{7B65F520-7980-4723-809B-6C4247BD0C32}">
      <dgm:prSet/>
      <dgm:spPr/>
      <dgm:t>
        <a:bodyPr/>
        <a:lstStyle/>
        <a:p>
          <a:endParaRPr lang="tr-TR" sz="2400" b="1">
            <a:solidFill>
              <a:schemeClr val="accent6">
                <a:lumMod val="75000"/>
              </a:schemeClr>
            </a:solidFill>
          </a:endParaRPr>
        </a:p>
      </dgm:t>
    </dgm:pt>
    <dgm:pt modelId="{DCD0FB93-1CDB-43AA-B0F4-5DAC20AA824A}" type="sibTrans" cxnId="{7B65F520-7980-4723-809B-6C4247BD0C32}">
      <dgm:prSet/>
      <dgm:spPr/>
      <dgm:t>
        <a:bodyPr/>
        <a:lstStyle/>
        <a:p>
          <a:endParaRPr lang="tr-TR" sz="2400" b="1">
            <a:solidFill>
              <a:schemeClr val="accent6">
                <a:lumMod val="75000"/>
              </a:schemeClr>
            </a:solidFill>
          </a:endParaRPr>
        </a:p>
      </dgm:t>
    </dgm:pt>
    <dgm:pt modelId="{BFEDA7D7-8208-4D70-8C61-21BE92F04FCE}">
      <dgm:prSet phldrT="[Metin]" custT="1"/>
      <dgm:spPr>
        <a:solidFill>
          <a:schemeClr val="accent1">
            <a:lumMod val="20000"/>
            <a:lumOff val="80000"/>
          </a:schemeClr>
        </a:solidFill>
      </dgm:spPr>
      <dgm:t>
        <a:bodyPr/>
        <a:lstStyle/>
        <a:p>
          <a:r>
            <a:rPr lang="tr-TR" sz="1400" b="1" dirty="0" smtClean="0">
              <a:solidFill>
                <a:srgbClr val="002060"/>
              </a:solidFill>
            </a:rPr>
            <a:t>Yaşam Bilimleri</a:t>
          </a:r>
          <a:endParaRPr lang="tr-TR" sz="1400" b="1" dirty="0">
            <a:solidFill>
              <a:srgbClr val="002060"/>
            </a:solidFill>
          </a:endParaRPr>
        </a:p>
      </dgm:t>
    </dgm:pt>
    <dgm:pt modelId="{BC58846F-30A7-4EE9-90AF-9E5D8E124C3B}" type="parTrans" cxnId="{58444A74-BFEE-455D-BECF-567763B2478D}">
      <dgm:prSet/>
      <dgm:spPr/>
      <dgm:t>
        <a:bodyPr/>
        <a:lstStyle/>
        <a:p>
          <a:endParaRPr lang="tr-TR" sz="2400" b="1">
            <a:solidFill>
              <a:schemeClr val="accent6">
                <a:lumMod val="75000"/>
              </a:schemeClr>
            </a:solidFill>
          </a:endParaRPr>
        </a:p>
      </dgm:t>
    </dgm:pt>
    <dgm:pt modelId="{8974CADA-6821-425D-AA70-76540718D1F3}" type="sibTrans" cxnId="{58444A74-BFEE-455D-BECF-567763B2478D}">
      <dgm:prSet/>
      <dgm:spPr/>
      <dgm:t>
        <a:bodyPr/>
        <a:lstStyle/>
        <a:p>
          <a:endParaRPr lang="tr-TR" sz="2400" b="1">
            <a:solidFill>
              <a:schemeClr val="accent6">
                <a:lumMod val="75000"/>
              </a:schemeClr>
            </a:solidFill>
          </a:endParaRPr>
        </a:p>
      </dgm:t>
    </dgm:pt>
    <dgm:pt modelId="{A764FD51-AA5D-4F89-B77A-0F7283CC7632}">
      <dgm:prSet phldrT="[Metin]" custT="1"/>
      <dgm:spPr>
        <a:solidFill>
          <a:schemeClr val="accent1">
            <a:lumMod val="20000"/>
            <a:lumOff val="80000"/>
          </a:schemeClr>
        </a:solidFill>
      </dgm:spPr>
      <dgm:t>
        <a:bodyPr/>
        <a:lstStyle/>
        <a:p>
          <a:r>
            <a:rPr lang="tr-TR" sz="1600" b="1" dirty="0" smtClean="0">
              <a:solidFill>
                <a:srgbClr val="002060"/>
              </a:solidFill>
            </a:rPr>
            <a:t>Tıp</a:t>
          </a:r>
          <a:endParaRPr lang="tr-TR" sz="1600" b="1" dirty="0">
            <a:solidFill>
              <a:srgbClr val="002060"/>
            </a:solidFill>
          </a:endParaRPr>
        </a:p>
      </dgm:t>
    </dgm:pt>
    <dgm:pt modelId="{EA79D6C2-1F29-4103-A36F-818FAF26DAE9}" type="parTrans" cxnId="{E5AE5323-F0DB-43A5-9E54-27AF9A83BD91}">
      <dgm:prSet/>
      <dgm:spPr/>
      <dgm:t>
        <a:bodyPr/>
        <a:lstStyle/>
        <a:p>
          <a:endParaRPr lang="tr-TR" sz="2400" b="1"/>
        </a:p>
      </dgm:t>
    </dgm:pt>
    <dgm:pt modelId="{0706C464-13A5-4147-B04E-F44D4B99EADF}" type="sibTrans" cxnId="{E5AE5323-F0DB-43A5-9E54-27AF9A83BD91}">
      <dgm:prSet/>
      <dgm:spPr/>
      <dgm:t>
        <a:bodyPr/>
        <a:lstStyle/>
        <a:p>
          <a:endParaRPr lang="tr-TR" sz="2400" b="1"/>
        </a:p>
      </dgm:t>
    </dgm:pt>
    <dgm:pt modelId="{63715412-E169-4522-8ED4-F740DFE5BF68}" type="pres">
      <dgm:prSet presAssocID="{376FDE91-1B90-47F3-A5C5-321F4296C311}" presName="CompostProcess" presStyleCnt="0">
        <dgm:presLayoutVars>
          <dgm:dir/>
          <dgm:resizeHandles val="exact"/>
        </dgm:presLayoutVars>
      </dgm:prSet>
      <dgm:spPr/>
    </dgm:pt>
    <dgm:pt modelId="{F1D2DBDF-5E6C-4197-8A86-1F9C05D03E4F}" type="pres">
      <dgm:prSet presAssocID="{376FDE91-1B90-47F3-A5C5-321F4296C311}" presName="arrow" presStyleLbl="bgShp" presStyleIdx="0" presStyleCnt="1" custScaleX="104223" custLinFactNeighborY="-1176"/>
      <dgm:spPr>
        <a:solidFill>
          <a:schemeClr val="accent2">
            <a:lumMod val="60000"/>
            <a:lumOff val="40000"/>
          </a:schemeClr>
        </a:solidFill>
      </dgm:spPr>
    </dgm:pt>
    <dgm:pt modelId="{C2210EA0-70B1-428C-803F-343DE0A991E0}" type="pres">
      <dgm:prSet presAssocID="{376FDE91-1B90-47F3-A5C5-321F4296C311}" presName="linearProcess" presStyleCnt="0"/>
      <dgm:spPr/>
    </dgm:pt>
    <dgm:pt modelId="{9B3E0BC8-8421-4CB3-8553-6CEE4CB14919}" type="pres">
      <dgm:prSet presAssocID="{23766977-073F-4FEB-8EE6-C51F2E4F9931}" presName="textNode" presStyleLbl="node1" presStyleIdx="0" presStyleCnt="5" custLinFactX="100000" custLinFactNeighborX="138521" custLinFactNeighborY="-2455">
        <dgm:presLayoutVars>
          <dgm:bulletEnabled val="1"/>
        </dgm:presLayoutVars>
      </dgm:prSet>
      <dgm:spPr/>
      <dgm:t>
        <a:bodyPr/>
        <a:lstStyle/>
        <a:p>
          <a:endParaRPr lang="tr-TR"/>
        </a:p>
      </dgm:t>
    </dgm:pt>
    <dgm:pt modelId="{3B6CE57E-A732-466D-81CE-DE305626DE5B}" type="pres">
      <dgm:prSet presAssocID="{DC77E7C0-1EBC-4A6E-AEC6-A6E05BC7F511}" presName="sibTrans" presStyleCnt="0"/>
      <dgm:spPr/>
    </dgm:pt>
    <dgm:pt modelId="{81892F24-9735-4D61-8B98-E4762A9DB43F}" type="pres">
      <dgm:prSet presAssocID="{A764FD51-AA5D-4F89-B77A-0F7283CC7632}" presName="textNode" presStyleLbl="node1" presStyleIdx="1" presStyleCnt="5" custLinFactX="-84075" custLinFactNeighborX="-100000" custLinFactNeighborY="-2455">
        <dgm:presLayoutVars>
          <dgm:bulletEnabled val="1"/>
        </dgm:presLayoutVars>
      </dgm:prSet>
      <dgm:spPr/>
      <dgm:t>
        <a:bodyPr/>
        <a:lstStyle/>
        <a:p>
          <a:endParaRPr lang="tr-TR"/>
        </a:p>
      </dgm:t>
    </dgm:pt>
    <dgm:pt modelId="{8B694568-75EE-47B7-8A3A-194DE5AFEE61}" type="pres">
      <dgm:prSet presAssocID="{0706C464-13A5-4147-B04E-F44D4B99EADF}" presName="sibTrans" presStyleCnt="0"/>
      <dgm:spPr/>
    </dgm:pt>
    <dgm:pt modelId="{7EB0922F-A205-41F6-BD92-41265569A0BF}" type="pres">
      <dgm:prSet presAssocID="{BFEDA7D7-8208-4D70-8C61-21BE92F04FCE}" presName="textNode" presStyleLbl="node1" presStyleIdx="2" presStyleCnt="5" custLinFactNeighborX="-18512" custLinFactNeighborY="-2455">
        <dgm:presLayoutVars>
          <dgm:bulletEnabled val="1"/>
        </dgm:presLayoutVars>
      </dgm:prSet>
      <dgm:spPr/>
      <dgm:t>
        <a:bodyPr/>
        <a:lstStyle/>
        <a:p>
          <a:endParaRPr lang="tr-TR"/>
        </a:p>
      </dgm:t>
    </dgm:pt>
    <dgm:pt modelId="{8F2CF1DD-E4A7-4679-B698-1A03769F3609}" type="pres">
      <dgm:prSet presAssocID="{8974CADA-6821-425D-AA70-76540718D1F3}" presName="sibTrans" presStyleCnt="0"/>
      <dgm:spPr/>
    </dgm:pt>
    <dgm:pt modelId="{E2B07577-BD13-49AB-B5EA-FCC637D05B8E}" type="pres">
      <dgm:prSet presAssocID="{741D6B90-D915-421E-8DE1-2C2E7A895470}" presName="textNode" presStyleLbl="node1" presStyleIdx="3" presStyleCnt="5" custLinFactNeighborX="-64932" custLinFactNeighborY="-2455">
        <dgm:presLayoutVars>
          <dgm:bulletEnabled val="1"/>
        </dgm:presLayoutVars>
      </dgm:prSet>
      <dgm:spPr/>
      <dgm:t>
        <a:bodyPr/>
        <a:lstStyle/>
        <a:p>
          <a:endParaRPr lang="tr-TR"/>
        </a:p>
      </dgm:t>
    </dgm:pt>
    <dgm:pt modelId="{DFF6E093-C96D-4ADB-BCEC-FF9DC41E5AAF}" type="pres">
      <dgm:prSet presAssocID="{6A6F9C3D-7715-4591-B227-80AC83BD9386}" presName="sibTrans" presStyleCnt="0"/>
      <dgm:spPr/>
    </dgm:pt>
    <dgm:pt modelId="{4969E041-0A69-4363-9AA0-5E52CDFABA05}" type="pres">
      <dgm:prSet presAssocID="{1782493A-B9F6-46A3-85E3-73375BEE9540}" presName="textNode" presStyleLbl="node1" presStyleIdx="4" presStyleCnt="5" custLinFactX="-3661" custLinFactNeighborX="-100000" custLinFactNeighborY="-2455">
        <dgm:presLayoutVars>
          <dgm:bulletEnabled val="1"/>
        </dgm:presLayoutVars>
      </dgm:prSet>
      <dgm:spPr/>
      <dgm:t>
        <a:bodyPr/>
        <a:lstStyle/>
        <a:p>
          <a:endParaRPr lang="tr-TR"/>
        </a:p>
      </dgm:t>
    </dgm:pt>
  </dgm:ptLst>
  <dgm:cxnLst>
    <dgm:cxn modelId="{2F7E8DD7-00D2-4EBA-B9D7-09A04090DE88}" type="presOf" srcId="{BFEDA7D7-8208-4D70-8C61-21BE92F04FCE}" destId="{7EB0922F-A205-41F6-BD92-41265569A0BF}" srcOrd="0" destOrd="0" presId="urn:microsoft.com/office/officeart/2005/8/layout/hProcess9"/>
    <dgm:cxn modelId="{7B65F520-7980-4723-809B-6C4247BD0C32}" srcId="{376FDE91-1B90-47F3-A5C5-321F4296C311}" destId="{1782493A-B9F6-46A3-85E3-73375BEE9540}" srcOrd="4" destOrd="0" parTransId="{BDA86851-8571-45FD-BC4E-A6E8BDA450EF}" sibTransId="{DCD0FB93-1CDB-43AA-B0F4-5DAC20AA824A}"/>
    <dgm:cxn modelId="{E5AE5323-F0DB-43A5-9E54-27AF9A83BD91}" srcId="{376FDE91-1B90-47F3-A5C5-321F4296C311}" destId="{A764FD51-AA5D-4F89-B77A-0F7283CC7632}" srcOrd="1" destOrd="0" parTransId="{EA79D6C2-1F29-4103-A36F-818FAF26DAE9}" sibTransId="{0706C464-13A5-4147-B04E-F44D4B99EADF}"/>
    <dgm:cxn modelId="{4F7E3DBE-4299-4CDA-B906-DD4F16A86330}" type="presOf" srcId="{A764FD51-AA5D-4F89-B77A-0F7283CC7632}" destId="{81892F24-9735-4D61-8B98-E4762A9DB43F}" srcOrd="0" destOrd="0" presId="urn:microsoft.com/office/officeart/2005/8/layout/hProcess9"/>
    <dgm:cxn modelId="{55D85C5D-DCDD-4785-AB74-E0F49A083AD0}" type="presOf" srcId="{741D6B90-D915-421E-8DE1-2C2E7A895470}" destId="{E2B07577-BD13-49AB-B5EA-FCC637D05B8E}" srcOrd="0" destOrd="0" presId="urn:microsoft.com/office/officeart/2005/8/layout/hProcess9"/>
    <dgm:cxn modelId="{4232ABBB-0CDB-4C31-B35D-1B281DC5EA92}" type="presOf" srcId="{376FDE91-1B90-47F3-A5C5-321F4296C311}" destId="{63715412-E169-4522-8ED4-F740DFE5BF68}" srcOrd="0" destOrd="0" presId="urn:microsoft.com/office/officeart/2005/8/layout/hProcess9"/>
    <dgm:cxn modelId="{8081A536-9BDD-432A-90C9-2212A6F70CD6}" srcId="{376FDE91-1B90-47F3-A5C5-321F4296C311}" destId="{23766977-073F-4FEB-8EE6-C51F2E4F9931}" srcOrd="0" destOrd="0" parTransId="{CC62E242-7252-4B16-A192-06749ADF00BD}" sibTransId="{DC77E7C0-1EBC-4A6E-AEC6-A6E05BC7F511}"/>
    <dgm:cxn modelId="{58444A74-BFEE-455D-BECF-567763B2478D}" srcId="{376FDE91-1B90-47F3-A5C5-321F4296C311}" destId="{BFEDA7D7-8208-4D70-8C61-21BE92F04FCE}" srcOrd="2" destOrd="0" parTransId="{BC58846F-30A7-4EE9-90AF-9E5D8E124C3B}" sibTransId="{8974CADA-6821-425D-AA70-76540718D1F3}"/>
    <dgm:cxn modelId="{09FF8FB3-DACC-4BFC-B01E-0639924CB32B}" type="presOf" srcId="{1782493A-B9F6-46A3-85E3-73375BEE9540}" destId="{4969E041-0A69-4363-9AA0-5E52CDFABA05}" srcOrd="0" destOrd="0" presId="urn:microsoft.com/office/officeart/2005/8/layout/hProcess9"/>
    <dgm:cxn modelId="{5915DC39-AAC9-44C2-B3A3-6FB99307DEF8}" type="presOf" srcId="{23766977-073F-4FEB-8EE6-C51F2E4F9931}" destId="{9B3E0BC8-8421-4CB3-8553-6CEE4CB14919}" srcOrd="0" destOrd="0" presId="urn:microsoft.com/office/officeart/2005/8/layout/hProcess9"/>
    <dgm:cxn modelId="{29EFED07-8F5D-4103-A1F6-FD249ABB0D4E}" srcId="{376FDE91-1B90-47F3-A5C5-321F4296C311}" destId="{741D6B90-D915-421E-8DE1-2C2E7A895470}" srcOrd="3" destOrd="0" parTransId="{557EB7A9-D9DA-4D50-B7E4-72FE0C4EE5AC}" sibTransId="{6A6F9C3D-7715-4591-B227-80AC83BD9386}"/>
    <dgm:cxn modelId="{D7DE176F-5D78-4DCD-B854-43B652CD2960}" type="presParOf" srcId="{63715412-E169-4522-8ED4-F740DFE5BF68}" destId="{F1D2DBDF-5E6C-4197-8A86-1F9C05D03E4F}" srcOrd="0" destOrd="0" presId="urn:microsoft.com/office/officeart/2005/8/layout/hProcess9"/>
    <dgm:cxn modelId="{568AC497-CBB3-4FB0-8B3E-32CC651E8AA7}" type="presParOf" srcId="{63715412-E169-4522-8ED4-F740DFE5BF68}" destId="{C2210EA0-70B1-428C-803F-343DE0A991E0}" srcOrd="1" destOrd="0" presId="urn:microsoft.com/office/officeart/2005/8/layout/hProcess9"/>
    <dgm:cxn modelId="{AF117733-0383-4175-B1D7-D5538983B844}" type="presParOf" srcId="{C2210EA0-70B1-428C-803F-343DE0A991E0}" destId="{9B3E0BC8-8421-4CB3-8553-6CEE4CB14919}" srcOrd="0" destOrd="0" presId="urn:microsoft.com/office/officeart/2005/8/layout/hProcess9"/>
    <dgm:cxn modelId="{1BF59AEB-CACA-490D-A8A6-AB05E4BCE316}" type="presParOf" srcId="{C2210EA0-70B1-428C-803F-343DE0A991E0}" destId="{3B6CE57E-A732-466D-81CE-DE305626DE5B}" srcOrd="1" destOrd="0" presId="urn:microsoft.com/office/officeart/2005/8/layout/hProcess9"/>
    <dgm:cxn modelId="{AE6CECB2-AC67-42D3-8F29-8B7D81B68113}" type="presParOf" srcId="{C2210EA0-70B1-428C-803F-343DE0A991E0}" destId="{81892F24-9735-4D61-8B98-E4762A9DB43F}" srcOrd="2" destOrd="0" presId="urn:microsoft.com/office/officeart/2005/8/layout/hProcess9"/>
    <dgm:cxn modelId="{520C64A2-7F8A-4115-909C-C9EA7C966211}" type="presParOf" srcId="{C2210EA0-70B1-428C-803F-343DE0A991E0}" destId="{8B694568-75EE-47B7-8A3A-194DE5AFEE61}" srcOrd="3" destOrd="0" presId="urn:microsoft.com/office/officeart/2005/8/layout/hProcess9"/>
    <dgm:cxn modelId="{0BF77912-1973-4928-822D-AA1788E846CB}" type="presParOf" srcId="{C2210EA0-70B1-428C-803F-343DE0A991E0}" destId="{7EB0922F-A205-41F6-BD92-41265569A0BF}" srcOrd="4" destOrd="0" presId="urn:microsoft.com/office/officeart/2005/8/layout/hProcess9"/>
    <dgm:cxn modelId="{9A93FA98-9EF6-4856-A484-C9183CB7E4F3}" type="presParOf" srcId="{C2210EA0-70B1-428C-803F-343DE0A991E0}" destId="{8F2CF1DD-E4A7-4679-B698-1A03769F3609}" srcOrd="5" destOrd="0" presId="urn:microsoft.com/office/officeart/2005/8/layout/hProcess9"/>
    <dgm:cxn modelId="{203C9F22-0BB6-4FC1-A77C-6CC2D9307630}" type="presParOf" srcId="{C2210EA0-70B1-428C-803F-343DE0A991E0}" destId="{E2B07577-BD13-49AB-B5EA-FCC637D05B8E}" srcOrd="6" destOrd="0" presId="urn:microsoft.com/office/officeart/2005/8/layout/hProcess9"/>
    <dgm:cxn modelId="{DD153CDB-EBDA-4A58-B1A6-8819EA1525A6}" type="presParOf" srcId="{C2210EA0-70B1-428C-803F-343DE0A991E0}" destId="{DFF6E093-C96D-4ADB-BCEC-FF9DC41E5AAF}" srcOrd="7" destOrd="0" presId="urn:microsoft.com/office/officeart/2005/8/layout/hProcess9"/>
    <dgm:cxn modelId="{7DD4EDEF-253B-47B2-99DC-A10B376BED51}" type="presParOf" srcId="{C2210EA0-70B1-428C-803F-343DE0A991E0}" destId="{4969E041-0A69-4363-9AA0-5E52CDFABA05}" srcOrd="8" destOrd="0" presId="urn:microsoft.com/office/officeart/2005/8/layout/hProcess9"/>
  </dgm:cxnLst>
  <dgm:bg/>
  <dgm:whole/>
  <dgm:extLst>
    <a:ext uri="http://schemas.microsoft.com/office/drawing/2008/diagram">
      <dsp:dataModelExt xmlns=""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6FDE91-1B90-47F3-A5C5-321F4296C3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23766977-073F-4FEB-8EE6-C51F2E4F9931}">
      <dgm:prSet phldrT="[Metin]" custT="1"/>
      <dgm:spPr>
        <a:solidFill>
          <a:schemeClr val="accent1">
            <a:lumMod val="20000"/>
            <a:lumOff val="80000"/>
          </a:schemeClr>
        </a:solidFill>
      </dgm:spPr>
      <dgm:t>
        <a:bodyPr/>
        <a:lstStyle/>
        <a:p>
          <a:r>
            <a:rPr lang="tr-TR" sz="1400" b="1" dirty="0" err="1" smtClean="0">
              <a:solidFill>
                <a:srgbClr val="002060"/>
              </a:solidFill>
            </a:rPr>
            <a:t>WoS</a:t>
          </a:r>
          <a:endParaRPr lang="tr-TR" sz="1400" b="1" dirty="0">
            <a:solidFill>
              <a:srgbClr val="002060"/>
            </a:solidFill>
          </a:endParaRPr>
        </a:p>
      </dgm:t>
    </dgm:pt>
    <dgm:pt modelId="{CC62E242-7252-4B16-A192-06749ADF00BD}" type="parTrans" cxnId="{8081A536-9BDD-432A-90C9-2212A6F70CD6}">
      <dgm:prSet/>
      <dgm:spPr/>
      <dgm:t>
        <a:bodyPr/>
        <a:lstStyle/>
        <a:p>
          <a:endParaRPr lang="tr-TR" sz="1400">
            <a:solidFill>
              <a:schemeClr val="accent6">
                <a:lumMod val="75000"/>
              </a:schemeClr>
            </a:solidFill>
          </a:endParaRPr>
        </a:p>
      </dgm:t>
    </dgm:pt>
    <dgm:pt modelId="{DC77E7C0-1EBC-4A6E-AEC6-A6E05BC7F511}" type="sibTrans" cxnId="{8081A536-9BDD-432A-90C9-2212A6F70CD6}">
      <dgm:prSet/>
      <dgm:spPr/>
      <dgm:t>
        <a:bodyPr/>
        <a:lstStyle/>
        <a:p>
          <a:endParaRPr lang="tr-TR" sz="1400">
            <a:solidFill>
              <a:schemeClr val="accent6">
                <a:lumMod val="75000"/>
              </a:schemeClr>
            </a:solidFill>
          </a:endParaRPr>
        </a:p>
      </dgm:t>
    </dgm:pt>
    <dgm:pt modelId="{741D6B90-D915-421E-8DE1-2C2E7A895470}">
      <dgm:prSet phldrT="[Metin]" custT="1"/>
      <dgm:spPr>
        <a:solidFill>
          <a:schemeClr val="accent1">
            <a:lumMod val="20000"/>
            <a:lumOff val="80000"/>
          </a:schemeClr>
        </a:solidFill>
      </dgm:spPr>
      <dgm:t>
        <a:bodyPr/>
        <a:lstStyle/>
        <a:p>
          <a:r>
            <a:rPr lang="tr-TR" sz="1400" b="1" dirty="0" err="1" smtClean="0">
              <a:solidFill>
                <a:srgbClr val="002060"/>
              </a:solidFill>
            </a:rPr>
            <a:t>iThenticate</a:t>
          </a:r>
          <a:endParaRPr lang="tr-TR" sz="1400" b="1" dirty="0">
            <a:solidFill>
              <a:srgbClr val="002060"/>
            </a:solidFill>
          </a:endParaRPr>
        </a:p>
      </dgm:t>
    </dgm:pt>
    <dgm:pt modelId="{557EB7A9-D9DA-4D50-B7E4-72FE0C4EE5AC}" type="parTrans" cxnId="{29EFED07-8F5D-4103-A1F6-FD249ABB0D4E}">
      <dgm:prSet/>
      <dgm:spPr/>
      <dgm:t>
        <a:bodyPr/>
        <a:lstStyle/>
        <a:p>
          <a:endParaRPr lang="tr-TR" sz="1400">
            <a:solidFill>
              <a:schemeClr val="accent6">
                <a:lumMod val="75000"/>
              </a:schemeClr>
            </a:solidFill>
          </a:endParaRPr>
        </a:p>
      </dgm:t>
    </dgm:pt>
    <dgm:pt modelId="{6A6F9C3D-7715-4591-B227-80AC83BD9386}" type="sibTrans" cxnId="{29EFED07-8F5D-4103-A1F6-FD249ABB0D4E}">
      <dgm:prSet/>
      <dgm:spPr/>
      <dgm:t>
        <a:bodyPr/>
        <a:lstStyle/>
        <a:p>
          <a:endParaRPr lang="tr-TR" sz="1400">
            <a:solidFill>
              <a:schemeClr val="accent6">
                <a:lumMod val="75000"/>
              </a:schemeClr>
            </a:solidFill>
          </a:endParaRPr>
        </a:p>
      </dgm:t>
    </dgm:pt>
    <dgm:pt modelId="{1782493A-B9F6-46A3-85E3-73375BEE9540}">
      <dgm:prSet phldrT="[Metin]" custT="1"/>
      <dgm:spPr>
        <a:solidFill>
          <a:schemeClr val="accent1">
            <a:lumMod val="20000"/>
            <a:lumOff val="80000"/>
          </a:schemeClr>
        </a:solidFill>
      </dgm:spPr>
      <dgm:t>
        <a:bodyPr/>
        <a:lstStyle/>
        <a:p>
          <a:r>
            <a:rPr lang="tr-TR" sz="1400" b="1" dirty="0" smtClean="0">
              <a:solidFill>
                <a:srgbClr val="002060"/>
              </a:solidFill>
            </a:rPr>
            <a:t>IEEE</a:t>
          </a:r>
          <a:endParaRPr lang="tr-TR" sz="1400" b="1" dirty="0">
            <a:solidFill>
              <a:srgbClr val="002060"/>
            </a:solidFill>
          </a:endParaRPr>
        </a:p>
      </dgm:t>
    </dgm:pt>
    <dgm:pt modelId="{BDA86851-8571-45FD-BC4E-A6E8BDA450EF}" type="parTrans" cxnId="{7B65F520-7980-4723-809B-6C4247BD0C32}">
      <dgm:prSet/>
      <dgm:spPr/>
      <dgm:t>
        <a:bodyPr/>
        <a:lstStyle/>
        <a:p>
          <a:endParaRPr lang="tr-TR" sz="1400">
            <a:solidFill>
              <a:schemeClr val="accent6">
                <a:lumMod val="75000"/>
              </a:schemeClr>
            </a:solidFill>
          </a:endParaRPr>
        </a:p>
      </dgm:t>
    </dgm:pt>
    <dgm:pt modelId="{DCD0FB93-1CDB-43AA-B0F4-5DAC20AA824A}" type="sibTrans" cxnId="{7B65F520-7980-4723-809B-6C4247BD0C32}">
      <dgm:prSet/>
      <dgm:spPr/>
      <dgm:t>
        <a:bodyPr/>
        <a:lstStyle/>
        <a:p>
          <a:endParaRPr lang="tr-TR" sz="1400">
            <a:solidFill>
              <a:schemeClr val="accent6">
                <a:lumMod val="75000"/>
              </a:schemeClr>
            </a:solidFill>
          </a:endParaRPr>
        </a:p>
      </dgm:t>
    </dgm:pt>
    <dgm:pt modelId="{A764FD51-AA5D-4F89-B77A-0F7283CC7632}">
      <dgm:prSet phldrT="[Metin]" custT="1"/>
      <dgm:spPr>
        <a:solidFill>
          <a:schemeClr val="accent1">
            <a:lumMod val="20000"/>
            <a:lumOff val="80000"/>
          </a:schemeClr>
        </a:solidFill>
      </dgm:spPr>
      <dgm:t>
        <a:bodyPr/>
        <a:lstStyle/>
        <a:p>
          <a:r>
            <a:rPr lang="tr-TR" sz="1400" b="1" dirty="0" smtClean="0">
              <a:solidFill>
                <a:srgbClr val="002060"/>
              </a:solidFill>
            </a:rPr>
            <a:t>ScienceDirect</a:t>
          </a:r>
        </a:p>
      </dgm:t>
    </dgm:pt>
    <dgm:pt modelId="{EA79D6C2-1F29-4103-A36F-818FAF26DAE9}" type="parTrans" cxnId="{E5AE5323-F0DB-43A5-9E54-27AF9A83BD91}">
      <dgm:prSet/>
      <dgm:spPr/>
      <dgm:t>
        <a:bodyPr/>
        <a:lstStyle/>
        <a:p>
          <a:endParaRPr lang="tr-TR" sz="1400"/>
        </a:p>
      </dgm:t>
    </dgm:pt>
    <dgm:pt modelId="{0706C464-13A5-4147-B04E-F44D4B99EADF}" type="sibTrans" cxnId="{E5AE5323-F0DB-43A5-9E54-27AF9A83BD91}">
      <dgm:prSet/>
      <dgm:spPr/>
      <dgm:t>
        <a:bodyPr/>
        <a:lstStyle/>
        <a:p>
          <a:endParaRPr lang="tr-TR" sz="1400"/>
        </a:p>
      </dgm:t>
    </dgm:pt>
    <dgm:pt modelId="{784D0EEE-458D-4666-98D2-C9CCDBDB5A3A}">
      <dgm:prSet phldrT="[Metin]" custT="1"/>
      <dgm:spPr>
        <a:solidFill>
          <a:schemeClr val="accent1">
            <a:lumMod val="20000"/>
            <a:lumOff val="80000"/>
          </a:schemeClr>
        </a:solidFill>
      </dgm:spPr>
      <dgm:t>
        <a:bodyPr/>
        <a:lstStyle/>
        <a:p>
          <a:r>
            <a:rPr lang="tr-TR" sz="1400" b="1" dirty="0" err="1" smtClean="0">
              <a:solidFill>
                <a:srgbClr val="002060"/>
              </a:solidFill>
            </a:rPr>
            <a:t>Ebsco</a:t>
          </a:r>
          <a:r>
            <a:rPr lang="tr-TR" sz="1400" b="1" dirty="0" smtClean="0">
              <a:solidFill>
                <a:srgbClr val="002060"/>
              </a:solidFill>
            </a:rPr>
            <a:t/>
          </a:r>
          <a:br>
            <a:rPr lang="tr-TR" sz="1400" b="1" dirty="0" smtClean="0">
              <a:solidFill>
                <a:srgbClr val="002060"/>
              </a:solidFill>
            </a:rPr>
          </a:br>
          <a:r>
            <a:rPr lang="tr-TR" sz="1400" b="1" dirty="0" smtClean="0">
              <a:solidFill>
                <a:srgbClr val="002060"/>
              </a:solidFill>
            </a:rPr>
            <a:t>Host</a:t>
          </a:r>
          <a:endParaRPr lang="tr-TR" sz="1400" b="1" dirty="0">
            <a:solidFill>
              <a:srgbClr val="002060"/>
            </a:solidFill>
          </a:endParaRPr>
        </a:p>
      </dgm:t>
    </dgm:pt>
    <dgm:pt modelId="{006DC6A1-A9EB-4A9B-A959-B8B5C397837D}" type="parTrans" cxnId="{3C13A934-379E-43FD-B3DF-E7881AE00A69}">
      <dgm:prSet/>
      <dgm:spPr/>
      <dgm:t>
        <a:bodyPr/>
        <a:lstStyle/>
        <a:p>
          <a:endParaRPr lang="tr-TR" sz="1400"/>
        </a:p>
      </dgm:t>
    </dgm:pt>
    <dgm:pt modelId="{1F33194B-978E-40EC-B593-C277A6B8E9E8}" type="sibTrans" cxnId="{3C13A934-379E-43FD-B3DF-E7881AE00A69}">
      <dgm:prSet/>
      <dgm:spPr/>
      <dgm:t>
        <a:bodyPr/>
        <a:lstStyle/>
        <a:p>
          <a:endParaRPr lang="tr-TR" sz="1400"/>
        </a:p>
      </dgm:t>
    </dgm:pt>
    <dgm:pt modelId="{7704892D-FE60-4D25-BE34-F9845D970B45}">
      <dgm:prSet phldrT="[Metin]" custT="1"/>
      <dgm:spPr>
        <a:solidFill>
          <a:schemeClr val="accent1">
            <a:lumMod val="20000"/>
            <a:lumOff val="80000"/>
          </a:schemeClr>
        </a:solidFill>
      </dgm:spPr>
      <dgm:t>
        <a:bodyPr/>
        <a:lstStyle/>
        <a:p>
          <a:r>
            <a:rPr lang="tr-TR" sz="1400" b="1" dirty="0" smtClean="0">
              <a:solidFill>
                <a:srgbClr val="002060"/>
              </a:solidFill>
            </a:rPr>
            <a:t>Taylor&amp;</a:t>
          </a:r>
          <a:br>
            <a:rPr lang="tr-TR" sz="1400" b="1" dirty="0" smtClean="0">
              <a:solidFill>
                <a:srgbClr val="002060"/>
              </a:solidFill>
            </a:rPr>
          </a:br>
          <a:r>
            <a:rPr lang="tr-TR" sz="1400" b="1" dirty="0" smtClean="0">
              <a:solidFill>
                <a:srgbClr val="002060"/>
              </a:solidFill>
            </a:rPr>
            <a:t>Francis</a:t>
          </a:r>
          <a:endParaRPr lang="tr-TR" sz="1400" b="1" dirty="0">
            <a:solidFill>
              <a:srgbClr val="002060"/>
            </a:solidFill>
          </a:endParaRPr>
        </a:p>
      </dgm:t>
    </dgm:pt>
    <dgm:pt modelId="{DDE3D4E6-78A7-4FC3-B105-EF530F8B8661}" type="parTrans" cxnId="{86329D2A-E9A1-4917-A656-D5EC18D71549}">
      <dgm:prSet/>
      <dgm:spPr/>
      <dgm:t>
        <a:bodyPr/>
        <a:lstStyle/>
        <a:p>
          <a:endParaRPr lang="tr-TR" sz="1400"/>
        </a:p>
      </dgm:t>
    </dgm:pt>
    <dgm:pt modelId="{46F72EBF-23DA-4A6F-B2DC-016A3FE16445}" type="sibTrans" cxnId="{86329D2A-E9A1-4917-A656-D5EC18D71549}">
      <dgm:prSet/>
      <dgm:spPr/>
      <dgm:t>
        <a:bodyPr/>
        <a:lstStyle/>
        <a:p>
          <a:endParaRPr lang="tr-TR" sz="1400"/>
        </a:p>
      </dgm:t>
    </dgm:pt>
    <dgm:pt modelId="{D6C1B710-4AED-4288-B36F-D2164284E7B7}">
      <dgm:prSet phldrT="[Metin]" custT="1"/>
      <dgm:spPr>
        <a:solidFill>
          <a:schemeClr val="accent1">
            <a:lumMod val="20000"/>
            <a:lumOff val="80000"/>
          </a:schemeClr>
        </a:solidFill>
      </dgm:spPr>
      <dgm:t>
        <a:bodyPr/>
        <a:lstStyle/>
        <a:p>
          <a:r>
            <a:rPr lang="tr-TR" sz="1400" b="1" dirty="0" smtClean="0">
              <a:solidFill>
                <a:srgbClr val="002060"/>
              </a:solidFill>
            </a:rPr>
            <a:t>OVID-LWW</a:t>
          </a:r>
          <a:endParaRPr lang="tr-TR" sz="1400" b="1" dirty="0">
            <a:solidFill>
              <a:srgbClr val="002060"/>
            </a:solidFill>
          </a:endParaRPr>
        </a:p>
      </dgm:t>
    </dgm:pt>
    <dgm:pt modelId="{A1E353D3-70D2-4DB5-8AF5-A5523801CF72}" type="parTrans" cxnId="{0A530781-7EF0-4536-88ED-20EE88E73348}">
      <dgm:prSet/>
      <dgm:spPr/>
      <dgm:t>
        <a:bodyPr/>
        <a:lstStyle/>
        <a:p>
          <a:endParaRPr lang="tr-TR" sz="1400"/>
        </a:p>
      </dgm:t>
    </dgm:pt>
    <dgm:pt modelId="{4DADE8B1-1C4D-443C-95DC-598C8B016B77}" type="sibTrans" cxnId="{0A530781-7EF0-4536-88ED-20EE88E73348}">
      <dgm:prSet/>
      <dgm:spPr/>
      <dgm:t>
        <a:bodyPr/>
        <a:lstStyle/>
        <a:p>
          <a:endParaRPr lang="tr-TR" sz="1400"/>
        </a:p>
      </dgm:t>
    </dgm:pt>
    <dgm:pt modelId="{63715412-E169-4522-8ED4-F740DFE5BF68}" type="pres">
      <dgm:prSet presAssocID="{376FDE91-1B90-47F3-A5C5-321F4296C311}" presName="CompostProcess" presStyleCnt="0">
        <dgm:presLayoutVars>
          <dgm:dir/>
          <dgm:resizeHandles val="exact"/>
        </dgm:presLayoutVars>
      </dgm:prSet>
      <dgm:spPr/>
      <dgm:t>
        <a:bodyPr/>
        <a:lstStyle/>
        <a:p>
          <a:endParaRPr lang="tr-TR"/>
        </a:p>
      </dgm:t>
    </dgm:pt>
    <dgm:pt modelId="{F1D2DBDF-5E6C-4197-8A86-1F9C05D03E4F}" type="pres">
      <dgm:prSet presAssocID="{376FDE91-1B90-47F3-A5C5-321F4296C311}" presName="arrow" presStyleLbl="bgShp" presStyleIdx="0" presStyleCnt="1" custScaleX="117647" custLinFactNeighborX="831" custLinFactNeighborY="6511"/>
      <dgm:spPr>
        <a:solidFill>
          <a:schemeClr val="accent3"/>
        </a:solidFill>
      </dgm:spPr>
    </dgm:pt>
    <dgm:pt modelId="{C2210EA0-70B1-428C-803F-343DE0A991E0}" type="pres">
      <dgm:prSet presAssocID="{376FDE91-1B90-47F3-A5C5-321F4296C311}" presName="linearProcess" presStyleCnt="0"/>
      <dgm:spPr/>
    </dgm:pt>
    <dgm:pt modelId="{9B3E0BC8-8421-4CB3-8553-6CEE4CB14919}" type="pres">
      <dgm:prSet presAssocID="{23766977-073F-4FEB-8EE6-C51F2E4F9931}" presName="textNode" presStyleLbl="node1" presStyleIdx="0" presStyleCnt="7" custLinFactX="105457" custLinFactNeighborX="200000" custLinFactNeighborY="484">
        <dgm:presLayoutVars>
          <dgm:bulletEnabled val="1"/>
        </dgm:presLayoutVars>
      </dgm:prSet>
      <dgm:spPr/>
      <dgm:t>
        <a:bodyPr/>
        <a:lstStyle/>
        <a:p>
          <a:endParaRPr lang="tr-TR"/>
        </a:p>
      </dgm:t>
    </dgm:pt>
    <dgm:pt modelId="{3B6CE57E-A732-466D-81CE-DE305626DE5B}" type="pres">
      <dgm:prSet presAssocID="{DC77E7C0-1EBC-4A6E-AEC6-A6E05BC7F511}" presName="sibTrans" presStyleCnt="0"/>
      <dgm:spPr/>
    </dgm:pt>
    <dgm:pt modelId="{81892F24-9735-4D61-8B98-E4762A9DB43F}" type="pres">
      <dgm:prSet presAssocID="{A764FD51-AA5D-4F89-B77A-0F7283CC7632}" presName="textNode" presStyleLbl="node1" presStyleIdx="1" presStyleCnt="7" custScaleX="123682" custLinFactX="-95632" custLinFactNeighborX="-100000" custLinFactNeighborY="484">
        <dgm:presLayoutVars>
          <dgm:bulletEnabled val="1"/>
        </dgm:presLayoutVars>
      </dgm:prSet>
      <dgm:spPr/>
      <dgm:t>
        <a:bodyPr/>
        <a:lstStyle/>
        <a:p>
          <a:endParaRPr lang="tr-TR"/>
        </a:p>
      </dgm:t>
    </dgm:pt>
    <dgm:pt modelId="{8B694568-75EE-47B7-8A3A-194DE5AFEE61}" type="pres">
      <dgm:prSet presAssocID="{0706C464-13A5-4147-B04E-F44D4B99EADF}" presName="sibTrans" presStyleCnt="0"/>
      <dgm:spPr/>
    </dgm:pt>
    <dgm:pt modelId="{6B6AE7F8-F9F3-4BA9-8AB0-BF3FCEDB37E9}" type="pres">
      <dgm:prSet presAssocID="{784D0EEE-458D-4666-98D2-C9CCDBDB5A3A}" presName="textNode" presStyleLbl="node1" presStyleIdx="2" presStyleCnt="7" custLinFactNeighborX="-19936" custLinFactNeighborY="8333">
        <dgm:presLayoutVars>
          <dgm:bulletEnabled val="1"/>
        </dgm:presLayoutVars>
      </dgm:prSet>
      <dgm:spPr/>
      <dgm:t>
        <a:bodyPr/>
        <a:lstStyle/>
        <a:p>
          <a:endParaRPr lang="tr-TR"/>
        </a:p>
      </dgm:t>
    </dgm:pt>
    <dgm:pt modelId="{03EA061E-39A7-4179-A4C9-D8252A0C7810}" type="pres">
      <dgm:prSet presAssocID="{1F33194B-978E-40EC-B593-C277A6B8E9E8}" presName="sibTrans" presStyleCnt="0"/>
      <dgm:spPr/>
    </dgm:pt>
    <dgm:pt modelId="{E248EAC6-FDFE-40D2-89B7-29A0C3A4C033}" type="pres">
      <dgm:prSet presAssocID="{D6C1B710-4AED-4288-B36F-D2164284E7B7}" presName="textNode" presStyleLbl="node1" presStyleIdx="3" presStyleCnt="7" custLinFactNeighborX="-60479" custLinFactNeighborY="484">
        <dgm:presLayoutVars>
          <dgm:bulletEnabled val="1"/>
        </dgm:presLayoutVars>
      </dgm:prSet>
      <dgm:spPr/>
      <dgm:t>
        <a:bodyPr/>
        <a:lstStyle/>
        <a:p>
          <a:endParaRPr lang="tr-TR"/>
        </a:p>
      </dgm:t>
    </dgm:pt>
    <dgm:pt modelId="{D4B241C1-6FED-462C-9240-F875E95C25E4}" type="pres">
      <dgm:prSet presAssocID="{4DADE8B1-1C4D-443C-95DC-598C8B016B77}" presName="sibTrans" presStyleCnt="0"/>
      <dgm:spPr/>
    </dgm:pt>
    <dgm:pt modelId="{ADB47EE3-A7F4-4CC0-B427-210814E502BF}" type="pres">
      <dgm:prSet presAssocID="{7704892D-FE60-4D25-BE34-F9845D970B45}" presName="textNode" presStyleLbl="node1" presStyleIdx="4" presStyleCnt="7" custScaleX="120072" custLinFactNeighborX="-91868" custLinFactNeighborY="484">
        <dgm:presLayoutVars>
          <dgm:bulletEnabled val="1"/>
        </dgm:presLayoutVars>
      </dgm:prSet>
      <dgm:spPr/>
      <dgm:t>
        <a:bodyPr/>
        <a:lstStyle/>
        <a:p>
          <a:endParaRPr lang="tr-TR"/>
        </a:p>
      </dgm:t>
    </dgm:pt>
    <dgm:pt modelId="{52BCA73F-17B7-4792-BA54-F18A3759DF5B}" type="pres">
      <dgm:prSet presAssocID="{46F72EBF-23DA-4A6F-B2DC-016A3FE16445}" presName="sibTrans" presStyleCnt="0"/>
      <dgm:spPr/>
    </dgm:pt>
    <dgm:pt modelId="{E2B07577-BD13-49AB-B5EA-FCC637D05B8E}" type="pres">
      <dgm:prSet presAssocID="{741D6B90-D915-421E-8DE1-2C2E7A895470}" presName="textNode" presStyleLbl="node1" presStyleIdx="5" presStyleCnt="7" custLinFactX="-6214" custLinFactNeighborX="-100000" custLinFactNeighborY="484">
        <dgm:presLayoutVars>
          <dgm:bulletEnabled val="1"/>
        </dgm:presLayoutVars>
      </dgm:prSet>
      <dgm:spPr/>
      <dgm:t>
        <a:bodyPr/>
        <a:lstStyle/>
        <a:p>
          <a:endParaRPr lang="tr-TR"/>
        </a:p>
      </dgm:t>
    </dgm:pt>
    <dgm:pt modelId="{DFF6E093-C96D-4ADB-BCEC-FF9DC41E5AAF}" type="pres">
      <dgm:prSet presAssocID="{6A6F9C3D-7715-4591-B227-80AC83BD9386}" presName="sibTrans" presStyleCnt="0"/>
      <dgm:spPr/>
    </dgm:pt>
    <dgm:pt modelId="{4969E041-0A69-4363-9AA0-5E52CDFABA05}" type="pres">
      <dgm:prSet presAssocID="{1782493A-B9F6-46A3-85E3-73375BEE9540}" presName="textNode" presStyleLbl="node1" presStyleIdx="6" presStyleCnt="7" custLinFactX="-12494" custLinFactNeighborX="-100000" custLinFactNeighborY="484">
        <dgm:presLayoutVars>
          <dgm:bulletEnabled val="1"/>
        </dgm:presLayoutVars>
      </dgm:prSet>
      <dgm:spPr/>
      <dgm:t>
        <a:bodyPr/>
        <a:lstStyle/>
        <a:p>
          <a:endParaRPr lang="tr-TR"/>
        </a:p>
      </dgm:t>
    </dgm:pt>
  </dgm:ptLst>
  <dgm:cxnLst>
    <dgm:cxn modelId="{38DA71A1-2FDF-4E57-9F45-CD88C37EA149}" type="presOf" srcId="{D6C1B710-4AED-4288-B36F-D2164284E7B7}" destId="{E248EAC6-FDFE-40D2-89B7-29A0C3A4C033}" srcOrd="0" destOrd="0" presId="urn:microsoft.com/office/officeart/2005/8/layout/hProcess9"/>
    <dgm:cxn modelId="{636BAB9C-D977-457F-B627-A7C6722F4C69}" type="presOf" srcId="{A764FD51-AA5D-4F89-B77A-0F7283CC7632}" destId="{81892F24-9735-4D61-8B98-E4762A9DB43F}" srcOrd="0" destOrd="0" presId="urn:microsoft.com/office/officeart/2005/8/layout/hProcess9"/>
    <dgm:cxn modelId="{6E84518F-D1E3-4DBB-B575-58BABA30C1A5}" type="presOf" srcId="{7704892D-FE60-4D25-BE34-F9845D970B45}" destId="{ADB47EE3-A7F4-4CC0-B427-210814E502BF}" srcOrd="0" destOrd="0" presId="urn:microsoft.com/office/officeart/2005/8/layout/hProcess9"/>
    <dgm:cxn modelId="{8081A536-9BDD-432A-90C9-2212A6F70CD6}" srcId="{376FDE91-1B90-47F3-A5C5-321F4296C311}" destId="{23766977-073F-4FEB-8EE6-C51F2E4F9931}" srcOrd="0" destOrd="0" parTransId="{CC62E242-7252-4B16-A192-06749ADF00BD}" sibTransId="{DC77E7C0-1EBC-4A6E-AEC6-A6E05BC7F511}"/>
    <dgm:cxn modelId="{0A530781-7EF0-4536-88ED-20EE88E73348}" srcId="{376FDE91-1B90-47F3-A5C5-321F4296C311}" destId="{D6C1B710-4AED-4288-B36F-D2164284E7B7}" srcOrd="3" destOrd="0" parTransId="{A1E353D3-70D2-4DB5-8AF5-A5523801CF72}" sibTransId="{4DADE8B1-1C4D-443C-95DC-598C8B016B77}"/>
    <dgm:cxn modelId="{3C13A934-379E-43FD-B3DF-E7881AE00A69}" srcId="{376FDE91-1B90-47F3-A5C5-321F4296C311}" destId="{784D0EEE-458D-4666-98D2-C9CCDBDB5A3A}" srcOrd="2" destOrd="0" parTransId="{006DC6A1-A9EB-4A9B-A959-B8B5C397837D}" sibTransId="{1F33194B-978E-40EC-B593-C277A6B8E9E8}"/>
    <dgm:cxn modelId="{9588FE96-3F08-4A38-A479-91C199B56F76}" type="presOf" srcId="{376FDE91-1B90-47F3-A5C5-321F4296C311}" destId="{63715412-E169-4522-8ED4-F740DFE5BF68}" srcOrd="0" destOrd="0" presId="urn:microsoft.com/office/officeart/2005/8/layout/hProcess9"/>
    <dgm:cxn modelId="{2F15D9F8-1774-4528-A5B7-43BBFB84FFEF}" type="presOf" srcId="{23766977-073F-4FEB-8EE6-C51F2E4F9931}" destId="{9B3E0BC8-8421-4CB3-8553-6CEE4CB14919}" srcOrd="0" destOrd="0" presId="urn:microsoft.com/office/officeart/2005/8/layout/hProcess9"/>
    <dgm:cxn modelId="{86329D2A-E9A1-4917-A656-D5EC18D71549}" srcId="{376FDE91-1B90-47F3-A5C5-321F4296C311}" destId="{7704892D-FE60-4D25-BE34-F9845D970B45}" srcOrd="4" destOrd="0" parTransId="{DDE3D4E6-78A7-4FC3-B105-EF530F8B8661}" sibTransId="{46F72EBF-23DA-4A6F-B2DC-016A3FE16445}"/>
    <dgm:cxn modelId="{D976AE74-960F-4CA5-B3C5-1529118ED82B}" type="presOf" srcId="{741D6B90-D915-421E-8DE1-2C2E7A895470}" destId="{E2B07577-BD13-49AB-B5EA-FCC637D05B8E}" srcOrd="0" destOrd="0" presId="urn:microsoft.com/office/officeart/2005/8/layout/hProcess9"/>
    <dgm:cxn modelId="{E5AE5323-F0DB-43A5-9E54-27AF9A83BD91}" srcId="{376FDE91-1B90-47F3-A5C5-321F4296C311}" destId="{A764FD51-AA5D-4F89-B77A-0F7283CC7632}" srcOrd="1" destOrd="0" parTransId="{EA79D6C2-1F29-4103-A36F-818FAF26DAE9}" sibTransId="{0706C464-13A5-4147-B04E-F44D4B99EADF}"/>
    <dgm:cxn modelId="{7B65F520-7980-4723-809B-6C4247BD0C32}" srcId="{376FDE91-1B90-47F3-A5C5-321F4296C311}" destId="{1782493A-B9F6-46A3-85E3-73375BEE9540}" srcOrd="6" destOrd="0" parTransId="{BDA86851-8571-45FD-BC4E-A6E8BDA450EF}" sibTransId="{DCD0FB93-1CDB-43AA-B0F4-5DAC20AA824A}"/>
    <dgm:cxn modelId="{29EFED07-8F5D-4103-A1F6-FD249ABB0D4E}" srcId="{376FDE91-1B90-47F3-A5C5-321F4296C311}" destId="{741D6B90-D915-421E-8DE1-2C2E7A895470}" srcOrd="5" destOrd="0" parTransId="{557EB7A9-D9DA-4D50-B7E4-72FE0C4EE5AC}" sibTransId="{6A6F9C3D-7715-4591-B227-80AC83BD9386}"/>
    <dgm:cxn modelId="{081CF291-3FA2-4DFB-B51C-C13154EF6431}" type="presOf" srcId="{1782493A-B9F6-46A3-85E3-73375BEE9540}" destId="{4969E041-0A69-4363-9AA0-5E52CDFABA05}" srcOrd="0" destOrd="0" presId="urn:microsoft.com/office/officeart/2005/8/layout/hProcess9"/>
    <dgm:cxn modelId="{D99015CB-E0C7-4DE8-B5E9-284D7CA3FE15}" type="presOf" srcId="{784D0EEE-458D-4666-98D2-C9CCDBDB5A3A}" destId="{6B6AE7F8-F9F3-4BA9-8AB0-BF3FCEDB37E9}" srcOrd="0" destOrd="0" presId="urn:microsoft.com/office/officeart/2005/8/layout/hProcess9"/>
    <dgm:cxn modelId="{294D9F01-6D7C-45B7-B847-5AFA380F7C4F}" type="presParOf" srcId="{63715412-E169-4522-8ED4-F740DFE5BF68}" destId="{F1D2DBDF-5E6C-4197-8A86-1F9C05D03E4F}" srcOrd="0" destOrd="0" presId="urn:microsoft.com/office/officeart/2005/8/layout/hProcess9"/>
    <dgm:cxn modelId="{FE8B3E7C-2AB2-49BC-8186-0DC1E368360B}" type="presParOf" srcId="{63715412-E169-4522-8ED4-F740DFE5BF68}" destId="{C2210EA0-70B1-428C-803F-343DE0A991E0}" srcOrd="1" destOrd="0" presId="urn:microsoft.com/office/officeart/2005/8/layout/hProcess9"/>
    <dgm:cxn modelId="{618C2C5C-A725-454A-BBC3-4223F77F5085}" type="presParOf" srcId="{C2210EA0-70B1-428C-803F-343DE0A991E0}" destId="{9B3E0BC8-8421-4CB3-8553-6CEE4CB14919}" srcOrd="0" destOrd="0" presId="urn:microsoft.com/office/officeart/2005/8/layout/hProcess9"/>
    <dgm:cxn modelId="{F8623134-1478-4FEE-AB14-D84312F092BF}" type="presParOf" srcId="{C2210EA0-70B1-428C-803F-343DE0A991E0}" destId="{3B6CE57E-A732-466D-81CE-DE305626DE5B}" srcOrd="1" destOrd="0" presId="urn:microsoft.com/office/officeart/2005/8/layout/hProcess9"/>
    <dgm:cxn modelId="{B8E9E978-35E0-470D-8DEA-2395FE7D8329}" type="presParOf" srcId="{C2210EA0-70B1-428C-803F-343DE0A991E0}" destId="{81892F24-9735-4D61-8B98-E4762A9DB43F}" srcOrd="2" destOrd="0" presId="urn:microsoft.com/office/officeart/2005/8/layout/hProcess9"/>
    <dgm:cxn modelId="{40EB957D-9C4A-4262-AF00-B60058128018}" type="presParOf" srcId="{C2210EA0-70B1-428C-803F-343DE0A991E0}" destId="{8B694568-75EE-47B7-8A3A-194DE5AFEE61}" srcOrd="3" destOrd="0" presId="urn:microsoft.com/office/officeart/2005/8/layout/hProcess9"/>
    <dgm:cxn modelId="{F611D109-7F47-4E78-943E-5B319A9FEF86}" type="presParOf" srcId="{C2210EA0-70B1-428C-803F-343DE0A991E0}" destId="{6B6AE7F8-F9F3-4BA9-8AB0-BF3FCEDB37E9}" srcOrd="4" destOrd="0" presId="urn:microsoft.com/office/officeart/2005/8/layout/hProcess9"/>
    <dgm:cxn modelId="{E4894F52-B5C8-43CA-99A1-E2A5F511C33F}" type="presParOf" srcId="{C2210EA0-70B1-428C-803F-343DE0A991E0}" destId="{03EA061E-39A7-4179-A4C9-D8252A0C7810}" srcOrd="5" destOrd="0" presId="urn:microsoft.com/office/officeart/2005/8/layout/hProcess9"/>
    <dgm:cxn modelId="{4717EEF7-896D-4B9F-B186-F33A8039991B}" type="presParOf" srcId="{C2210EA0-70B1-428C-803F-343DE0A991E0}" destId="{E248EAC6-FDFE-40D2-89B7-29A0C3A4C033}" srcOrd="6" destOrd="0" presId="urn:microsoft.com/office/officeart/2005/8/layout/hProcess9"/>
    <dgm:cxn modelId="{48820E88-DDED-4D50-9F5D-8058806B8B6E}" type="presParOf" srcId="{C2210EA0-70B1-428C-803F-343DE0A991E0}" destId="{D4B241C1-6FED-462C-9240-F875E95C25E4}" srcOrd="7" destOrd="0" presId="urn:microsoft.com/office/officeart/2005/8/layout/hProcess9"/>
    <dgm:cxn modelId="{3507C344-6D65-42E8-8108-5B13C09AC31A}" type="presParOf" srcId="{C2210EA0-70B1-428C-803F-343DE0A991E0}" destId="{ADB47EE3-A7F4-4CC0-B427-210814E502BF}" srcOrd="8" destOrd="0" presId="urn:microsoft.com/office/officeart/2005/8/layout/hProcess9"/>
    <dgm:cxn modelId="{DF655FB4-91B4-4A40-BA3A-D87AD174A735}" type="presParOf" srcId="{C2210EA0-70B1-428C-803F-343DE0A991E0}" destId="{52BCA73F-17B7-4792-BA54-F18A3759DF5B}" srcOrd="9" destOrd="0" presId="urn:microsoft.com/office/officeart/2005/8/layout/hProcess9"/>
    <dgm:cxn modelId="{35404E09-E9A0-45C5-889D-B1DD79849281}" type="presParOf" srcId="{C2210EA0-70B1-428C-803F-343DE0A991E0}" destId="{E2B07577-BD13-49AB-B5EA-FCC637D05B8E}" srcOrd="10" destOrd="0" presId="urn:microsoft.com/office/officeart/2005/8/layout/hProcess9"/>
    <dgm:cxn modelId="{C524C88F-2491-44D0-9D23-BD9899434F99}" type="presParOf" srcId="{C2210EA0-70B1-428C-803F-343DE0A991E0}" destId="{DFF6E093-C96D-4ADB-BCEC-FF9DC41E5AAF}" srcOrd="11" destOrd="0" presId="urn:microsoft.com/office/officeart/2005/8/layout/hProcess9"/>
    <dgm:cxn modelId="{A80F9A2E-19A8-4260-A2A1-4E10F44993C0}" type="presParOf" srcId="{C2210EA0-70B1-428C-803F-343DE0A991E0}" destId="{4969E041-0A69-4363-9AA0-5E52CDFABA05}" srcOrd="12" destOrd="0" presId="urn:microsoft.com/office/officeart/2005/8/layout/hProcess9"/>
  </dgm:cxnLst>
  <dgm:bg/>
  <dgm:whole/>
  <dgm:extLst>
    <a:ext uri="http://schemas.microsoft.com/office/drawing/2008/diagram">
      <dsp:dataModelExt xmlns=""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FDAD47-4CE7-430D-825F-33D70F2A7002}"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tr-TR"/>
        </a:p>
      </dgm:t>
    </dgm:pt>
    <dgm:pt modelId="{ADCA9176-CC62-4C22-9304-9623FF4A54D5}">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 22.000</a:t>
          </a:r>
        </a:p>
        <a:p>
          <a:r>
            <a:rPr lang="tr-TR" sz="1200" b="1" dirty="0" smtClean="0">
              <a:effectLst>
                <a:outerShdw blurRad="38100" dist="38100" dir="2700000" algn="tl">
                  <a:srgbClr val="000000">
                    <a:alpha val="43137"/>
                  </a:srgbClr>
                </a:outerShdw>
              </a:effectLst>
            </a:rPr>
            <a:t> Uluslararası E-Dergi</a:t>
          </a:r>
          <a:endParaRPr lang="tr-TR" sz="1200" b="1" dirty="0">
            <a:effectLst>
              <a:outerShdw blurRad="38100" dist="38100" dir="2700000" algn="tl">
                <a:srgbClr val="000000">
                  <a:alpha val="43137"/>
                </a:srgbClr>
              </a:outerShdw>
            </a:effectLst>
          </a:endParaRPr>
        </a:p>
      </dgm:t>
    </dgm:pt>
    <dgm:pt modelId="{B484CCD6-3ACF-4E6F-BD97-24B310EAAB77}" type="parTrans" cxnId="{3302D655-6E5F-4422-9A43-395B4ED43FE9}">
      <dgm:prSet/>
      <dgm:spPr/>
      <dgm:t>
        <a:bodyPr/>
        <a:lstStyle/>
        <a:p>
          <a:endParaRPr lang="tr-TR">
            <a:effectLst>
              <a:outerShdw blurRad="38100" dist="38100" dir="2700000" algn="tl">
                <a:srgbClr val="000000">
                  <a:alpha val="43137"/>
                </a:srgbClr>
              </a:outerShdw>
            </a:effectLst>
          </a:endParaRPr>
        </a:p>
      </dgm:t>
    </dgm:pt>
    <dgm:pt modelId="{10477FF4-8097-4608-BB08-5E4128D6E542}" type="sibTrans" cxnId="{3302D655-6E5F-4422-9A43-395B4ED43FE9}">
      <dgm:prSet/>
      <dgm:spPr/>
      <dgm:t>
        <a:bodyPr/>
        <a:lstStyle/>
        <a:p>
          <a:endParaRPr lang="tr-TR">
            <a:effectLst>
              <a:outerShdw blurRad="38100" dist="38100" dir="2700000" algn="tl">
                <a:srgbClr val="000000">
                  <a:alpha val="43137"/>
                </a:srgbClr>
              </a:outerShdw>
            </a:effectLst>
          </a:endParaRPr>
        </a:p>
      </dgm:t>
    </dgm:pt>
    <dgm:pt modelId="{A24D864C-A577-4601-A070-107A5B4E213F}">
      <dgm:prSet phldrT="[Metin]" custT="1"/>
      <dgm:spPr>
        <a:solidFill>
          <a:schemeClr val="accent2"/>
        </a:solidFill>
        <a:ln>
          <a:solidFill>
            <a:schemeClr val="accent1"/>
          </a:solidFill>
        </a:ln>
        <a:effectLst>
          <a:glow rad="63500">
            <a:schemeClr val="accent1">
              <a:satMod val="175000"/>
              <a:alpha val="40000"/>
            </a:schemeClr>
          </a:glow>
        </a:effectLst>
      </dgm:spPr>
      <dgm:t>
        <a:bodyPr/>
        <a:lstStyle/>
        <a:p>
          <a:r>
            <a:rPr lang="tr-TR" sz="2400" b="1" dirty="0" smtClean="0">
              <a:effectLst>
                <a:outerShdw blurRad="38100" dist="38100" dir="2700000" algn="tl">
                  <a:srgbClr val="000000">
                    <a:alpha val="43137"/>
                  </a:srgbClr>
                </a:outerShdw>
              </a:effectLst>
            </a:rPr>
            <a:t>12 Elektronik Veri Tabanı</a:t>
          </a:r>
          <a:endParaRPr lang="tr-TR" sz="2400" b="1" dirty="0">
            <a:effectLst>
              <a:outerShdw blurRad="38100" dist="38100" dir="2700000" algn="tl">
                <a:srgbClr val="000000">
                  <a:alpha val="43137"/>
                </a:srgbClr>
              </a:outerShdw>
            </a:effectLst>
          </a:endParaRPr>
        </a:p>
      </dgm:t>
    </dgm:pt>
    <dgm:pt modelId="{A7BD77A3-5AAD-4CB2-B598-FFB5C967A1CF}" type="parTrans" cxnId="{3ADC576D-D575-458A-963C-7FD77A5DACF9}">
      <dgm:prSet/>
      <dgm:spPr/>
      <dgm:t>
        <a:bodyPr/>
        <a:lstStyle/>
        <a:p>
          <a:endParaRPr lang="tr-TR">
            <a:effectLst>
              <a:outerShdw blurRad="38100" dist="38100" dir="2700000" algn="tl">
                <a:srgbClr val="000000">
                  <a:alpha val="43137"/>
                </a:srgbClr>
              </a:outerShdw>
            </a:effectLst>
          </a:endParaRPr>
        </a:p>
      </dgm:t>
    </dgm:pt>
    <dgm:pt modelId="{C2280978-EEDD-47F2-B0DA-DB291001C084}" type="sibTrans" cxnId="{3ADC576D-D575-458A-963C-7FD77A5DACF9}">
      <dgm:prSet/>
      <dgm:spPr/>
      <dgm:t>
        <a:bodyPr/>
        <a:lstStyle/>
        <a:p>
          <a:endParaRPr lang="tr-TR">
            <a:effectLst>
              <a:outerShdw blurRad="38100" dist="38100" dir="2700000" algn="tl">
                <a:srgbClr val="000000">
                  <a:alpha val="43137"/>
                </a:srgbClr>
              </a:outerShdw>
            </a:effectLst>
          </a:endParaRPr>
        </a:p>
      </dgm:t>
    </dgm:pt>
    <dgm:pt modelId="{5FFF53CA-C521-4C54-921D-B2738110B02D}">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1.200+ </a:t>
          </a:r>
        </a:p>
        <a:p>
          <a:r>
            <a:rPr lang="tr-TR" sz="1200" b="1" dirty="0" smtClean="0">
              <a:effectLst>
                <a:outerShdw blurRad="38100" dist="38100" dir="2700000" algn="tl">
                  <a:srgbClr val="000000">
                    <a:alpha val="43137"/>
                  </a:srgbClr>
                </a:outerShdw>
              </a:effectLst>
            </a:rPr>
            <a:t>Konferans Serisi</a:t>
          </a:r>
          <a:endParaRPr lang="tr-TR" sz="1200" b="1" dirty="0">
            <a:effectLst>
              <a:outerShdw blurRad="38100" dist="38100" dir="2700000" algn="tl">
                <a:srgbClr val="000000">
                  <a:alpha val="43137"/>
                </a:srgbClr>
              </a:outerShdw>
            </a:effectLst>
          </a:endParaRPr>
        </a:p>
      </dgm:t>
    </dgm:pt>
    <dgm:pt modelId="{F4302D20-E947-4FE1-B6FE-AA3F9935B94A}" type="parTrans" cxnId="{C2233EE5-7F3D-4048-BC72-F41F8F9DB5BE}">
      <dgm:prSet/>
      <dgm:spPr/>
      <dgm:t>
        <a:bodyPr/>
        <a:lstStyle/>
        <a:p>
          <a:endParaRPr lang="tr-TR">
            <a:effectLst>
              <a:outerShdw blurRad="38100" dist="38100" dir="2700000" algn="tl">
                <a:srgbClr val="000000">
                  <a:alpha val="43137"/>
                </a:srgbClr>
              </a:outerShdw>
            </a:effectLst>
          </a:endParaRPr>
        </a:p>
      </dgm:t>
    </dgm:pt>
    <dgm:pt modelId="{18A87A6D-F40F-4B83-9F44-222F4E4DBECD}" type="sibTrans" cxnId="{C2233EE5-7F3D-4048-BC72-F41F8F9DB5BE}">
      <dgm:prSet/>
      <dgm:spPr/>
      <dgm:t>
        <a:bodyPr/>
        <a:lstStyle/>
        <a:p>
          <a:endParaRPr lang="tr-TR">
            <a:effectLst>
              <a:outerShdw blurRad="38100" dist="38100" dir="2700000" algn="tl">
                <a:srgbClr val="000000">
                  <a:alpha val="43137"/>
                </a:srgbClr>
              </a:outerShdw>
            </a:effectLst>
          </a:endParaRPr>
        </a:p>
      </dgm:t>
    </dgm:pt>
    <dgm:pt modelId="{0EE1D6F0-7FF6-44D6-BC02-A81511188F34}">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2 Milyon+ </a:t>
          </a:r>
        </a:p>
        <a:p>
          <a:r>
            <a:rPr lang="tr-TR" sz="1200" b="1" dirty="0" smtClean="0">
              <a:effectLst>
                <a:outerShdw blurRad="38100" dist="38100" dir="2700000" algn="tl">
                  <a:srgbClr val="000000">
                    <a:alpha val="43137"/>
                  </a:srgbClr>
                </a:outerShdw>
              </a:effectLst>
            </a:rPr>
            <a:t>Uluslararası Konferans Bildirisi</a:t>
          </a:r>
          <a:endParaRPr lang="tr-TR" sz="1200" b="1" dirty="0">
            <a:effectLst>
              <a:outerShdw blurRad="38100" dist="38100" dir="2700000" algn="tl">
                <a:srgbClr val="000000">
                  <a:alpha val="43137"/>
                </a:srgbClr>
              </a:outerShdw>
            </a:effectLst>
          </a:endParaRPr>
        </a:p>
      </dgm:t>
    </dgm:pt>
    <dgm:pt modelId="{58D53A7A-7F1C-48CF-A550-FE8077C43D6F}" type="parTrans" cxnId="{001E03F9-5753-4421-8257-75A08DED28A6}">
      <dgm:prSet/>
      <dgm:spPr/>
      <dgm:t>
        <a:bodyPr/>
        <a:lstStyle/>
        <a:p>
          <a:endParaRPr lang="tr-TR">
            <a:effectLst>
              <a:outerShdw blurRad="38100" dist="38100" dir="2700000" algn="tl">
                <a:srgbClr val="000000">
                  <a:alpha val="43137"/>
                </a:srgbClr>
              </a:outerShdw>
            </a:effectLst>
          </a:endParaRPr>
        </a:p>
      </dgm:t>
    </dgm:pt>
    <dgm:pt modelId="{66E6BD38-01C4-44B7-81F8-75A92A3FB853}" type="sibTrans" cxnId="{001E03F9-5753-4421-8257-75A08DED28A6}">
      <dgm:prSet/>
      <dgm:spPr/>
      <dgm:t>
        <a:bodyPr/>
        <a:lstStyle/>
        <a:p>
          <a:endParaRPr lang="tr-TR">
            <a:effectLst>
              <a:outerShdw blurRad="38100" dist="38100" dir="2700000" algn="tl">
                <a:srgbClr val="000000">
                  <a:alpha val="43137"/>
                </a:srgbClr>
              </a:outerShdw>
            </a:effectLst>
          </a:endParaRPr>
        </a:p>
      </dgm:t>
    </dgm:pt>
    <dgm:pt modelId="{6F53FAB0-332F-4CF2-9708-972AE42A7F0E}">
      <dgm:prSet phldrT="[Metin]" custT="1"/>
      <dgm:spPr>
        <a:solidFill>
          <a:schemeClr val="accent1">
            <a:lumMod val="75000"/>
          </a:schemeClr>
        </a:solidFill>
        <a:ln>
          <a:solidFill>
            <a:schemeClr val="accent1"/>
          </a:solidFill>
        </a:ln>
      </dgm:spPr>
      <dgm:t>
        <a:bodyPr/>
        <a:lstStyle/>
        <a:p>
          <a:r>
            <a:rPr lang="tr-TR" sz="1200" b="1" dirty="0" smtClean="0">
              <a:effectLst>
                <a:outerShdw blurRad="38100" dist="38100" dir="2700000" algn="tl">
                  <a:srgbClr val="000000">
                    <a:alpha val="43137"/>
                  </a:srgbClr>
                </a:outerShdw>
              </a:effectLst>
            </a:rPr>
            <a:t>2.400+ </a:t>
          </a:r>
        </a:p>
        <a:p>
          <a:r>
            <a:rPr lang="tr-TR" sz="1200" b="1" dirty="0" smtClean="0">
              <a:effectLst>
                <a:outerShdw blurRad="38100" dist="38100" dir="2700000" algn="tl">
                  <a:srgbClr val="000000">
                    <a:alpha val="43137"/>
                  </a:srgbClr>
                </a:outerShdw>
              </a:effectLst>
            </a:rPr>
            <a:t>Uluslararası Standart</a:t>
          </a:r>
          <a:endParaRPr lang="tr-TR" sz="1200" b="1" dirty="0">
            <a:effectLst>
              <a:outerShdw blurRad="38100" dist="38100" dir="2700000" algn="tl">
                <a:srgbClr val="000000">
                  <a:alpha val="43137"/>
                </a:srgbClr>
              </a:outerShdw>
            </a:effectLst>
          </a:endParaRPr>
        </a:p>
      </dgm:t>
    </dgm:pt>
    <dgm:pt modelId="{DECDBA4C-5515-401B-8251-A504D34612EB}" type="parTrans" cxnId="{C134EAA3-F2C9-43F3-966A-8C9FB3F5210E}">
      <dgm:prSet/>
      <dgm:spPr/>
      <dgm:t>
        <a:bodyPr/>
        <a:lstStyle/>
        <a:p>
          <a:endParaRPr lang="tr-TR">
            <a:effectLst>
              <a:outerShdw blurRad="38100" dist="38100" dir="2700000" algn="tl">
                <a:srgbClr val="000000">
                  <a:alpha val="43137"/>
                </a:srgbClr>
              </a:outerShdw>
            </a:effectLst>
          </a:endParaRPr>
        </a:p>
      </dgm:t>
    </dgm:pt>
    <dgm:pt modelId="{BCA832D5-8E1E-448A-BE05-488454D017F6}" type="sibTrans" cxnId="{C134EAA3-F2C9-43F3-966A-8C9FB3F5210E}">
      <dgm:prSet/>
      <dgm:spPr/>
      <dgm:t>
        <a:bodyPr/>
        <a:lstStyle/>
        <a:p>
          <a:endParaRPr lang="tr-TR">
            <a:effectLst>
              <a:outerShdw blurRad="38100" dist="38100" dir="2700000" algn="tl">
                <a:srgbClr val="000000">
                  <a:alpha val="43137"/>
                </a:srgbClr>
              </a:outerShdw>
            </a:effectLst>
          </a:endParaRPr>
        </a:p>
      </dgm:t>
    </dgm:pt>
    <dgm:pt modelId="{01C2EC77-8592-47D4-87A6-F22E7A2A9DC4}">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 1.250 </a:t>
          </a:r>
        </a:p>
        <a:p>
          <a:r>
            <a:rPr lang="tr-TR" sz="1200" b="1" dirty="0" smtClean="0">
              <a:effectLst>
                <a:outerShdw blurRad="38100" dist="38100" dir="2700000" algn="tl">
                  <a:srgbClr val="000000">
                    <a:alpha val="43137"/>
                  </a:srgbClr>
                </a:outerShdw>
              </a:effectLst>
            </a:rPr>
            <a:t>Elektronik Kitap</a:t>
          </a:r>
          <a:endParaRPr lang="tr-TR" sz="1200" b="1" dirty="0">
            <a:effectLst>
              <a:outerShdw blurRad="38100" dist="38100" dir="2700000" algn="tl">
                <a:srgbClr val="000000">
                  <a:alpha val="43137"/>
                </a:srgbClr>
              </a:outerShdw>
            </a:effectLst>
          </a:endParaRPr>
        </a:p>
      </dgm:t>
    </dgm:pt>
    <dgm:pt modelId="{87C91A99-00A5-4386-92E2-21E8FB634764}" type="parTrans" cxnId="{637AD18A-DF58-407E-92CD-2C5CF2CF4DBC}">
      <dgm:prSet/>
      <dgm:spPr/>
      <dgm:t>
        <a:bodyPr/>
        <a:lstStyle/>
        <a:p>
          <a:endParaRPr lang="tr-TR">
            <a:effectLst>
              <a:outerShdw blurRad="38100" dist="38100" dir="2700000" algn="tl">
                <a:srgbClr val="000000">
                  <a:alpha val="43137"/>
                </a:srgbClr>
              </a:outerShdw>
            </a:effectLst>
          </a:endParaRPr>
        </a:p>
      </dgm:t>
    </dgm:pt>
    <dgm:pt modelId="{9FBCE1A5-5E54-4BBB-B341-86C878D60382}" type="sibTrans" cxnId="{637AD18A-DF58-407E-92CD-2C5CF2CF4DBC}">
      <dgm:prSet/>
      <dgm:spPr/>
      <dgm:t>
        <a:bodyPr/>
        <a:lstStyle/>
        <a:p>
          <a:endParaRPr lang="tr-TR">
            <a:effectLst>
              <a:outerShdw blurRad="38100" dist="38100" dir="2700000" algn="tl">
                <a:srgbClr val="000000">
                  <a:alpha val="43137"/>
                </a:srgbClr>
              </a:outerShdw>
            </a:effectLst>
          </a:endParaRPr>
        </a:p>
      </dgm:t>
    </dgm:pt>
    <dgm:pt modelId="{4757D73D-F5FC-4412-AE86-D71C5806F2C4}">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50 Milyon+</a:t>
          </a:r>
        </a:p>
        <a:p>
          <a:r>
            <a:rPr lang="tr-TR" sz="1200" b="1" dirty="0" smtClean="0">
              <a:effectLst>
                <a:outerShdw blurRad="38100" dist="38100" dir="2700000" algn="tl">
                  <a:srgbClr val="000000">
                    <a:alpha val="43137"/>
                  </a:srgbClr>
                </a:outerShdw>
              </a:effectLst>
            </a:rPr>
            <a:t> Bibliyografik kayıt</a:t>
          </a:r>
          <a:endParaRPr lang="tr-TR" sz="1200" b="1" dirty="0">
            <a:effectLst>
              <a:outerShdw blurRad="38100" dist="38100" dir="2700000" algn="tl">
                <a:srgbClr val="000000">
                  <a:alpha val="43137"/>
                </a:srgbClr>
              </a:outerShdw>
            </a:effectLst>
          </a:endParaRPr>
        </a:p>
      </dgm:t>
    </dgm:pt>
    <dgm:pt modelId="{51A7D7DC-515B-4407-96D2-4D7533FFED32}" type="parTrans" cxnId="{F946FBD7-1B22-47A5-9A71-8D3AD0523FE2}">
      <dgm:prSet/>
      <dgm:spPr/>
      <dgm:t>
        <a:bodyPr/>
        <a:lstStyle/>
        <a:p>
          <a:endParaRPr lang="tr-TR"/>
        </a:p>
      </dgm:t>
    </dgm:pt>
    <dgm:pt modelId="{83EAE793-8872-4401-96D9-24CD7B5CD2FF}" type="sibTrans" cxnId="{F946FBD7-1B22-47A5-9A71-8D3AD0523FE2}">
      <dgm:prSet/>
      <dgm:spPr/>
      <dgm:t>
        <a:bodyPr/>
        <a:lstStyle/>
        <a:p>
          <a:endParaRPr lang="tr-TR"/>
        </a:p>
      </dgm:t>
    </dgm:pt>
    <dgm:pt modelId="{42BF8687-F6B9-4805-ACFB-FA56F5A3F413}" type="pres">
      <dgm:prSet presAssocID="{F8FDAD47-4CE7-430D-825F-33D70F2A7002}" presName="Name0" presStyleCnt="0">
        <dgm:presLayoutVars>
          <dgm:dir/>
          <dgm:animLvl val="lvl"/>
          <dgm:resizeHandles val="exact"/>
        </dgm:presLayoutVars>
      </dgm:prSet>
      <dgm:spPr/>
      <dgm:t>
        <a:bodyPr/>
        <a:lstStyle/>
        <a:p>
          <a:endParaRPr lang="tr-TR"/>
        </a:p>
      </dgm:t>
    </dgm:pt>
    <dgm:pt modelId="{577B037D-2054-44F4-A743-2E29363E67AC}" type="pres">
      <dgm:prSet presAssocID="{ADCA9176-CC62-4C22-9304-9623FF4A54D5}" presName="linNode" presStyleCnt="0"/>
      <dgm:spPr/>
      <dgm:t>
        <a:bodyPr/>
        <a:lstStyle/>
        <a:p>
          <a:endParaRPr lang="tr-TR"/>
        </a:p>
      </dgm:t>
    </dgm:pt>
    <dgm:pt modelId="{1723A2C4-3CA8-4FD1-BAFA-E9825B8C12D3}" type="pres">
      <dgm:prSet presAssocID="{ADCA9176-CC62-4C22-9304-9623FF4A54D5}" presName="parentText" presStyleLbl="node1" presStyleIdx="0" presStyleCnt="7" custScaleX="139450" custLinFactY="77333" custLinFactNeighborX="-69164" custLinFactNeighborY="100000">
        <dgm:presLayoutVars>
          <dgm:chMax val="1"/>
          <dgm:bulletEnabled val="1"/>
        </dgm:presLayoutVars>
      </dgm:prSet>
      <dgm:spPr>
        <a:prstGeom prst="bevel">
          <a:avLst/>
        </a:prstGeom>
      </dgm:spPr>
      <dgm:t>
        <a:bodyPr/>
        <a:lstStyle/>
        <a:p>
          <a:endParaRPr lang="tr-TR"/>
        </a:p>
      </dgm:t>
    </dgm:pt>
    <dgm:pt modelId="{96718BDC-B432-4050-B768-25456A260A00}" type="pres">
      <dgm:prSet presAssocID="{10477FF4-8097-4608-BB08-5E4128D6E542}" presName="sp" presStyleCnt="0"/>
      <dgm:spPr/>
      <dgm:t>
        <a:bodyPr/>
        <a:lstStyle/>
        <a:p>
          <a:endParaRPr lang="tr-TR"/>
        </a:p>
      </dgm:t>
    </dgm:pt>
    <dgm:pt modelId="{0E7407AD-4B27-4C8E-AA99-CC410A568FE3}" type="pres">
      <dgm:prSet presAssocID="{A24D864C-A577-4601-A070-107A5B4E213F}" presName="linNode" presStyleCnt="0"/>
      <dgm:spPr/>
      <dgm:t>
        <a:bodyPr/>
        <a:lstStyle/>
        <a:p>
          <a:endParaRPr lang="tr-TR"/>
        </a:p>
      </dgm:t>
    </dgm:pt>
    <dgm:pt modelId="{3167C86C-55D9-4001-9427-6502FADFFF5E}" type="pres">
      <dgm:prSet presAssocID="{A24D864C-A577-4601-A070-107A5B4E213F}" presName="parentText" presStyleLbl="node1" presStyleIdx="1" presStyleCnt="7" custScaleX="129872" custLinFactNeighborX="276" custLinFactNeighborY="-96297">
        <dgm:presLayoutVars>
          <dgm:chMax val="1"/>
          <dgm:bulletEnabled val="1"/>
        </dgm:presLayoutVars>
      </dgm:prSet>
      <dgm:spPr>
        <a:prstGeom prst="bevel">
          <a:avLst/>
        </a:prstGeom>
      </dgm:spPr>
      <dgm:t>
        <a:bodyPr/>
        <a:lstStyle/>
        <a:p>
          <a:endParaRPr lang="tr-TR"/>
        </a:p>
      </dgm:t>
    </dgm:pt>
    <dgm:pt modelId="{E61995D1-32A9-4A08-8E70-1A97AC1D8131}" type="pres">
      <dgm:prSet presAssocID="{C2280978-EEDD-47F2-B0DA-DB291001C084}" presName="sp" presStyleCnt="0"/>
      <dgm:spPr/>
      <dgm:t>
        <a:bodyPr/>
        <a:lstStyle/>
        <a:p>
          <a:endParaRPr lang="tr-TR"/>
        </a:p>
      </dgm:t>
    </dgm:pt>
    <dgm:pt modelId="{206C2F83-E6B9-4584-BA41-FB8A0D34152C}" type="pres">
      <dgm:prSet presAssocID="{5FFF53CA-C521-4C54-921D-B2738110B02D}" presName="linNode" presStyleCnt="0"/>
      <dgm:spPr/>
      <dgm:t>
        <a:bodyPr/>
        <a:lstStyle/>
        <a:p>
          <a:endParaRPr lang="tr-TR"/>
        </a:p>
      </dgm:t>
    </dgm:pt>
    <dgm:pt modelId="{D7679398-E2F5-4C63-82D0-0E5C77642A01}" type="pres">
      <dgm:prSet presAssocID="{5FFF53CA-C521-4C54-921D-B2738110B02D}" presName="parentText" presStyleLbl="node1" presStyleIdx="2" presStyleCnt="7" custScaleX="133524" custLinFactY="104591" custLinFactNeighborX="-69164" custLinFactNeighborY="200000">
        <dgm:presLayoutVars>
          <dgm:chMax val="1"/>
          <dgm:bulletEnabled val="1"/>
        </dgm:presLayoutVars>
      </dgm:prSet>
      <dgm:spPr>
        <a:prstGeom prst="bevel">
          <a:avLst/>
        </a:prstGeom>
      </dgm:spPr>
      <dgm:t>
        <a:bodyPr/>
        <a:lstStyle/>
        <a:p>
          <a:endParaRPr lang="tr-TR"/>
        </a:p>
      </dgm:t>
    </dgm:pt>
    <dgm:pt modelId="{6ED98E8F-5BD3-4CD7-9595-861C8068CCB0}" type="pres">
      <dgm:prSet presAssocID="{18A87A6D-F40F-4B83-9F44-222F4E4DBECD}" presName="sp" presStyleCnt="0"/>
      <dgm:spPr/>
      <dgm:t>
        <a:bodyPr/>
        <a:lstStyle/>
        <a:p>
          <a:endParaRPr lang="tr-TR"/>
        </a:p>
      </dgm:t>
    </dgm:pt>
    <dgm:pt modelId="{A632AFA6-4C03-4F66-85AB-0867F5EA12B4}" type="pres">
      <dgm:prSet presAssocID="{0EE1D6F0-7FF6-44D6-BC02-A81511188F34}" presName="linNode" presStyleCnt="0"/>
      <dgm:spPr/>
      <dgm:t>
        <a:bodyPr/>
        <a:lstStyle/>
        <a:p>
          <a:endParaRPr lang="tr-TR"/>
        </a:p>
      </dgm:t>
    </dgm:pt>
    <dgm:pt modelId="{E7297E07-82F6-41DB-B71E-E209B2416F33}" type="pres">
      <dgm:prSet presAssocID="{0EE1D6F0-7FF6-44D6-BC02-A81511188F34}" presName="parentText" presStyleLbl="node1" presStyleIdx="3" presStyleCnt="7" custScaleX="131867" custLinFactY="-37667" custLinFactNeighborX="79294" custLinFactNeighborY="-100000">
        <dgm:presLayoutVars>
          <dgm:chMax val="1"/>
          <dgm:bulletEnabled val="1"/>
        </dgm:presLayoutVars>
      </dgm:prSet>
      <dgm:spPr>
        <a:prstGeom prst="bevel">
          <a:avLst/>
        </a:prstGeom>
      </dgm:spPr>
      <dgm:t>
        <a:bodyPr/>
        <a:lstStyle/>
        <a:p>
          <a:endParaRPr lang="tr-TR"/>
        </a:p>
      </dgm:t>
    </dgm:pt>
    <dgm:pt modelId="{A096139F-8B59-4265-A32C-7DABF905DF6B}" type="pres">
      <dgm:prSet presAssocID="{66E6BD38-01C4-44B7-81F8-75A92A3FB853}" presName="sp" presStyleCnt="0"/>
      <dgm:spPr/>
      <dgm:t>
        <a:bodyPr/>
        <a:lstStyle/>
        <a:p>
          <a:endParaRPr lang="tr-TR"/>
        </a:p>
      </dgm:t>
    </dgm:pt>
    <dgm:pt modelId="{180656AD-FCA1-4F72-AD58-EB83764348B8}" type="pres">
      <dgm:prSet presAssocID="{6F53FAB0-332F-4CF2-9708-972AE42A7F0E}" presName="linNode" presStyleCnt="0"/>
      <dgm:spPr/>
      <dgm:t>
        <a:bodyPr/>
        <a:lstStyle/>
        <a:p>
          <a:endParaRPr lang="tr-TR"/>
        </a:p>
      </dgm:t>
    </dgm:pt>
    <dgm:pt modelId="{6E9C8B6F-E425-4180-874D-910395B27870}" type="pres">
      <dgm:prSet presAssocID="{6F53FAB0-332F-4CF2-9708-972AE42A7F0E}" presName="parentText" presStyleLbl="node1" presStyleIdx="4" presStyleCnt="7" custScaleX="133523" custLinFactNeighborX="-71559" custLinFactNeighborY="-56288">
        <dgm:presLayoutVars>
          <dgm:chMax val="1"/>
          <dgm:bulletEnabled val="1"/>
        </dgm:presLayoutVars>
      </dgm:prSet>
      <dgm:spPr>
        <a:prstGeom prst="bevel">
          <a:avLst/>
        </a:prstGeom>
      </dgm:spPr>
      <dgm:t>
        <a:bodyPr/>
        <a:lstStyle/>
        <a:p>
          <a:endParaRPr lang="tr-TR"/>
        </a:p>
      </dgm:t>
    </dgm:pt>
    <dgm:pt modelId="{68C40ABA-7BD4-4EEB-AC79-1189C7F7D5EC}" type="pres">
      <dgm:prSet presAssocID="{BCA832D5-8E1E-448A-BE05-488454D017F6}" presName="sp" presStyleCnt="0"/>
      <dgm:spPr/>
      <dgm:t>
        <a:bodyPr/>
        <a:lstStyle/>
        <a:p>
          <a:endParaRPr lang="tr-TR"/>
        </a:p>
      </dgm:t>
    </dgm:pt>
    <dgm:pt modelId="{56517FDA-2561-4286-8261-BF29218047E2}" type="pres">
      <dgm:prSet presAssocID="{01C2EC77-8592-47D4-87A6-F22E7A2A9DC4}" presName="linNode" presStyleCnt="0"/>
      <dgm:spPr/>
      <dgm:t>
        <a:bodyPr/>
        <a:lstStyle/>
        <a:p>
          <a:endParaRPr lang="tr-TR"/>
        </a:p>
      </dgm:t>
    </dgm:pt>
    <dgm:pt modelId="{35F85B88-951C-4B31-BF9C-EC90A6BA1707}" type="pres">
      <dgm:prSet presAssocID="{01C2EC77-8592-47D4-87A6-F22E7A2A9DC4}" presName="parentText" presStyleLbl="node1" presStyleIdx="5" presStyleCnt="7" custScaleX="133525" custLinFactY="-61288" custLinFactNeighborX="74505" custLinFactNeighborY="-100000">
        <dgm:presLayoutVars>
          <dgm:chMax val="1"/>
          <dgm:bulletEnabled val="1"/>
        </dgm:presLayoutVars>
      </dgm:prSet>
      <dgm:spPr>
        <a:prstGeom prst="bevel">
          <a:avLst/>
        </a:prstGeom>
      </dgm:spPr>
      <dgm:t>
        <a:bodyPr/>
        <a:lstStyle/>
        <a:p>
          <a:endParaRPr lang="tr-TR"/>
        </a:p>
      </dgm:t>
    </dgm:pt>
    <dgm:pt modelId="{A59BAD28-A9B4-48B3-9DD3-6D9444A2A2EE}" type="pres">
      <dgm:prSet presAssocID="{9FBCE1A5-5E54-4BBB-B341-86C878D60382}" presName="sp" presStyleCnt="0"/>
      <dgm:spPr/>
    </dgm:pt>
    <dgm:pt modelId="{7B0A0B54-C363-498C-A332-948939FE3CEB}" type="pres">
      <dgm:prSet presAssocID="{4757D73D-F5FC-4412-AE86-D71C5806F2C4}" presName="linNode" presStyleCnt="0"/>
      <dgm:spPr/>
    </dgm:pt>
    <dgm:pt modelId="{E6492B35-B396-4266-8B09-3595357A26D9}" type="pres">
      <dgm:prSet presAssocID="{4757D73D-F5FC-4412-AE86-D71C5806F2C4}" presName="parentText" presStyleLbl="node1" presStyleIdx="6" presStyleCnt="7" custScaleX="133524" custLinFactY="-11946" custLinFactNeighborX="75464" custLinFactNeighborY="-100000">
        <dgm:presLayoutVars>
          <dgm:chMax val="1"/>
          <dgm:bulletEnabled val="1"/>
        </dgm:presLayoutVars>
      </dgm:prSet>
      <dgm:spPr>
        <a:prstGeom prst="bevel">
          <a:avLst/>
        </a:prstGeom>
      </dgm:spPr>
      <dgm:t>
        <a:bodyPr/>
        <a:lstStyle/>
        <a:p>
          <a:endParaRPr lang="tr-TR"/>
        </a:p>
      </dgm:t>
    </dgm:pt>
  </dgm:ptLst>
  <dgm:cxnLst>
    <dgm:cxn modelId="{3302D655-6E5F-4422-9A43-395B4ED43FE9}" srcId="{F8FDAD47-4CE7-430D-825F-33D70F2A7002}" destId="{ADCA9176-CC62-4C22-9304-9623FF4A54D5}" srcOrd="0" destOrd="0" parTransId="{B484CCD6-3ACF-4E6F-BD97-24B310EAAB77}" sibTransId="{10477FF4-8097-4608-BB08-5E4128D6E542}"/>
    <dgm:cxn modelId="{3ADC576D-D575-458A-963C-7FD77A5DACF9}" srcId="{F8FDAD47-4CE7-430D-825F-33D70F2A7002}" destId="{A24D864C-A577-4601-A070-107A5B4E213F}" srcOrd="1" destOrd="0" parTransId="{A7BD77A3-5AAD-4CB2-B598-FFB5C967A1CF}" sibTransId="{C2280978-EEDD-47F2-B0DA-DB291001C084}"/>
    <dgm:cxn modelId="{B57FFFB9-6F26-4284-94C0-8FD4C0538203}" type="presOf" srcId="{A24D864C-A577-4601-A070-107A5B4E213F}" destId="{3167C86C-55D9-4001-9427-6502FADFFF5E}" srcOrd="0" destOrd="0" presId="urn:microsoft.com/office/officeart/2005/8/layout/vList5"/>
    <dgm:cxn modelId="{DB6F9DE9-A7C6-43FC-B6BF-B400CCCABFBA}" type="presOf" srcId="{6F53FAB0-332F-4CF2-9708-972AE42A7F0E}" destId="{6E9C8B6F-E425-4180-874D-910395B27870}" srcOrd="0" destOrd="0" presId="urn:microsoft.com/office/officeart/2005/8/layout/vList5"/>
    <dgm:cxn modelId="{37F5E22A-C4D3-4FF7-953B-9A79558ABC11}" type="presOf" srcId="{F8FDAD47-4CE7-430D-825F-33D70F2A7002}" destId="{42BF8687-F6B9-4805-ACFB-FA56F5A3F413}" srcOrd="0" destOrd="0" presId="urn:microsoft.com/office/officeart/2005/8/layout/vList5"/>
    <dgm:cxn modelId="{C134EAA3-F2C9-43F3-966A-8C9FB3F5210E}" srcId="{F8FDAD47-4CE7-430D-825F-33D70F2A7002}" destId="{6F53FAB0-332F-4CF2-9708-972AE42A7F0E}" srcOrd="4" destOrd="0" parTransId="{DECDBA4C-5515-401B-8251-A504D34612EB}" sibTransId="{BCA832D5-8E1E-448A-BE05-488454D017F6}"/>
    <dgm:cxn modelId="{CC2E14E5-5253-4FA4-B4A7-259B07BB127E}" type="presOf" srcId="{ADCA9176-CC62-4C22-9304-9623FF4A54D5}" destId="{1723A2C4-3CA8-4FD1-BAFA-E9825B8C12D3}" srcOrd="0" destOrd="0" presId="urn:microsoft.com/office/officeart/2005/8/layout/vList5"/>
    <dgm:cxn modelId="{E43495D6-F67A-4BFA-BD73-4CB649CF04B5}" type="presOf" srcId="{01C2EC77-8592-47D4-87A6-F22E7A2A9DC4}" destId="{35F85B88-951C-4B31-BF9C-EC90A6BA1707}" srcOrd="0" destOrd="0" presId="urn:microsoft.com/office/officeart/2005/8/layout/vList5"/>
    <dgm:cxn modelId="{F946FBD7-1B22-47A5-9A71-8D3AD0523FE2}" srcId="{F8FDAD47-4CE7-430D-825F-33D70F2A7002}" destId="{4757D73D-F5FC-4412-AE86-D71C5806F2C4}" srcOrd="6" destOrd="0" parTransId="{51A7D7DC-515B-4407-96D2-4D7533FFED32}" sibTransId="{83EAE793-8872-4401-96D9-24CD7B5CD2FF}"/>
    <dgm:cxn modelId="{637AD18A-DF58-407E-92CD-2C5CF2CF4DBC}" srcId="{F8FDAD47-4CE7-430D-825F-33D70F2A7002}" destId="{01C2EC77-8592-47D4-87A6-F22E7A2A9DC4}" srcOrd="5" destOrd="0" parTransId="{87C91A99-00A5-4386-92E2-21E8FB634764}" sibTransId="{9FBCE1A5-5E54-4BBB-B341-86C878D60382}"/>
    <dgm:cxn modelId="{1268690D-FF00-4104-952F-BF330D3F07AC}" type="presOf" srcId="{0EE1D6F0-7FF6-44D6-BC02-A81511188F34}" destId="{E7297E07-82F6-41DB-B71E-E209B2416F33}" srcOrd="0" destOrd="0" presId="urn:microsoft.com/office/officeart/2005/8/layout/vList5"/>
    <dgm:cxn modelId="{A7435561-E800-49AB-93B0-8573DEA31E9F}" type="presOf" srcId="{5FFF53CA-C521-4C54-921D-B2738110B02D}" destId="{D7679398-E2F5-4C63-82D0-0E5C77642A01}" srcOrd="0" destOrd="0" presId="urn:microsoft.com/office/officeart/2005/8/layout/vList5"/>
    <dgm:cxn modelId="{C2233EE5-7F3D-4048-BC72-F41F8F9DB5BE}" srcId="{F8FDAD47-4CE7-430D-825F-33D70F2A7002}" destId="{5FFF53CA-C521-4C54-921D-B2738110B02D}" srcOrd="2" destOrd="0" parTransId="{F4302D20-E947-4FE1-B6FE-AA3F9935B94A}" sibTransId="{18A87A6D-F40F-4B83-9F44-222F4E4DBECD}"/>
    <dgm:cxn modelId="{46FF57B7-88BE-4397-9A30-48E454F8C4E4}" type="presOf" srcId="{4757D73D-F5FC-4412-AE86-D71C5806F2C4}" destId="{E6492B35-B396-4266-8B09-3595357A26D9}" srcOrd="0" destOrd="0" presId="urn:microsoft.com/office/officeart/2005/8/layout/vList5"/>
    <dgm:cxn modelId="{001E03F9-5753-4421-8257-75A08DED28A6}" srcId="{F8FDAD47-4CE7-430D-825F-33D70F2A7002}" destId="{0EE1D6F0-7FF6-44D6-BC02-A81511188F34}" srcOrd="3" destOrd="0" parTransId="{58D53A7A-7F1C-48CF-A550-FE8077C43D6F}" sibTransId="{66E6BD38-01C4-44B7-81F8-75A92A3FB853}"/>
    <dgm:cxn modelId="{F60AC5E0-E006-48BF-839F-7A7B30EA0A1E}" type="presParOf" srcId="{42BF8687-F6B9-4805-ACFB-FA56F5A3F413}" destId="{577B037D-2054-44F4-A743-2E29363E67AC}" srcOrd="0" destOrd="0" presId="urn:microsoft.com/office/officeart/2005/8/layout/vList5"/>
    <dgm:cxn modelId="{0B5FAFC4-5223-4C4A-99C8-66CA7D252CF6}" type="presParOf" srcId="{577B037D-2054-44F4-A743-2E29363E67AC}" destId="{1723A2C4-3CA8-4FD1-BAFA-E9825B8C12D3}" srcOrd="0" destOrd="0" presId="urn:microsoft.com/office/officeart/2005/8/layout/vList5"/>
    <dgm:cxn modelId="{FCB7E68A-E81E-4C84-837E-EFAAEDAF8BAC}" type="presParOf" srcId="{42BF8687-F6B9-4805-ACFB-FA56F5A3F413}" destId="{96718BDC-B432-4050-B768-25456A260A00}" srcOrd="1" destOrd="0" presId="urn:microsoft.com/office/officeart/2005/8/layout/vList5"/>
    <dgm:cxn modelId="{D74C372D-9BC9-4A84-902F-F94D9751218E}" type="presParOf" srcId="{42BF8687-F6B9-4805-ACFB-FA56F5A3F413}" destId="{0E7407AD-4B27-4C8E-AA99-CC410A568FE3}" srcOrd="2" destOrd="0" presId="urn:microsoft.com/office/officeart/2005/8/layout/vList5"/>
    <dgm:cxn modelId="{CC9FF44D-7BC7-43DC-86A8-B2C3FB5A77B7}" type="presParOf" srcId="{0E7407AD-4B27-4C8E-AA99-CC410A568FE3}" destId="{3167C86C-55D9-4001-9427-6502FADFFF5E}" srcOrd="0" destOrd="0" presId="urn:microsoft.com/office/officeart/2005/8/layout/vList5"/>
    <dgm:cxn modelId="{D97AC98E-A582-4BD2-B5C1-9B15AF2E9436}" type="presParOf" srcId="{42BF8687-F6B9-4805-ACFB-FA56F5A3F413}" destId="{E61995D1-32A9-4A08-8E70-1A97AC1D8131}" srcOrd="3" destOrd="0" presId="urn:microsoft.com/office/officeart/2005/8/layout/vList5"/>
    <dgm:cxn modelId="{3D61D60B-3BC3-40DA-9CBB-02550FB0A2E0}" type="presParOf" srcId="{42BF8687-F6B9-4805-ACFB-FA56F5A3F413}" destId="{206C2F83-E6B9-4584-BA41-FB8A0D34152C}" srcOrd="4" destOrd="0" presId="urn:microsoft.com/office/officeart/2005/8/layout/vList5"/>
    <dgm:cxn modelId="{1D0ED442-36D9-4FCA-A3B7-948F028FA8B6}" type="presParOf" srcId="{206C2F83-E6B9-4584-BA41-FB8A0D34152C}" destId="{D7679398-E2F5-4C63-82D0-0E5C77642A01}" srcOrd="0" destOrd="0" presId="urn:microsoft.com/office/officeart/2005/8/layout/vList5"/>
    <dgm:cxn modelId="{31359000-CDFB-47AB-8FC4-28F172480A08}" type="presParOf" srcId="{42BF8687-F6B9-4805-ACFB-FA56F5A3F413}" destId="{6ED98E8F-5BD3-4CD7-9595-861C8068CCB0}" srcOrd="5" destOrd="0" presId="urn:microsoft.com/office/officeart/2005/8/layout/vList5"/>
    <dgm:cxn modelId="{78675F6B-1ECA-4FA2-B023-AD3E4D2E6302}" type="presParOf" srcId="{42BF8687-F6B9-4805-ACFB-FA56F5A3F413}" destId="{A632AFA6-4C03-4F66-85AB-0867F5EA12B4}" srcOrd="6" destOrd="0" presId="urn:microsoft.com/office/officeart/2005/8/layout/vList5"/>
    <dgm:cxn modelId="{CCD962AE-2F60-44F7-978B-1060A7D7C13D}" type="presParOf" srcId="{A632AFA6-4C03-4F66-85AB-0867F5EA12B4}" destId="{E7297E07-82F6-41DB-B71E-E209B2416F33}" srcOrd="0" destOrd="0" presId="urn:microsoft.com/office/officeart/2005/8/layout/vList5"/>
    <dgm:cxn modelId="{C0428477-24D8-4768-87ED-28AEC62398E0}" type="presParOf" srcId="{42BF8687-F6B9-4805-ACFB-FA56F5A3F413}" destId="{A096139F-8B59-4265-A32C-7DABF905DF6B}" srcOrd="7" destOrd="0" presId="urn:microsoft.com/office/officeart/2005/8/layout/vList5"/>
    <dgm:cxn modelId="{38168837-5AC3-481C-B812-C778FA8725D3}" type="presParOf" srcId="{42BF8687-F6B9-4805-ACFB-FA56F5A3F413}" destId="{180656AD-FCA1-4F72-AD58-EB83764348B8}" srcOrd="8" destOrd="0" presId="urn:microsoft.com/office/officeart/2005/8/layout/vList5"/>
    <dgm:cxn modelId="{9D41F89E-D79A-440B-8756-2D8D7A36234C}" type="presParOf" srcId="{180656AD-FCA1-4F72-AD58-EB83764348B8}" destId="{6E9C8B6F-E425-4180-874D-910395B27870}" srcOrd="0" destOrd="0" presId="urn:microsoft.com/office/officeart/2005/8/layout/vList5"/>
    <dgm:cxn modelId="{7A65A43C-0539-41A0-AD4A-63C60FDBD1BB}" type="presParOf" srcId="{42BF8687-F6B9-4805-ACFB-FA56F5A3F413}" destId="{68C40ABA-7BD4-4EEB-AC79-1189C7F7D5EC}" srcOrd="9" destOrd="0" presId="urn:microsoft.com/office/officeart/2005/8/layout/vList5"/>
    <dgm:cxn modelId="{D24C9D10-F9F0-42A4-B71C-BB27961BC858}" type="presParOf" srcId="{42BF8687-F6B9-4805-ACFB-FA56F5A3F413}" destId="{56517FDA-2561-4286-8261-BF29218047E2}" srcOrd="10" destOrd="0" presId="urn:microsoft.com/office/officeart/2005/8/layout/vList5"/>
    <dgm:cxn modelId="{206DD40C-66FA-41E2-9F09-5996FBC92733}" type="presParOf" srcId="{56517FDA-2561-4286-8261-BF29218047E2}" destId="{35F85B88-951C-4B31-BF9C-EC90A6BA1707}" srcOrd="0" destOrd="0" presId="urn:microsoft.com/office/officeart/2005/8/layout/vList5"/>
    <dgm:cxn modelId="{F7F0FC52-9079-401C-BB52-ECB9EF2E37E9}" type="presParOf" srcId="{42BF8687-F6B9-4805-ACFB-FA56F5A3F413}" destId="{A59BAD28-A9B4-48B3-9DD3-6D9444A2A2EE}" srcOrd="11" destOrd="0" presId="urn:microsoft.com/office/officeart/2005/8/layout/vList5"/>
    <dgm:cxn modelId="{7B49E9FE-C84A-4115-B2A6-AD76C210040D}" type="presParOf" srcId="{42BF8687-F6B9-4805-ACFB-FA56F5A3F413}" destId="{7B0A0B54-C363-498C-A332-948939FE3CEB}" srcOrd="12" destOrd="0" presId="urn:microsoft.com/office/officeart/2005/8/layout/vList5"/>
    <dgm:cxn modelId="{93A924E5-5DCB-49CA-B94C-CE9105F84C12}" type="presParOf" srcId="{7B0A0B54-C363-498C-A332-948939FE3CEB}" destId="{E6492B35-B396-4266-8B09-3595357A26D9}" srcOrd="0"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1"/>
            <a:ext cx="3079202" cy="512222"/>
          </a:xfrm>
          <a:prstGeom prst="rect">
            <a:avLst/>
          </a:prstGeom>
        </p:spPr>
        <p:txBody>
          <a:bodyPr vert="horz" lIns="95081" tIns="47541" rIns="95081" bIns="47541" rtlCol="0"/>
          <a:lstStyle>
            <a:lvl1pPr algn="l" fontAlgn="auto">
              <a:spcBef>
                <a:spcPts val="0"/>
              </a:spcBef>
              <a:spcAft>
                <a:spcPts val="0"/>
              </a:spcAft>
              <a:defRPr sz="1200">
                <a:latin typeface="+mn-lt"/>
                <a:ea typeface="+mn-ea"/>
              </a:defRPr>
            </a:lvl1pPr>
          </a:lstStyle>
          <a:p>
            <a:pPr>
              <a:defRPr/>
            </a:pPr>
            <a:endParaRPr lang="en-US"/>
          </a:p>
        </p:txBody>
      </p:sp>
      <p:sp>
        <p:nvSpPr>
          <p:cNvPr id="3" name="2 Veri Yer Tutucusu"/>
          <p:cNvSpPr>
            <a:spLocks noGrp="1"/>
          </p:cNvSpPr>
          <p:nvPr>
            <p:ph type="dt" sz="quarter" idx="1"/>
          </p:nvPr>
        </p:nvSpPr>
        <p:spPr>
          <a:xfrm>
            <a:off x="4023203" y="1"/>
            <a:ext cx="3079202" cy="512222"/>
          </a:xfrm>
          <a:prstGeom prst="rect">
            <a:avLst/>
          </a:prstGeom>
        </p:spPr>
        <p:txBody>
          <a:bodyPr vert="horz" wrap="square" lIns="95081" tIns="47541" rIns="95081" bIns="47541" numCol="1" anchor="t" anchorCtr="0" compatLnSpc="1">
            <a:prstTxWarp prst="textNoShape">
              <a:avLst/>
            </a:prstTxWarp>
          </a:bodyPr>
          <a:lstStyle>
            <a:lvl1pPr algn="r">
              <a:defRPr sz="1200"/>
            </a:lvl1pPr>
          </a:lstStyle>
          <a:p>
            <a:fld id="{769FDF10-E47B-4FB0-A8F5-742B32EBDDCD}" type="datetimeFigureOut">
              <a:rPr lang="en-US"/>
              <a:pPr/>
              <a:t>4/27/2015</a:t>
            </a:fld>
            <a:endParaRPr lang="en-US"/>
          </a:p>
        </p:txBody>
      </p:sp>
      <p:sp>
        <p:nvSpPr>
          <p:cNvPr id="4" name="3 Altbilgi Yer Tutucusu"/>
          <p:cNvSpPr>
            <a:spLocks noGrp="1"/>
          </p:cNvSpPr>
          <p:nvPr>
            <p:ph type="ftr" sz="quarter" idx="2"/>
          </p:nvPr>
        </p:nvSpPr>
        <p:spPr>
          <a:xfrm>
            <a:off x="0" y="9720756"/>
            <a:ext cx="3079202" cy="512222"/>
          </a:xfrm>
          <a:prstGeom prst="rect">
            <a:avLst/>
          </a:prstGeom>
        </p:spPr>
        <p:txBody>
          <a:bodyPr vert="horz" lIns="95081" tIns="47541" rIns="95081" bIns="47541" rtlCol="0" anchor="b"/>
          <a:lstStyle>
            <a:lvl1pPr algn="l" fontAlgn="auto">
              <a:spcBef>
                <a:spcPts val="0"/>
              </a:spcBef>
              <a:spcAft>
                <a:spcPts val="0"/>
              </a:spcAft>
              <a:defRPr sz="1200">
                <a:latin typeface="+mn-lt"/>
                <a:ea typeface="+mn-ea"/>
              </a:defRPr>
            </a:lvl1pPr>
          </a:lstStyle>
          <a:p>
            <a:pPr>
              <a:defRPr/>
            </a:pPr>
            <a:endParaRPr lang="en-US"/>
          </a:p>
        </p:txBody>
      </p:sp>
      <p:sp>
        <p:nvSpPr>
          <p:cNvPr id="5" name="4 Slayt Numarası Yer Tutucusu"/>
          <p:cNvSpPr>
            <a:spLocks noGrp="1"/>
          </p:cNvSpPr>
          <p:nvPr>
            <p:ph type="sldNum" sz="quarter" idx="3"/>
          </p:nvPr>
        </p:nvSpPr>
        <p:spPr>
          <a:xfrm>
            <a:off x="4023203" y="9720756"/>
            <a:ext cx="3079202" cy="512222"/>
          </a:xfrm>
          <a:prstGeom prst="rect">
            <a:avLst/>
          </a:prstGeom>
        </p:spPr>
        <p:txBody>
          <a:bodyPr vert="horz" wrap="square" lIns="95081" tIns="47541" rIns="95081" bIns="47541" numCol="1" anchor="b" anchorCtr="0" compatLnSpc="1">
            <a:prstTxWarp prst="textNoShape">
              <a:avLst/>
            </a:prstTxWarp>
          </a:bodyPr>
          <a:lstStyle>
            <a:lvl1pPr algn="r">
              <a:defRPr sz="1200"/>
            </a:lvl1pPr>
          </a:lstStyle>
          <a:p>
            <a:fld id="{B9E5D400-1040-4281-8A15-BC505E9D7C38}" type="slidenum">
              <a:rPr lang="en-US"/>
              <a:pPr/>
              <a:t>‹#›</a:t>
            </a:fld>
            <a:endParaRPr lang="en-US"/>
          </a:p>
        </p:txBody>
      </p:sp>
    </p:spTree>
    <p:extLst>
      <p:ext uri="{BB962C8B-B14F-4D97-AF65-F5344CB8AC3E}">
        <p14:creationId xmlns:p14="http://schemas.microsoft.com/office/powerpoint/2010/main" xmlns="" val="277969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1"/>
            <a:ext cx="3079202" cy="512222"/>
          </a:xfrm>
          <a:prstGeom prst="rect">
            <a:avLst/>
          </a:prstGeom>
        </p:spPr>
        <p:txBody>
          <a:bodyPr vert="horz" lIns="95081" tIns="47541" rIns="95081" bIns="47541" rtlCol="0"/>
          <a:lstStyle>
            <a:lvl1pPr algn="l" fontAlgn="auto">
              <a:spcBef>
                <a:spcPts val="0"/>
              </a:spcBef>
              <a:spcAft>
                <a:spcPts val="0"/>
              </a:spcAft>
              <a:defRPr sz="1200">
                <a:latin typeface="+mn-lt"/>
                <a:ea typeface="+mn-ea"/>
              </a:defRPr>
            </a:lvl1pPr>
          </a:lstStyle>
          <a:p>
            <a:pPr>
              <a:defRPr/>
            </a:pPr>
            <a:endParaRPr lang="en-US"/>
          </a:p>
        </p:txBody>
      </p:sp>
      <p:sp>
        <p:nvSpPr>
          <p:cNvPr id="3" name="2 Veri Yer Tutucusu"/>
          <p:cNvSpPr>
            <a:spLocks noGrp="1"/>
          </p:cNvSpPr>
          <p:nvPr>
            <p:ph type="dt" idx="1"/>
          </p:nvPr>
        </p:nvSpPr>
        <p:spPr>
          <a:xfrm>
            <a:off x="4023203" y="1"/>
            <a:ext cx="3079202" cy="512222"/>
          </a:xfrm>
          <a:prstGeom prst="rect">
            <a:avLst/>
          </a:prstGeom>
        </p:spPr>
        <p:txBody>
          <a:bodyPr vert="horz" wrap="square" lIns="95081" tIns="47541" rIns="95081" bIns="47541" numCol="1" anchor="t" anchorCtr="0" compatLnSpc="1">
            <a:prstTxWarp prst="textNoShape">
              <a:avLst/>
            </a:prstTxWarp>
          </a:bodyPr>
          <a:lstStyle>
            <a:lvl1pPr algn="r">
              <a:defRPr sz="1200"/>
            </a:lvl1pPr>
          </a:lstStyle>
          <a:p>
            <a:fld id="{2C26BCF3-85C6-40B8-A8DB-2BBA0BCF23E7}" type="datetimeFigureOut">
              <a:rPr lang="en-US"/>
              <a:pPr/>
              <a:t>4/27/2015</a:t>
            </a:fld>
            <a:endParaRPr lang="en-US"/>
          </a:p>
        </p:txBody>
      </p:sp>
      <p:sp>
        <p:nvSpPr>
          <p:cNvPr id="4" name="3 Slayt Görüntüsü Yer Tutucusu"/>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5081" tIns="47541" rIns="95081" bIns="47541" rtlCol="0" anchor="ctr"/>
          <a:lstStyle/>
          <a:p>
            <a:pPr lvl="0"/>
            <a:endParaRPr lang="en-US" noProof="0"/>
          </a:p>
        </p:txBody>
      </p:sp>
      <p:sp>
        <p:nvSpPr>
          <p:cNvPr id="5" name="4 Not Yer Tutucusu"/>
          <p:cNvSpPr>
            <a:spLocks noGrp="1"/>
          </p:cNvSpPr>
          <p:nvPr>
            <p:ph type="body" sz="quarter" idx="3"/>
          </p:nvPr>
        </p:nvSpPr>
        <p:spPr>
          <a:xfrm>
            <a:off x="710075" y="4862015"/>
            <a:ext cx="5683914" cy="4605085"/>
          </a:xfrm>
          <a:prstGeom prst="rect">
            <a:avLst/>
          </a:prstGeom>
        </p:spPr>
        <p:txBody>
          <a:bodyPr vert="horz" wrap="square" lIns="95081" tIns="47541" rIns="95081" bIns="47541" numCol="1" anchor="t" anchorCtr="0" compatLnSpc="1">
            <a:prstTxWarp prst="textNoShape">
              <a:avLst/>
            </a:prstTxWarp>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6" name="5 Altbilgi Yer Tutucusu"/>
          <p:cNvSpPr>
            <a:spLocks noGrp="1"/>
          </p:cNvSpPr>
          <p:nvPr>
            <p:ph type="ftr" sz="quarter" idx="4"/>
          </p:nvPr>
        </p:nvSpPr>
        <p:spPr>
          <a:xfrm>
            <a:off x="0" y="9720756"/>
            <a:ext cx="3079202" cy="512222"/>
          </a:xfrm>
          <a:prstGeom prst="rect">
            <a:avLst/>
          </a:prstGeom>
        </p:spPr>
        <p:txBody>
          <a:bodyPr vert="horz" lIns="95081" tIns="47541" rIns="95081" bIns="47541" rtlCol="0" anchor="b"/>
          <a:lstStyle>
            <a:lvl1pPr algn="l" fontAlgn="auto">
              <a:spcBef>
                <a:spcPts val="0"/>
              </a:spcBef>
              <a:spcAft>
                <a:spcPts val="0"/>
              </a:spcAft>
              <a:defRPr sz="1200">
                <a:latin typeface="+mn-lt"/>
                <a:ea typeface="+mn-ea"/>
              </a:defRPr>
            </a:lvl1pPr>
          </a:lstStyle>
          <a:p>
            <a:pPr>
              <a:defRPr/>
            </a:pPr>
            <a:endParaRPr lang="en-US"/>
          </a:p>
        </p:txBody>
      </p:sp>
      <p:sp>
        <p:nvSpPr>
          <p:cNvPr id="7" name="6 Slayt Numarası Yer Tutucusu"/>
          <p:cNvSpPr>
            <a:spLocks noGrp="1"/>
          </p:cNvSpPr>
          <p:nvPr>
            <p:ph type="sldNum" sz="quarter" idx="5"/>
          </p:nvPr>
        </p:nvSpPr>
        <p:spPr>
          <a:xfrm>
            <a:off x="4023203" y="9720756"/>
            <a:ext cx="3079202" cy="512222"/>
          </a:xfrm>
          <a:prstGeom prst="rect">
            <a:avLst/>
          </a:prstGeom>
        </p:spPr>
        <p:txBody>
          <a:bodyPr vert="horz" wrap="square" lIns="95081" tIns="47541" rIns="95081" bIns="47541" numCol="1" anchor="b" anchorCtr="0" compatLnSpc="1">
            <a:prstTxWarp prst="textNoShape">
              <a:avLst/>
            </a:prstTxWarp>
          </a:bodyPr>
          <a:lstStyle>
            <a:lvl1pPr algn="r">
              <a:defRPr sz="1200"/>
            </a:lvl1pPr>
          </a:lstStyle>
          <a:p>
            <a:fld id="{BFAA6084-25DC-4ACD-AD1E-C254BA7F5F8E}" type="slidenum">
              <a:rPr lang="en-US"/>
              <a:pPr/>
              <a:t>‹#›</a:t>
            </a:fld>
            <a:endParaRPr lang="en-US"/>
          </a:p>
        </p:txBody>
      </p:sp>
    </p:spTree>
    <p:extLst>
      <p:ext uri="{BB962C8B-B14F-4D97-AF65-F5344CB8AC3E}">
        <p14:creationId xmlns:p14="http://schemas.microsoft.com/office/powerpoint/2010/main" xmlns="" val="20835543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pPr>
              <a:spcBef>
                <a:spcPct val="0"/>
              </a:spcBef>
            </a:pPr>
            <a:endParaRPr lang="tr-TR" smtClean="0"/>
          </a:p>
        </p:txBody>
      </p:sp>
      <p:sp>
        <p:nvSpPr>
          <p:cNvPr id="46083" name="Slide Number Placeholder 3"/>
          <p:cNvSpPr>
            <a:spLocks noGrp="1"/>
          </p:cNvSpPr>
          <p:nvPr>
            <p:ph type="sldNum" sz="quarter" idx="5"/>
          </p:nvPr>
        </p:nvSpPr>
        <p:spPr bwMode="auto">
          <a:noFill/>
          <a:ln>
            <a:miter lim="800000"/>
            <a:headEnd/>
            <a:tailEnd/>
          </a:ln>
        </p:spPr>
        <p:txBody>
          <a:bodyPr/>
          <a:lstStyle/>
          <a:p>
            <a:fld id="{2F78961B-335D-4E21-A5DC-D2773707B075}" type="slidenum">
              <a:rPr lang="en-US"/>
              <a:pPr/>
              <a:t>1</a:t>
            </a:fld>
            <a:endParaRPr lang="en-US"/>
          </a:p>
        </p:txBody>
      </p:sp>
    </p:spTree>
    <p:extLst>
      <p:ext uri="{BB962C8B-B14F-4D97-AF65-F5344CB8AC3E}">
        <p14:creationId xmlns:p14="http://schemas.microsoft.com/office/powerpoint/2010/main" xmlns="" val="355978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BF198B0-04C4-4D02-9D47-1776FBB2E216}" type="slidenum">
              <a:rPr lang="tr-TR" smtClean="0"/>
              <a:pPr/>
              <a:t>5</a:t>
            </a:fld>
            <a:endParaRPr lang="tr-TR"/>
          </a:p>
        </p:txBody>
      </p:sp>
    </p:spTree>
    <p:extLst>
      <p:ext uri="{BB962C8B-B14F-4D97-AF65-F5344CB8AC3E}">
        <p14:creationId xmlns:p14="http://schemas.microsoft.com/office/powerpoint/2010/main" xmlns="" val="3422710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12 Resim" descr="Arka Fon.jpg"/>
          <p:cNvPicPr>
            <a:picLocks noChangeAspect="1"/>
          </p:cNvPicPr>
          <p:nvPr userDrawn="1"/>
        </p:nvPicPr>
        <p:blipFill>
          <a:blip r:embed="rId2" cstate="print"/>
          <a:srcRect/>
          <a:stretch>
            <a:fillRect/>
          </a:stretch>
        </p:blipFill>
        <p:spPr bwMode="auto">
          <a:xfrm>
            <a:off x="7938" y="0"/>
            <a:ext cx="9128125" cy="6858000"/>
          </a:xfrm>
          <a:prstGeom prst="rect">
            <a:avLst/>
          </a:prstGeom>
          <a:noFill/>
          <a:ln w="9525">
            <a:noFill/>
            <a:miter lim="800000"/>
            <a:headEnd/>
            <a:tailEnd/>
          </a:ln>
        </p:spPr>
      </p:pic>
      <p:sp>
        <p:nvSpPr>
          <p:cNvPr id="2" name="1 Başlık"/>
          <p:cNvSpPr>
            <a:spLocks noGrp="1"/>
          </p:cNvSpPr>
          <p:nvPr>
            <p:ph type="ctrTitle"/>
          </p:nvPr>
        </p:nvSpPr>
        <p:spPr>
          <a:xfrm>
            <a:off x="685800" y="2130425"/>
            <a:ext cx="7772400" cy="1470025"/>
          </a:xfrm>
        </p:spPr>
        <p:txBody>
          <a:bodyPr>
            <a:normAutofit/>
          </a:bodyPr>
          <a:lstStyle>
            <a:lvl1pPr algn="ctr">
              <a:defRPr sz="4800" b="1">
                <a:solidFill>
                  <a:schemeClr val="accent2">
                    <a:lumMod val="50000"/>
                  </a:schemeClr>
                </a:solidFill>
                <a:latin typeface="Futura Bk BT" pitchFamily="34" charset="0"/>
              </a:defRPr>
            </a:lvl1pPr>
          </a:lstStyle>
          <a:p>
            <a:r>
              <a:rPr lang="tr-TR" noProof="0" smtClean="0"/>
              <a:t>Asıl başlık stili için tıklatın</a:t>
            </a:r>
            <a:endParaRPr lang="tr-TR" noProof="0"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Futura Bk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5" name="3 Veri Yer Tutucusu"/>
          <p:cNvSpPr>
            <a:spLocks noGrp="1"/>
          </p:cNvSpPr>
          <p:nvPr>
            <p:ph type="dt" sz="half" idx="10"/>
          </p:nvPr>
        </p:nvSpPr>
        <p:spPr/>
        <p:txBody>
          <a:bodyPr/>
          <a:lstStyle>
            <a:lvl1pPr>
              <a:defRPr/>
            </a:lvl1pPr>
          </a:lstStyle>
          <a:p>
            <a:fld id="{41371E46-FB52-40C1-9BC5-B24BB526D94C}" type="datetimeFigureOut">
              <a:rPr lang="en-US"/>
              <a:pPr/>
              <a:t>4/27/2015</a:t>
            </a:fld>
            <a:endParaRPr lang="en-US"/>
          </a:p>
        </p:txBody>
      </p:sp>
      <p:sp>
        <p:nvSpPr>
          <p:cNvPr id="6" name="4 Altbilgi Yer Tutucusu"/>
          <p:cNvSpPr>
            <a:spLocks noGrp="1"/>
          </p:cNvSpPr>
          <p:nvPr>
            <p:ph type="ftr" sz="quarter" idx="11"/>
          </p:nvPr>
        </p:nvSpPr>
        <p:spPr/>
        <p:txBody>
          <a:bodyPr/>
          <a:lstStyle>
            <a:lvl1pPr>
              <a:defRPr dirty="0">
                <a:latin typeface="Futura Bk BT" pitchFamily="34" charset="0"/>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E5047B0F-422E-431C-9892-624828B03D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7776864" cy="706090"/>
          </a:xfrm>
        </p:spPr>
        <p:txBody>
          <a:bodyPr>
            <a:normAutofit/>
          </a:bodyPr>
          <a:lstStyle>
            <a:lvl1pPr>
              <a:defRPr sz="3600" b="1">
                <a:latin typeface="Futura Bk BT" pitchFamily="34" charset="0"/>
              </a:defRPr>
            </a:lvl1pPr>
          </a:lstStyle>
          <a:p>
            <a:r>
              <a:rPr lang="tr-TR" noProof="0" smtClean="0"/>
              <a:t>Asıl başlık stili için tıklatın</a:t>
            </a:r>
            <a:endParaRPr lang="tr-TR" noProof="0" dirty="0"/>
          </a:p>
        </p:txBody>
      </p:sp>
      <p:sp>
        <p:nvSpPr>
          <p:cNvPr id="3" name="2 İçerik Yer Tutucusu"/>
          <p:cNvSpPr>
            <a:spLocks noGrp="1"/>
          </p:cNvSpPr>
          <p:nvPr>
            <p:ph idx="1"/>
          </p:nvPr>
        </p:nvSpPr>
        <p:spPr>
          <a:xfrm>
            <a:off x="714400" y="1052736"/>
            <a:ext cx="7715200" cy="5073427"/>
          </a:xfrm>
        </p:spPr>
        <p:txBody>
          <a:bodyPr>
            <a:normAutofit/>
          </a:bodyPr>
          <a:lstStyle>
            <a:lvl1pPr>
              <a:defRPr sz="3200">
                <a:latin typeface="Futura Bk BT" pitchFamily="34" charset="0"/>
              </a:defRPr>
            </a:lvl1pPr>
            <a:lvl2pPr>
              <a:defRPr sz="2800">
                <a:latin typeface="Futura Bk BT" pitchFamily="34" charset="0"/>
              </a:defRPr>
            </a:lvl2pPr>
            <a:lvl3pPr>
              <a:defRPr sz="2400">
                <a:latin typeface="Futura Bk BT" pitchFamily="34" charset="0"/>
              </a:defRPr>
            </a:lvl3pPr>
            <a:lvl4pPr>
              <a:defRPr sz="2000">
                <a:latin typeface="Futura Bk BT" pitchFamily="34" charset="0"/>
              </a:defRPr>
            </a:lvl4pPr>
            <a:lvl5pPr>
              <a:defRPr sz="2000">
                <a:latin typeface="Futura Bk BT" pitchFamily="34" charset="0"/>
              </a:defRPr>
            </a:lvl5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3 Veri Yer Tutucusu"/>
          <p:cNvSpPr>
            <a:spLocks noGrp="1"/>
          </p:cNvSpPr>
          <p:nvPr>
            <p:ph type="dt" sz="half" idx="10"/>
          </p:nvPr>
        </p:nvSpPr>
        <p:spPr/>
        <p:txBody>
          <a:bodyPr/>
          <a:lstStyle>
            <a:lvl1pPr>
              <a:defRPr/>
            </a:lvl1pPr>
          </a:lstStyle>
          <a:p>
            <a:fld id="{694957EB-97AF-43F3-BF27-252B0413710A}" type="datetimeFigureOut">
              <a:rPr lang="en-US"/>
              <a:pPr/>
              <a:t>4/27/2015</a:t>
            </a:fld>
            <a:endParaRPr lang="en-US"/>
          </a:p>
        </p:txBody>
      </p:sp>
      <p:sp>
        <p:nvSpPr>
          <p:cNvPr id="5" name="4 Altbilgi Yer Tutucusu"/>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charset="-128"/>
              </a:defRPr>
            </a:lvl1pPr>
          </a:lstStyle>
          <a:p>
            <a:r>
              <a:rPr lang="tr-TR" dirty="0"/>
              <a:t>Toplantı </a:t>
            </a:r>
            <a:r>
              <a:rPr lang="tr-TR" dirty="0" smtClean="0"/>
              <a:t>Adı, </a:t>
            </a:r>
            <a:r>
              <a:rPr lang="tr-TR" dirty="0"/>
              <a:t>vb.</a:t>
            </a:r>
          </a:p>
        </p:txBody>
      </p:sp>
      <p:sp>
        <p:nvSpPr>
          <p:cNvPr id="6" name="5 Slayt Numarası Yer Tutucusu"/>
          <p:cNvSpPr>
            <a:spLocks noGrp="1"/>
          </p:cNvSpPr>
          <p:nvPr>
            <p:ph type="sldNum" sz="quarter" idx="12"/>
          </p:nvPr>
        </p:nvSpPr>
        <p:spPr/>
        <p:txBody>
          <a:bodyPr/>
          <a:lstStyle>
            <a:lvl1pPr>
              <a:defRPr/>
            </a:lvl1pPr>
          </a:lstStyle>
          <a:p>
            <a:fld id="{E983B3D3-3223-4B48-A818-8A5EA2C55B3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İçerik Yer Tutucusu"/>
          <p:cNvSpPr>
            <a:spLocks noGrp="1"/>
          </p:cNvSpPr>
          <p:nvPr>
            <p:ph sz="half" idx="1"/>
          </p:nvPr>
        </p:nvSpPr>
        <p:spPr>
          <a:xfrm>
            <a:off x="467544" y="1052736"/>
            <a:ext cx="4028256"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İçerik Yer Tutucusu"/>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3 Veri Yer Tutucusu"/>
          <p:cNvSpPr>
            <a:spLocks noGrp="1"/>
          </p:cNvSpPr>
          <p:nvPr>
            <p:ph type="dt" sz="half" idx="10"/>
          </p:nvPr>
        </p:nvSpPr>
        <p:spPr/>
        <p:txBody>
          <a:bodyPr/>
          <a:lstStyle>
            <a:lvl1pPr>
              <a:defRPr/>
            </a:lvl1pPr>
          </a:lstStyle>
          <a:p>
            <a:fld id="{5A06752F-BF70-46C1-9E5D-EA30E98C1E9D}" type="datetimeFigureOut">
              <a:rPr lang="en-US"/>
              <a:pPr/>
              <a:t>4/27/2015</a:t>
            </a:fld>
            <a:endParaRPr lang="en-US"/>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7686F67E-026F-435E-B760-5CA42342E0D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Metin Yer Tutucusu"/>
          <p:cNvSpPr>
            <a:spLocks noGrp="1"/>
          </p:cNvSpPr>
          <p:nvPr>
            <p:ph type="body" idx="1"/>
          </p:nvPr>
        </p:nvSpPr>
        <p:spPr>
          <a:xfrm>
            <a:off x="467544" y="1124745"/>
            <a:ext cx="4029844"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67544" y="1988840"/>
            <a:ext cx="4029844"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4 Metin Yer Tutucusu"/>
          <p:cNvSpPr>
            <a:spLocks noGrp="1"/>
          </p:cNvSpPr>
          <p:nvPr>
            <p:ph type="body" sz="quarter" idx="3"/>
          </p:nvPr>
        </p:nvSpPr>
        <p:spPr>
          <a:xfrm>
            <a:off x="4645025" y="1124745"/>
            <a:ext cx="4041775"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988840"/>
            <a:ext cx="4041775"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3 Veri Yer Tutucusu"/>
          <p:cNvSpPr>
            <a:spLocks noGrp="1"/>
          </p:cNvSpPr>
          <p:nvPr>
            <p:ph type="dt" sz="half" idx="10"/>
          </p:nvPr>
        </p:nvSpPr>
        <p:spPr/>
        <p:txBody>
          <a:bodyPr/>
          <a:lstStyle>
            <a:lvl1pPr>
              <a:defRPr/>
            </a:lvl1pPr>
          </a:lstStyle>
          <a:p>
            <a:fld id="{0121DEA3-7C74-47D5-BA66-21B7C7A7A5C5}" type="datetimeFigureOut">
              <a:rPr lang="en-US"/>
              <a:pPr/>
              <a:t>4/27/2015</a:t>
            </a:fld>
            <a:endParaRPr lang="en-US"/>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3CDEA457-DEF4-48C9-AC9D-3DAD91B9CB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3 Veri Yer Tutucusu"/>
          <p:cNvSpPr>
            <a:spLocks noGrp="1"/>
          </p:cNvSpPr>
          <p:nvPr>
            <p:ph type="dt" sz="half" idx="10"/>
          </p:nvPr>
        </p:nvSpPr>
        <p:spPr/>
        <p:txBody>
          <a:bodyPr/>
          <a:lstStyle>
            <a:lvl1pPr>
              <a:defRPr/>
            </a:lvl1pPr>
          </a:lstStyle>
          <a:p>
            <a:fld id="{156BC8AD-A20A-4D69-9051-CC4478545347}" type="datetimeFigureOut">
              <a:rPr lang="en-US"/>
              <a:pPr/>
              <a:t>4/27/2015</a:t>
            </a:fld>
            <a:endParaRPr lang="en-US"/>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A7F61CFE-F1AD-44FE-822F-4C1EC805CB3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18 Resim" descr="Arka Fon.jpg"/>
          <p:cNvPicPr>
            <a:picLocks noChangeAspect="1"/>
          </p:cNvPicPr>
          <p:nvPr/>
        </p:nvPicPr>
        <p:blipFill>
          <a:blip r:embed="rId7" cstate="print"/>
          <a:srcRect/>
          <a:stretch>
            <a:fillRect/>
          </a:stretch>
        </p:blipFill>
        <p:spPr bwMode="auto">
          <a:xfrm>
            <a:off x="7938" y="0"/>
            <a:ext cx="9128125" cy="6858000"/>
          </a:xfrm>
          <a:prstGeom prst="rect">
            <a:avLst/>
          </a:prstGeom>
          <a:noFill/>
          <a:ln w="9525">
            <a:noFill/>
            <a:miter lim="800000"/>
            <a:headEnd/>
            <a:tailEnd/>
          </a:ln>
        </p:spPr>
      </p:pic>
      <p:sp>
        <p:nvSpPr>
          <p:cNvPr id="8" name="7 Dikdörtgen"/>
          <p:cNvSpPr>
            <a:spLocks noChangeArrowheads="1"/>
          </p:cNvSpPr>
          <p:nvPr/>
        </p:nvSpPr>
        <p:spPr bwMode="auto">
          <a:xfrm>
            <a:off x="0" y="0"/>
            <a:ext cx="8147050" cy="72072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lstStyle/>
          <a:p>
            <a:pPr eaLnBrk="0" hangingPunct="0">
              <a:defRPr/>
            </a:pPr>
            <a:endParaRPr lang="en-US" sz="2400">
              <a:latin typeface="Times"/>
              <a:ea typeface="+mn-ea"/>
            </a:endParaRPr>
          </a:p>
        </p:txBody>
      </p:sp>
      <p:sp>
        <p:nvSpPr>
          <p:cNvPr id="1028" name="1 Başlık Yer Tutucusu"/>
          <p:cNvSpPr>
            <a:spLocks noGrp="1"/>
          </p:cNvSpPr>
          <p:nvPr>
            <p:ph type="title"/>
          </p:nvPr>
        </p:nvSpPr>
        <p:spPr bwMode="auto">
          <a:xfrm>
            <a:off x="395288" y="0"/>
            <a:ext cx="7777162"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9" name="2 Metin Yer Tutucusu"/>
          <p:cNvSpPr>
            <a:spLocks noGrp="1"/>
          </p:cNvSpPr>
          <p:nvPr>
            <p:ph type="body" idx="1"/>
          </p:nvPr>
        </p:nvSpPr>
        <p:spPr bwMode="auto">
          <a:xfrm>
            <a:off x="714375" y="1052513"/>
            <a:ext cx="771525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Futura Bk BT" pitchFamily="34" charset="0"/>
              </a:defRPr>
            </a:lvl1pPr>
          </a:lstStyle>
          <a:p>
            <a:fld id="{53C097AF-592E-43B1-B8DA-AE978E773A14}" type="datetimeFigureOut">
              <a:rPr lang="en-US"/>
              <a:pPr/>
              <a:t>4/27/2015</a:t>
            </a:fld>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Futura Bk BT" pitchFamily="34" charset="0"/>
                <a:ea typeface="+mn-ea"/>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utura Bk BT" pitchFamily="34" charset="0"/>
              </a:defRPr>
            </a:lvl1pPr>
          </a:lstStyle>
          <a:p>
            <a:fld id="{419502C0-4341-4F56-B591-B45895DF2E35}" type="slidenum">
              <a:rPr lang="en-US"/>
              <a:pPr/>
              <a:t>‹#›</a:t>
            </a:fld>
            <a:endParaRPr lang="en-US"/>
          </a:p>
        </p:txBody>
      </p:sp>
      <p:grpSp>
        <p:nvGrpSpPr>
          <p:cNvPr id="1033" name="12 Grup"/>
          <p:cNvGrpSpPr>
            <a:grpSpLocks noChangeAspect="1"/>
          </p:cNvGrpSpPr>
          <p:nvPr/>
        </p:nvGrpSpPr>
        <p:grpSpPr bwMode="auto">
          <a:xfrm>
            <a:off x="8275638" y="44450"/>
            <a:ext cx="933450" cy="735013"/>
            <a:chOff x="-52904" y="96988"/>
            <a:chExt cx="971600" cy="765566"/>
          </a:xfrm>
        </p:grpSpPr>
        <p:pic>
          <p:nvPicPr>
            <p:cNvPr id="1036" name="4 İçerik Yer Tutucusu" descr="TUBITAK%20LOGO[1].bmp"/>
            <p:cNvPicPr preferRelativeResize="0">
              <a:picLocks noChangeAspect="1"/>
            </p:cNvPicPr>
            <p:nvPr userDrawn="1"/>
          </p:nvPicPr>
          <p:blipFill>
            <a:blip r:embed="rId8" cstate="print">
              <a:clrChange>
                <a:clrFrom>
                  <a:srgbClr val="FFFFFF"/>
                </a:clrFrom>
                <a:clrTo>
                  <a:srgbClr val="FFFFFF">
                    <a:alpha val="0"/>
                  </a:srgbClr>
                </a:clrTo>
              </a:clrChange>
            </a:blip>
            <a:srcRect/>
            <a:stretch>
              <a:fillRect/>
            </a:stretch>
          </p:blipFill>
          <p:spPr bwMode="auto">
            <a:xfrm>
              <a:off x="107504" y="96988"/>
              <a:ext cx="617244" cy="636398"/>
            </a:xfrm>
            <a:prstGeom prst="rect">
              <a:avLst/>
            </a:prstGeom>
            <a:noFill/>
            <a:ln w="9525">
              <a:noFill/>
              <a:miter lim="800000"/>
              <a:headEnd/>
              <a:tailEnd/>
            </a:ln>
          </p:spPr>
        </p:pic>
        <p:sp>
          <p:nvSpPr>
            <p:cNvPr id="1037" name="14 Metin kutusu"/>
            <p:cNvSpPr txBox="1">
              <a:spLocks noChangeArrowheads="1"/>
            </p:cNvSpPr>
            <p:nvPr userDrawn="1"/>
          </p:nvSpPr>
          <p:spPr bwMode="auto">
            <a:xfrm>
              <a:off x="-52904" y="739443"/>
              <a:ext cx="971600" cy="123111"/>
            </a:xfrm>
            <a:prstGeom prst="rect">
              <a:avLst/>
            </a:prstGeom>
            <a:noFill/>
            <a:ln w="9525">
              <a:noFill/>
              <a:miter lim="800000"/>
              <a:headEnd/>
              <a:tailEnd/>
            </a:ln>
          </p:spPr>
          <p:txBody>
            <a:bodyPr lIns="0" tIns="0" rIns="0" bIns="0">
              <a:spAutoFit/>
            </a:bodyPr>
            <a:lstStyle/>
            <a:p>
              <a:pPr algn="ctr"/>
              <a:r>
                <a:rPr lang="tr-TR" sz="800" b="1">
                  <a:latin typeface="Arial" pitchFamily="34" charset="0"/>
                  <a:cs typeface="Arial" pitchFamily="34" charset="0"/>
                </a:rPr>
                <a:t>TÜBİTAK</a:t>
              </a:r>
              <a:endParaRPr lang="en-US" sz="800" b="1">
                <a:latin typeface="Arial" pitchFamily="34" charset="0"/>
                <a:cs typeface="Arial" pitchFamily="34" charset="0"/>
              </a:endParaRPr>
            </a:p>
          </p:txBody>
        </p:sp>
      </p:grpSp>
      <p:sp>
        <p:nvSpPr>
          <p:cNvPr id="23" name="22 Dikdörtgen"/>
          <p:cNvSpPr>
            <a:spLocks noChangeArrowheads="1"/>
          </p:cNvSpPr>
          <p:nvPr/>
        </p:nvSpPr>
        <p:spPr bwMode="auto">
          <a:xfrm>
            <a:off x="8189913" y="0"/>
            <a:ext cx="36512" cy="72072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lstStyle/>
          <a:p>
            <a:pPr eaLnBrk="0" hangingPunct="0">
              <a:defRPr/>
            </a:pPr>
            <a:endParaRPr lang="en-US" sz="2400">
              <a:latin typeface="Times"/>
              <a:ea typeface="+mn-ea"/>
            </a:endParaRPr>
          </a:p>
        </p:txBody>
      </p:sp>
      <p:sp>
        <p:nvSpPr>
          <p:cNvPr id="17" name="16 Dikdörtgen"/>
          <p:cNvSpPr>
            <a:spLocks noChangeArrowheads="1"/>
          </p:cNvSpPr>
          <p:nvPr/>
        </p:nvSpPr>
        <p:spPr bwMode="auto">
          <a:xfrm>
            <a:off x="8272463" y="0"/>
            <a:ext cx="36512" cy="72072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lstStyle/>
          <a:p>
            <a:pPr eaLnBrk="0" hangingPunct="0">
              <a:defRPr/>
            </a:pPr>
            <a:endParaRPr lang="en-US" sz="2400">
              <a:latin typeface="Times"/>
              <a:ea typeface="+mn-ea"/>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59" r:id="rId3"/>
    <p:sldLayoutId id="2147483660" r:id="rId4"/>
    <p:sldLayoutId id="2147483661" r:id="rId5"/>
  </p:sldLayoutIdLst>
  <p:timing>
    <p:tnLst>
      <p:par>
        <p:cTn id="1" dur="indefinite" restart="never" nodeType="tmRoot"/>
      </p:par>
    </p:tnLst>
  </p:timing>
  <p:txStyles>
    <p:titleStyle>
      <a:lvl1pPr algn="l" rtl="0" fontAlgn="base">
        <a:spcBef>
          <a:spcPct val="0"/>
        </a:spcBef>
        <a:spcAft>
          <a:spcPct val="0"/>
        </a:spcAft>
        <a:defRPr sz="3600" b="1" kern="1200">
          <a:solidFill>
            <a:schemeClr val="bg1"/>
          </a:solidFill>
          <a:latin typeface="Futura Bk BT" pitchFamily="34" charset="0"/>
          <a:ea typeface="ＭＳ Ｐゴシック" charset="-128"/>
          <a:cs typeface="+mj-cs"/>
        </a:defRPr>
      </a:lvl1pPr>
      <a:lvl2pPr algn="l" rtl="0" fontAlgn="base">
        <a:spcBef>
          <a:spcPct val="0"/>
        </a:spcBef>
        <a:spcAft>
          <a:spcPct val="0"/>
        </a:spcAft>
        <a:defRPr sz="3600" b="1">
          <a:solidFill>
            <a:schemeClr val="bg1"/>
          </a:solidFill>
          <a:latin typeface="Futura Bk BT" pitchFamily="34" charset="0"/>
          <a:ea typeface="ＭＳ Ｐゴシック" charset="-128"/>
        </a:defRPr>
      </a:lvl2pPr>
      <a:lvl3pPr algn="l" rtl="0" fontAlgn="base">
        <a:spcBef>
          <a:spcPct val="0"/>
        </a:spcBef>
        <a:spcAft>
          <a:spcPct val="0"/>
        </a:spcAft>
        <a:defRPr sz="3600" b="1">
          <a:solidFill>
            <a:schemeClr val="bg1"/>
          </a:solidFill>
          <a:latin typeface="Futura Bk BT" pitchFamily="34" charset="0"/>
          <a:ea typeface="ＭＳ Ｐゴシック" charset="-128"/>
        </a:defRPr>
      </a:lvl3pPr>
      <a:lvl4pPr algn="l" rtl="0" fontAlgn="base">
        <a:spcBef>
          <a:spcPct val="0"/>
        </a:spcBef>
        <a:spcAft>
          <a:spcPct val="0"/>
        </a:spcAft>
        <a:defRPr sz="3600" b="1">
          <a:solidFill>
            <a:schemeClr val="bg1"/>
          </a:solidFill>
          <a:latin typeface="Futura Bk BT" pitchFamily="34" charset="0"/>
          <a:ea typeface="ＭＳ Ｐゴシック" charset="-128"/>
        </a:defRPr>
      </a:lvl4pPr>
      <a:lvl5pPr algn="l" rtl="0" fontAlgn="base">
        <a:spcBef>
          <a:spcPct val="0"/>
        </a:spcBef>
        <a:spcAft>
          <a:spcPct val="0"/>
        </a:spcAft>
        <a:defRPr sz="3600" b="1">
          <a:solidFill>
            <a:schemeClr val="bg1"/>
          </a:solidFill>
          <a:latin typeface="Futura Bk BT" pitchFamily="34" charset="0"/>
          <a:ea typeface="ＭＳ Ｐゴシック" charset="-128"/>
        </a:defRPr>
      </a:lvl5pPr>
      <a:lvl6pPr marL="457200" algn="l" rtl="0" fontAlgn="base">
        <a:spcBef>
          <a:spcPct val="0"/>
        </a:spcBef>
        <a:spcAft>
          <a:spcPct val="0"/>
        </a:spcAft>
        <a:defRPr sz="3600" b="1">
          <a:solidFill>
            <a:schemeClr val="bg1"/>
          </a:solidFill>
          <a:latin typeface="Futura Bk BT" pitchFamily="34" charset="0"/>
          <a:ea typeface="ＭＳ Ｐゴシック" charset="-128"/>
        </a:defRPr>
      </a:lvl6pPr>
      <a:lvl7pPr marL="914400" algn="l" rtl="0" fontAlgn="base">
        <a:spcBef>
          <a:spcPct val="0"/>
        </a:spcBef>
        <a:spcAft>
          <a:spcPct val="0"/>
        </a:spcAft>
        <a:defRPr sz="3600" b="1">
          <a:solidFill>
            <a:schemeClr val="bg1"/>
          </a:solidFill>
          <a:latin typeface="Futura Bk BT" pitchFamily="34" charset="0"/>
          <a:ea typeface="ＭＳ Ｐゴシック" charset="-128"/>
        </a:defRPr>
      </a:lvl7pPr>
      <a:lvl8pPr marL="1371600" algn="l" rtl="0" fontAlgn="base">
        <a:spcBef>
          <a:spcPct val="0"/>
        </a:spcBef>
        <a:spcAft>
          <a:spcPct val="0"/>
        </a:spcAft>
        <a:defRPr sz="3600" b="1">
          <a:solidFill>
            <a:schemeClr val="bg1"/>
          </a:solidFill>
          <a:latin typeface="Futura Bk BT" pitchFamily="34" charset="0"/>
          <a:ea typeface="ＭＳ Ｐゴシック" charset="-128"/>
        </a:defRPr>
      </a:lvl8pPr>
      <a:lvl9pPr marL="1828800" algn="l" rtl="0" fontAlgn="base">
        <a:spcBef>
          <a:spcPct val="0"/>
        </a:spcBef>
        <a:spcAft>
          <a:spcPct val="0"/>
        </a:spcAft>
        <a:defRPr sz="3600" b="1">
          <a:solidFill>
            <a:schemeClr val="bg1"/>
          </a:solidFill>
          <a:latin typeface="Futura Bk BT"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Futura Bk BT"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Futura Bk BT"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Futura Bk BT"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Futura Bk BT"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Futura Bk B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193.140.98.158/index.php/tr-dergi-dizin/uvt-degerlendirme-kriterleri" TargetMode="External"/><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didem.aydan@tubitak.gov.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QuickStyle" Target="../diagrams/quickStyle4.xml"/><Relationship Id="rId18" Type="http://schemas.openxmlformats.org/officeDocument/2006/relationships/diagramColors" Target="../diagrams/colors5.xml"/><Relationship Id="rId26" Type="http://schemas.openxmlformats.org/officeDocument/2006/relationships/diagramColors" Target="../diagrams/colors7.xml"/><Relationship Id="rId3" Type="http://schemas.openxmlformats.org/officeDocument/2006/relationships/diagramData" Target="../diagrams/data2.xml"/><Relationship Id="rId21" Type="http://schemas.openxmlformats.org/officeDocument/2006/relationships/diagramQuickStyle" Target="../diagrams/quickStyle6.xml"/><Relationship Id="rId7" Type="http://schemas.openxmlformats.org/officeDocument/2006/relationships/diagramData" Target="../diagrams/data3.xml"/><Relationship Id="rId12" Type="http://schemas.openxmlformats.org/officeDocument/2006/relationships/diagramLayout" Target="../diagrams/layout4.xml"/><Relationship Id="rId17" Type="http://schemas.openxmlformats.org/officeDocument/2006/relationships/diagramQuickStyle" Target="../diagrams/quickStyle5.xml"/><Relationship Id="rId25" Type="http://schemas.openxmlformats.org/officeDocument/2006/relationships/diagramQuickStyle" Target="../diagrams/quickStyle7.xml"/><Relationship Id="rId2" Type="http://schemas.openxmlformats.org/officeDocument/2006/relationships/notesSlide" Target="../notesSlides/notesSlide2.xml"/><Relationship Id="rId16" Type="http://schemas.openxmlformats.org/officeDocument/2006/relationships/diagramLayout" Target="../diagrams/layout5.xml"/><Relationship Id="rId20"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Data" Target="../diagrams/data4.xml"/><Relationship Id="rId24" Type="http://schemas.openxmlformats.org/officeDocument/2006/relationships/diagramLayout" Target="../diagrams/layout7.xml"/><Relationship Id="rId5" Type="http://schemas.openxmlformats.org/officeDocument/2006/relationships/diagramQuickStyle" Target="../diagrams/quickStyle2.xml"/><Relationship Id="rId15" Type="http://schemas.openxmlformats.org/officeDocument/2006/relationships/diagramData" Target="../diagrams/data5.xml"/><Relationship Id="rId23" Type="http://schemas.openxmlformats.org/officeDocument/2006/relationships/diagramData" Target="../diagrams/data7.xml"/><Relationship Id="rId10" Type="http://schemas.openxmlformats.org/officeDocument/2006/relationships/diagramColors" Target="../diagrams/colors3.xml"/><Relationship Id="rId19" Type="http://schemas.openxmlformats.org/officeDocument/2006/relationships/diagramData" Target="../diagrams/data6.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diagramColors" Target="../diagrams/colors4.xml"/><Relationship Id="rId22" Type="http://schemas.openxmlformats.org/officeDocument/2006/relationships/diagramColors" Target="../diagrams/colors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diagramLayout" Target="../diagrams/layout8.xml"/><Relationship Id="rId7" Type="http://schemas.openxmlformats.org/officeDocument/2006/relationships/image" Target="../media/image12.jpeg"/><Relationship Id="rId12" Type="http://schemas.openxmlformats.org/officeDocument/2006/relationships/hyperlink" Target="http://www.ithenticate.com/" TargetMode="External"/><Relationship Id="rId17" Type="http://schemas.openxmlformats.org/officeDocument/2006/relationships/image" Target="../media/image21.png"/><Relationship Id="rId2" Type="http://schemas.openxmlformats.org/officeDocument/2006/relationships/diagramData" Target="../diagrams/data8.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diagramColors" Target="../diagrams/colors8.xml"/><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diagramQuickStyle" Target="../diagrams/quickStyle8.xml"/><Relationship Id="rId9" Type="http://schemas.openxmlformats.org/officeDocument/2006/relationships/image" Target="../media/image14.jpeg"/><Relationship Id="rId1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1680" y="4293096"/>
            <a:ext cx="6192688" cy="1656184"/>
          </a:xfrm>
        </p:spPr>
        <p:txBody>
          <a:bodyPr>
            <a:noAutofit/>
          </a:bodyPr>
          <a:lstStyle/>
          <a:p>
            <a:pPr>
              <a:lnSpc>
                <a:spcPct val="90000"/>
              </a:lnSpc>
            </a:pPr>
            <a:r>
              <a:rPr lang="tr-TR" dirty="0" smtClean="0">
                <a:solidFill>
                  <a:schemeClr val="tx1">
                    <a:lumMod val="75000"/>
                    <a:lumOff val="25000"/>
                  </a:schemeClr>
                </a:solidFill>
                <a:latin typeface="+mj-lt"/>
              </a:rPr>
              <a:t/>
            </a:r>
            <a:br>
              <a:rPr lang="tr-TR" dirty="0" smtClean="0">
                <a:solidFill>
                  <a:schemeClr val="tx1">
                    <a:lumMod val="75000"/>
                    <a:lumOff val="25000"/>
                  </a:schemeClr>
                </a:solidFill>
                <a:latin typeface="+mj-lt"/>
              </a:rPr>
            </a:br>
            <a:r>
              <a:rPr lang="tr-TR" dirty="0" smtClean="0">
                <a:solidFill>
                  <a:schemeClr val="tx1">
                    <a:lumMod val="75000"/>
                    <a:lumOff val="25000"/>
                  </a:schemeClr>
                </a:solidFill>
                <a:latin typeface="+mj-lt"/>
              </a:rPr>
              <a:t>Uzman Didem AYDAN</a:t>
            </a:r>
          </a:p>
          <a:p>
            <a:pPr>
              <a:lnSpc>
                <a:spcPct val="90000"/>
              </a:lnSpc>
            </a:pPr>
            <a:r>
              <a:rPr lang="tr-TR" dirty="0" smtClean="0">
                <a:solidFill>
                  <a:schemeClr val="tx1">
                    <a:lumMod val="75000"/>
                    <a:lumOff val="25000"/>
                  </a:schemeClr>
                </a:solidFill>
                <a:latin typeface="+mj-lt"/>
              </a:rPr>
              <a:t>TÜBİTAK ULAKBİM </a:t>
            </a:r>
            <a:r>
              <a:rPr lang="tr-TR" dirty="0" err="1" smtClean="0">
                <a:solidFill>
                  <a:schemeClr val="tx1">
                    <a:lumMod val="75000"/>
                    <a:lumOff val="25000"/>
                  </a:schemeClr>
                </a:solidFill>
                <a:latin typeface="+mj-lt"/>
              </a:rPr>
              <a:t>DergiPark</a:t>
            </a:r>
            <a:r>
              <a:rPr lang="tr-TR" dirty="0" smtClean="0">
                <a:solidFill>
                  <a:schemeClr val="tx1">
                    <a:lumMod val="75000"/>
                    <a:lumOff val="25000"/>
                  </a:schemeClr>
                </a:solidFill>
                <a:latin typeface="+mj-lt"/>
              </a:rPr>
              <a:t> Grubu</a:t>
            </a:r>
          </a:p>
        </p:txBody>
      </p:sp>
      <p:sp>
        <p:nvSpPr>
          <p:cNvPr id="12290" name="AutoShape 2" descr="imap://mehmet%2Eboz@mail.tubitak.gov.tr:993/fetch%3EUID%3E/INBOX%3E122499?part=1.2&amp;type=image/jpeg&amp;filename=anaSeminer_duyuru_bann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292" name="AutoShape 4" descr="imap://mehmet%2Eboz@mail.tubitak.gov.tr:993/fetch%3EUID%3E/INBOX%3E122499?part=1.2&amp;type=image/jpeg&amp;filename=anaSeminer_duyuru_bann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 name="Picture 8" descr="anaSeminer_duyuru_banner1.jpg"/>
          <p:cNvPicPr>
            <a:picLocks noChangeAspect="1"/>
          </p:cNvPicPr>
          <p:nvPr/>
        </p:nvPicPr>
        <p:blipFill>
          <a:blip r:embed="rId3" cstate="print"/>
          <a:stretch>
            <a:fillRect/>
          </a:stretch>
        </p:blipFill>
        <p:spPr>
          <a:xfrm>
            <a:off x="99512" y="14706"/>
            <a:ext cx="9071927" cy="44371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280920" cy="706090"/>
          </a:xfrm>
        </p:spPr>
        <p:txBody>
          <a:bodyPr>
            <a:noAutofit/>
          </a:bodyPr>
          <a:lstStyle/>
          <a:p>
            <a:r>
              <a:rPr lang="tr-TR" sz="2200" dirty="0">
                <a:effectLst>
                  <a:outerShdw blurRad="63500" dist="38100" dir="5400000" algn="t" rotWithShape="0">
                    <a:prstClr val="black">
                      <a:alpha val="25000"/>
                    </a:prstClr>
                  </a:outerShdw>
                </a:effectLst>
              </a:rPr>
              <a:t>TÜBİTAK EKUAL VERİ TABANLARI CARİ TOPLAM GİDERİ </a:t>
            </a:r>
            <a:r>
              <a:rPr lang="tr-TR" sz="2200" dirty="0" smtClean="0">
                <a:effectLst>
                  <a:outerShdw blurRad="63500" dist="38100" dir="5400000" algn="t" rotWithShape="0">
                    <a:prstClr val="black">
                      <a:alpha val="25000"/>
                    </a:prstClr>
                  </a:outerShdw>
                </a:effectLst>
              </a:rPr>
              <a:t>				(</a:t>
            </a:r>
            <a:r>
              <a:rPr lang="tr-TR" sz="2200" dirty="0">
                <a:effectLst>
                  <a:outerShdw blurRad="63500" dist="38100" dir="5400000" algn="t" rotWithShape="0">
                    <a:prstClr val="black">
                      <a:alpha val="25000"/>
                    </a:prstClr>
                  </a:outerShdw>
                </a:effectLst>
              </a:rPr>
              <a:t>Milyon USD)</a:t>
            </a:r>
            <a:r>
              <a:rPr lang="tr-TR" sz="2200" dirty="0">
                <a:solidFill>
                  <a:schemeClr val="accent6"/>
                </a:solidFill>
                <a:effectLst>
                  <a:outerShdw blurRad="63500" dist="38100" dir="5400000" algn="t" rotWithShape="0">
                    <a:prstClr val="black">
                      <a:alpha val="25000"/>
                    </a:prstClr>
                  </a:outerShdw>
                </a:effectLst>
              </a:rPr>
              <a:t/>
            </a:r>
            <a:br>
              <a:rPr lang="tr-TR" sz="2200" dirty="0">
                <a:solidFill>
                  <a:schemeClr val="accent6"/>
                </a:solidFill>
                <a:effectLst>
                  <a:outerShdw blurRad="63500" dist="38100" dir="5400000" algn="t" rotWithShape="0">
                    <a:prstClr val="black">
                      <a:alpha val="25000"/>
                    </a:prstClr>
                  </a:outerShdw>
                </a:effectLst>
              </a:rPr>
            </a:br>
            <a:endParaRPr lang="tr-TR" sz="2200" dirty="0"/>
          </a:p>
        </p:txBody>
      </p:sp>
      <p:sp>
        <p:nvSpPr>
          <p:cNvPr id="5" name="Rectangle 4"/>
          <p:cNvSpPr/>
          <p:nvPr/>
        </p:nvSpPr>
        <p:spPr>
          <a:xfrm>
            <a:off x="0" y="5485294"/>
            <a:ext cx="9036496" cy="954107"/>
          </a:xfrm>
          <a:prstGeom prst="rect">
            <a:avLst/>
          </a:prstGeom>
        </p:spPr>
        <p:txBody>
          <a:bodyPr wrap="square">
            <a:spAutoFit/>
          </a:bodyPr>
          <a:lstStyle/>
          <a:p>
            <a:r>
              <a:rPr lang="tr-TR" sz="2800" b="1" dirty="0" smtClean="0"/>
              <a:t>2015 </a:t>
            </a:r>
            <a:r>
              <a:rPr lang="tr-TR" sz="2800" b="1" dirty="0"/>
              <a:t>yılı EKUAL veri tabanları toplam abonelik tutarı (KDV dahil): </a:t>
            </a:r>
            <a:r>
              <a:rPr lang="tr-TR" sz="2800" b="1" dirty="0" smtClean="0">
                <a:solidFill>
                  <a:srgbClr val="FF0000"/>
                </a:solidFill>
              </a:rPr>
              <a:t>36.5 </a:t>
            </a:r>
            <a:r>
              <a:rPr lang="tr-TR" sz="2800" b="1" dirty="0">
                <a:solidFill>
                  <a:srgbClr val="FF0000"/>
                </a:solidFill>
              </a:rPr>
              <a:t>Milyon </a:t>
            </a:r>
            <a:r>
              <a:rPr lang="tr-TR" sz="2800" b="1" dirty="0" smtClean="0">
                <a:solidFill>
                  <a:srgbClr val="FF0000"/>
                </a:solidFill>
              </a:rPr>
              <a:t>USD</a:t>
            </a:r>
          </a:p>
        </p:txBody>
      </p:sp>
      <p:graphicFrame>
        <p:nvGraphicFramePr>
          <p:cNvPr id="7" name="Chart 6"/>
          <p:cNvGraphicFramePr>
            <a:graphicFrameLocks/>
          </p:cNvGraphicFramePr>
          <p:nvPr>
            <p:extLst>
              <p:ext uri="{D42A27DB-BD31-4B8C-83A1-F6EECF244321}">
                <p14:modId xmlns:p14="http://schemas.microsoft.com/office/powerpoint/2010/main" xmlns="" val="3334746762"/>
              </p:ext>
            </p:extLst>
          </p:nvPr>
        </p:nvGraphicFramePr>
        <p:xfrm>
          <a:off x="179512" y="1268760"/>
          <a:ext cx="8856984" cy="3567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70465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6864" cy="706090"/>
          </a:xfrm>
        </p:spPr>
        <p:txBody>
          <a:bodyPr>
            <a:normAutofit/>
          </a:bodyPr>
          <a:lstStyle/>
          <a:p>
            <a:r>
              <a:rPr lang="tr-TR" sz="2800" dirty="0" smtClean="0"/>
              <a:t>TR Dizin Çalışmaları</a:t>
            </a:r>
            <a:endParaRPr lang="tr-TR" sz="2800" dirty="0"/>
          </a:p>
        </p:txBody>
      </p:sp>
      <p:sp>
        <p:nvSpPr>
          <p:cNvPr id="3" name="Content Placeholder 2"/>
          <p:cNvSpPr>
            <a:spLocks noGrp="1"/>
          </p:cNvSpPr>
          <p:nvPr>
            <p:ph idx="1"/>
          </p:nvPr>
        </p:nvSpPr>
        <p:spPr>
          <a:xfrm>
            <a:off x="642392" y="3717032"/>
            <a:ext cx="7715200" cy="2952328"/>
          </a:xfrm>
        </p:spPr>
        <p:txBody>
          <a:bodyPr>
            <a:noAutofit/>
          </a:bodyPr>
          <a:lstStyle/>
          <a:p>
            <a:pPr hangingPunct="1">
              <a:lnSpc>
                <a:spcPct val="100000"/>
              </a:lnSpc>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Dergilerin nitelikleri ile ilgili ölçütler getirmek ve dergilerin kalitesinin artırılmasına katkıda bulunmak amacıyla;</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1992 Veri tabanı Çalışmaları </a:t>
            </a:r>
            <a:r>
              <a:rPr lang="tr-TR" sz="1600" dirty="0">
                <a:solidFill>
                  <a:srgbClr val="000000"/>
                </a:solidFill>
                <a:latin typeface="Calibri" charset="0"/>
                <a:ea typeface="WenQuanYi Zen Hei" charset="0"/>
                <a:cs typeface="WenQuanYi Zen Hei" charset="0"/>
              </a:rPr>
              <a:t>B</a:t>
            </a:r>
            <a:r>
              <a:rPr lang="tr-TR" sz="1600" dirty="0" smtClean="0">
                <a:solidFill>
                  <a:srgbClr val="000000"/>
                </a:solidFill>
                <a:latin typeface="Calibri" charset="0"/>
                <a:ea typeface="WenQuanYi Zen Hei" charset="0"/>
                <a:cs typeface="WenQuanYi Zen Hei" charset="0"/>
              </a:rPr>
              <a:t>aşladı (Tıp, Mühendislik, Yaşam).</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2000  Veri tabanları </a:t>
            </a:r>
            <a:r>
              <a:rPr lang="tr-TR" sz="1600" dirty="0" err="1" smtClean="0">
                <a:solidFill>
                  <a:srgbClr val="000000"/>
                </a:solidFill>
                <a:latin typeface="Calibri" charset="0"/>
                <a:ea typeface="WenQuanYi Zen Hei" charset="0"/>
                <a:cs typeface="WenQuanYi Zen Hei" charset="0"/>
              </a:rPr>
              <a:t>Web’e</a:t>
            </a:r>
            <a:r>
              <a:rPr lang="tr-TR" sz="1600" dirty="0" smtClean="0">
                <a:solidFill>
                  <a:srgbClr val="000000"/>
                </a:solidFill>
                <a:latin typeface="Calibri" charset="0"/>
                <a:ea typeface="WenQuanYi Zen Hei" charset="0"/>
                <a:cs typeface="WenQuanYi Zen Hei" charset="0"/>
              </a:rPr>
              <a:t> </a:t>
            </a:r>
            <a:r>
              <a:rPr lang="tr-TR" sz="1600" dirty="0">
                <a:solidFill>
                  <a:srgbClr val="000000"/>
                </a:solidFill>
                <a:latin typeface="Calibri" charset="0"/>
                <a:ea typeface="WenQuanYi Zen Hei" charset="0"/>
                <a:cs typeface="WenQuanYi Zen Hei" charset="0"/>
              </a:rPr>
              <a:t>A</a:t>
            </a:r>
            <a:r>
              <a:rPr lang="tr-TR" sz="1600" dirty="0" smtClean="0">
                <a:solidFill>
                  <a:srgbClr val="000000"/>
                </a:solidFill>
                <a:latin typeface="Calibri" charset="0"/>
                <a:ea typeface="WenQuanYi Zen Hei" charset="0"/>
                <a:cs typeface="WenQuanYi Zen Hei" charset="0"/>
              </a:rPr>
              <a:t>çıldı.</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2002 (Sosyal ve Beşeri Bilimler Veri tabanı)</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2004 Tam </a:t>
            </a:r>
            <a:r>
              <a:rPr lang="tr-TR" sz="1600" dirty="0">
                <a:solidFill>
                  <a:srgbClr val="000000"/>
                </a:solidFill>
                <a:latin typeface="Calibri" charset="0"/>
                <a:ea typeface="WenQuanYi Zen Hei" charset="0"/>
                <a:cs typeface="WenQuanYi Zen Hei" charset="0"/>
              </a:rPr>
              <a:t>M</a:t>
            </a:r>
            <a:r>
              <a:rPr lang="tr-TR" sz="1600" dirty="0" smtClean="0">
                <a:solidFill>
                  <a:srgbClr val="000000"/>
                </a:solidFill>
                <a:latin typeface="Calibri" charset="0"/>
                <a:ea typeface="WenQuanYi Zen Hei" charset="0"/>
                <a:cs typeface="WenQuanYi Zen Hei" charset="0"/>
              </a:rPr>
              <a:t>etin </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2009 Online Dergi İzleme Sistemi (ODIS) </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2009 Google </a:t>
            </a:r>
            <a:r>
              <a:rPr lang="tr-TR" sz="1600" dirty="0" err="1" smtClean="0">
                <a:solidFill>
                  <a:srgbClr val="000000"/>
                </a:solidFill>
                <a:latin typeface="Calibri" charset="0"/>
                <a:ea typeface="WenQuanYi Zen Hei" charset="0"/>
                <a:cs typeface="WenQuanYi Zen Hei" charset="0"/>
              </a:rPr>
              <a:t>Scholar’da</a:t>
            </a:r>
            <a:r>
              <a:rPr lang="tr-TR" sz="1600" dirty="0" smtClean="0">
                <a:solidFill>
                  <a:srgbClr val="000000"/>
                </a:solidFill>
                <a:latin typeface="Calibri" charset="0"/>
                <a:ea typeface="WenQuanYi Zen Hei" charset="0"/>
                <a:cs typeface="WenQuanYi Zen Hei" charset="0"/>
              </a:rPr>
              <a:t> Taranma</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2009 Birçok </a:t>
            </a:r>
            <a:r>
              <a:rPr lang="tr-TR" sz="1600" dirty="0">
                <a:solidFill>
                  <a:srgbClr val="000000"/>
                </a:solidFill>
                <a:latin typeface="Calibri" charset="0"/>
                <a:ea typeface="WenQuanYi Zen Hei" charset="0"/>
                <a:cs typeface="WenQuanYi Zen Hei" charset="0"/>
              </a:rPr>
              <a:t>ü</a:t>
            </a:r>
            <a:r>
              <a:rPr lang="tr-TR" sz="1600" dirty="0" smtClean="0">
                <a:solidFill>
                  <a:srgbClr val="000000"/>
                </a:solidFill>
                <a:latin typeface="Calibri" charset="0"/>
                <a:ea typeface="WenQuanYi Zen Hei" charset="0"/>
                <a:cs typeface="WenQuanYi Zen Hei" charset="0"/>
              </a:rPr>
              <a:t>niversite UVT </a:t>
            </a:r>
            <a:r>
              <a:rPr lang="tr-TR" sz="1600" dirty="0">
                <a:solidFill>
                  <a:srgbClr val="000000"/>
                </a:solidFill>
                <a:latin typeface="Calibri" charset="0"/>
                <a:ea typeface="WenQuanYi Zen Hei" charset="0"/>
                <a:cs typeface="WenQuanYi Zen Hei" charset="0"/>
              </a:rPr>
              <a:t>d</a:t>
            </a:r>
            <a:r>
              <a:rPr lang="tr-TR" sz="1600" dirty="0" smtClean="0">
                <a:solidFill>
                  <a:srgbClr val="000000"/>
                </a:solidFill>
                <a:latin typeface="Calibri" charset="0"/>
                <a:ea typeface="WenQuanYi Zen Hei" charset="0"/>
                <a:cs typeface="WenQuanYi Zen Hei" charset="0"/>
              </a:rPr>
              <a:t>ergilerini atama ve yükseltmelerde kullanmaya karar verdi.</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2010 “Din ve İnanç Araştırmaları” ve “Hukuk” temel konu alanları da dahil edildi.</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2013 TR Dergi Dizini (yılda/500 dergi kabul durumunda) </a:t>
            </a:r>
          </a:p>
        </p:txBody>
      </p:sp>
      <p:pic>
        <p:nvPicPr>
          <p:cNvPr id="4" name="Picture 2"/>
          <p:cNvPicPr>
            <a:picLocks noChangeAspect="1" noChangeArrowheads="1"/>
          </p:cNvPicPr>
          <p:nvPr/>
        </p:nvPicPr>
        <p:blipFill>
          <a:blip r:embed="rId2" cstate="print"/>
          <a:srcRect/>
          <a:stretch>
            <a:fillRect/>
          </a:stretch>
        </p:blipFill>
        <p:spPr bwMode="auto">
          <a:xfrm>
            <a:off x="179512" y="2132856"/>
            <a:ext cx="4714875" cy="1492250"/>
          </a:xfrm>
          <a:prstGeom prst="rect">
            <a:avLst/>
          </a:prstGeom>
          <a:solidFill>
            <a:srgbClr val="EDEDED"/>
          </a:solidFill>
          <a:ln w="88920" cap="flat">
            <a:solidFill>
              <a:srgbClr val="FFFFFF"/>
            </a:solidFill>
            <a:miter lim="800000"/>
            <a:headEnd/>
            <a:tailEnd/>
          </a:ln>
          <a:effectLst>
            <a:outerShdw algn="ctr" rotWithShape="0">
              <a:srgbClr val="000000">
                <a:alpha val="45030"/>
              </a:srgbClr>
            </a:outerShdw>
          </a:effectLst>
        </p:spPr>
      </p:pic>
      <p:pic>
        <p:nvPicPr>
          <p:cNvPr id="6" name="Picture 3"/>
          <p:cNvPicPr>
            <a:picLocks noChangeAspect="1" noChangeArrowheads="1"/>
          </p:cNvPicPr>
          <p:nvPr/>
        </p:nvPicPr>
        <p:blipFill>
          <a:blip r:embed="rId2" cstate="print"/>
          <a:srcRect/>
          <a:stretch>
            <a:fillRect/>
          </a:stretch>
        </p:blipFill>
        <p:spPr bwMode="auto">
          <a:xfrm>
            <a:off x="4860032" y="2132856"/>
            <a:ext cx="4032572" cy="1511300"/>
          </a:xfrm>
          <a:prstGeom prst="rect">
            <a:avLst/>
          </a:prstGeom>
          <a:solidFill>
            <a:srgbClr val="EDEDED"/>
          </a:solidFill>
          <a:ln w="88920" cap="flat">
            <a:solidFill>
              <a:srgbClr val="FFFFFF"/>
            </a:solidFill>
            <a:miter lim="800000"/>
            <a:headEnd/>
            <a:tailEnd/>
          </a:ln>
          <a:effectLst>
            <a:outerShdw algn="ctr" rotWithShape="0">
              <a:srgbClr val="000000">
                <a:alpha val="45030"/>
              </a:srgbClr>
            </a:outerShdw>
          </a:effectLst>
        </p:spPr>
      </p:pic>
      <p:pic>
        <p:nvPicPr>
          <p:cNvPr id="7" name="Picture 13"/>
          <p:cNvPicPr>
            <a:picLocks noChangeAspect="1" noChangeArrowheads="1"/>
          </p:cNvPicPr>
          <p:nvPr/>
        </p:nvPicPr>
        <p:blipFill>
          <a:blip r:embed="rId3" cstate="print"/>
          <a:srcRect/>
          <a:stretch>
            <a:fillRect/>
          </a:stretch>
        </p:blipFill>
        <p:spPr bwMode="auto">
          <a:xfrm>
            <a:off x="287883" y="2348880"/>
            <a:ext cx="1547813" cy="863475"/>
          </a:xfrm>
          <a:prstGeom prst="rect">
            <a:avLst/>
          </a:prstGeom>
          <a:noFill/>
          <a:ln w="9360" cap="flat">
            <a:noFill/>
            <a:miter lim="800000"/>
            <a:headEnd/>
            <a:tailEnd/>
          </a:ln>
          <a:effectLst/>
        </p:spPr>
      </p:pic>
      <p:pic>
        <p:nvPicPr>
          <p:cNvPr id="8" name="Picture 14"/>
          <p:cNvPicPr>
            <a:picLocks noChangeAspect="1" noChangeArrowheads="1"/>
          </p:cNvPicPr>
          <p:nvPr/>
        </p:nvPicPr>
        <p:blipFill>
          <a:blip r:embed="rId4" cstate="print"/>
          <a:srcRect/>
          <a:stretch>
            <a:fillRect/>
          </a:stretch>
        </p:blipFill>
        <p:spPr bwMode="auto">
          <a:xfrm>
            <a:off x="3564384" y="2600562"/>
            <a:ext cx="863600" cy="863600"/>
          </a:xfrm>
          <a:prstGeom prst="rect">
            <a:avLst/>
          </a:prstGeom>
          <a:noFill/>
          <a:ln w="9525" cap="flat">
            <a:noFill/>
            <a:round/>
            <a:headEnd/>
            <a:tailEnd/>
          </a:ln>
          <a:effectLst/>
        </p:spPr>
      </p:pic>
      <p:pic>
        <p:nvPicPr>
          <p:cNvPr id="9" name="Picture 15"/>
          <p:cNvPicPr>
            <a:picLocks noChangeAspect="1" noChangeArrowheads="1"/>
          </p:cNvPicPr>
          <p:nvPr/>
        </p:nvPicPr>
        <p:blipFill>
          <a:blip r:embed="rId5" cstate="print"/>
          <a:srcRect/>
          <a:stretch>
            <a:fillRect/>
          </a:stretch>
        </p:blipFill>
        <p:spPr bwMode="auto">
          <a:xfrm>
            <a:off x="5016527" y="2498229"/>
            <a:ext cx="1139649" cy="647700"/>
          </a:xfrm>
          <a:prstGeom prst="rect">
            <a:avLst/>
          </a:prstGeom>
          <a:noFill/>
          <a:ln w="9360" cap="flat">
            <a:noFill/>
            <a:miter lim="800000"/>
            <a:headEnd/>
            <a:tailEnd/>
          </a:ln>
          <a:effectLst/>
        </p:spPr>
      </p:pic>
      <p:pic>
        <p:nvPicPr>
          <p:cNvPr id="10" name="Picture 16"/>
          <p:cNvPicPr>
            <a:picLocks noChangeAspect="1" noChangeArrowheads="1"/>
          </p:cNvPicPr>
          <p:nvPr/>
        </p:nvPicPr>
        <p:blipFill>
          <a:blip r:embed="rId6" cstate="print"/>
          <a:srcRect/>
          <a:stretch>
            <a:fillRect/>
          </a:stretch>
        </p:blipFill>
        <p:spPr bwMode="auto">
          <a:xfrm>
            <a:off x="6373390" y="2492897"/>
            <a:ext cx="1150938" cy="1078930"/>
          </a:xfrm>
          <a:prstGeom prst="rect">
            <a:avLst/>
          </a:prstGeom>
          <a:noFill/>
          <a:ln w="9525" cap="flat">
            <a:noFill/>
            <a:round/>
            <a:headEnd/>
            <a:tailEnd/>
          </a:ln>
          <a:effectLst/>
        </p:spPr>
      </p:pic>
      <p:sp>
        <p:nvSpPr>
          <p:cNvPr id="11" name="AutoShape 11"/>
          <p:cNvSpPr>
            <a:spLocks noChangeArrowheads="1"/>
          </p:cNvSpPr>
          <p:nvPr/>
        </p:nvSpPr>
        <p:spPr bwMode="auto">
          <a:xfrm>
            <a:off x="1907853" y="2204865"/>
            <a:ext cx="1656035" cy="288032"/>
          </a:xfrm>
          <a:custGeom>
            <a:avLst/>
            <a:gdLst>
              <a:gd name="G0" fmla="*/ 4401 1 2"/>
              <a:gd name="G1" fmla="*/ 1771 1 2"/>
              <a:gd name="G2" fmla="+- 1771 0 0"/>
              <a:gd name="G3" fmla="+- 4401 0 0"/>
            </a:gdLst>
            <a:ahLst/>
            <a:cxnLst>
              <a:cxn ang="0">
                <a:pos x="r" y="vc"/>
              </a:cxn>
              <a:cxn ang="5400000">
                <a:pos x="hc" y="b"/>
              </a:cxn>
              <a:cxn ang="10800000">
                <a:pos x="l" y="vc"/>
              </a:cxn>
              <a:cxn ang="16200000">
                <a:pos x="hc" y="t"/>
              </a:cxn>
            </a:cxnLst>
            <a:rect l="0" t="0" r="0" b="0"/>
            <a:pathLst>
              <a:path>
                <a:moveTo>
                  <a:pt x="0" y="0"/>
                </a:moveTo>
                <a:lnTo>
                  <a:pt x="4401" y="0"/>
                </a:lnTo>
                <a:lnTo>
                  <a:pt x="4401" y="1771"/>
                </a:lnTo>
                <a:lnTo>
                  <a:pt x="0" y="1771"/>
                </a:lnTo>
                <a:close/>
              </a:path>
            </a:pathLst>
          </a:custGeom>
          <a:noFill/>
          <a:ln w="9360" cap="flat">
            <a:noFill/>
            <a:miter lim="800000"/>
            <a:headEnd/>
            <a:tailEnd/>
          </a:ln>
          <a:effectLst/>
        </p:spPr>
        <p:txBody>
          <a:bodyPr wrap="square" lIns="90000" tIns="45000" rIns="90000" bIns="45000">
            <a:spAutoFit/>
          </a:bodyPr>
          <a:lstStyle/>
          <a:p>
            <a:pPr marL="339725" indent="-338138" hangingPunct="1">
              <a:lnSpc>
                <a:spcPct val="100000"/>
              </a:lnSpc>
              <a:tabLst>
                <a:tab pos="339725" algn="l"/>
                <a:tab pos="449263" algn="l"/>
                <a:tab pos="898525" algn="l"/>
                <a:tab pos="1347788" algn="l"/>
              </a:tabLst>
            </a:pPr>
            <a:r>
              <a:rPr lang="tr-TR" sz="1400" dirty="0">
                <a:solidFill>
                  <a:srgbClr val="CC3300"/>
                </a:solidFill>
                <a:latin typeface="Calibri" charset="0"/>
                <a:ea typeface="WenQuanYi Zen Hei" charset="0"/>
                <a:cs typeface="WenQuanYi Zen Hei" charset="0"/>
              </a:rPr>
              <a:t> www.ulakbim.gov.tr</a:t>
            </a:r>
          </a:p>
        </p:txBody>
      </p:sp>
      <p:pic>
        <p:nvPicPr>
          <p:cNvPr id="12" name="Picture 17"/>
          <p:cNvPicPr>
            <a:picLocks noChangeAspect="1" noChangeArrowheads="1"/>
          </p:cNvPicPr>
          <p:nvPr/>
        </p:nvPicPr>
        <p:blipFill>
          <a:blip r:embed="rId7" cstate="print"/>
          <a:srcRect/>
          <a:stretch>
            <a:fillRect/>
          </a:stretch>
        </p:blipFill>
        <p:spPr bwMode="auto">
          <a:xfrm>
            <a:off x="2588915" y="2564904"/>
            <a:ext cx="542925" cy="514350"/>
          </a:xfrm>
          <a:prstGeom prst="rect">
            <a:avLst/>
          </a:prstGeom>
          <a:noFill/>
          <a:ln w="9525" cap="flat">
            <a:noFill/>
            <a:round/>
            <a:headEnd/>
            <a:tailEnd/>
          </a:ln>
          <a:effectLst/>
        </p:spPr>
      </p:pic>
      <p:sp>
        <p:nvSpPr>
          <p:cNvPr id="13" name="AutoShape 12"/>
          <p:cNvSpPr>
            <a:spLocks noChangeArrowheads="1"/>
          </p:cNvSpPr>
          <p:nvPr/>
        </p:nvSpPr>
        <p:spPr bwMode="auto">
          <a:xfrm>
            <a:off x="7884368" y="2808760"/>
            <a:ext cx="1403350" cy="454025"/>
          </a:xfrm>
          <a:custGeom>
            <a:avLst/>
            <a:gdLst>
              <a:gd name="G0" fmla="*/ 3898 1 2"/>
              <a:gd name="G1" fmla="*/ 1264 1 2"/>
              <a:gd name="G2" fmla="+- 1264 0 0"/>
              <a:gd name="G3" fmla="+- 3898 0 0"/>
            </a:gdLst>
            <a:ahLst/>
            <a:cxnLst>
              <a:cxn ang="0">
                <a:pos x="r" y="vc"/>
              </a:cxn>
              <a:cxn ang="5400000">
                <a:pos x="hc" y="b"/>
              </a:cxn>
              <a:cxn ang="10800000">
                <a:pos x="l" y="vc"/>
              </a:cxn>
              <a:cxn ang="16200000">
                <a:pos x="hc" y="t"/>
              </a:cxn>
            </a:cxnLst>
            <a:rect l="0" t="0" r="0" b="0"/>
            <a:pathLst>
              <a:path>
                <a:moveTo>
                  <a:pt x="0" y="0"/>
                </a:moveTo>
                <a:lnTo>
                  <a:pt x="3898" y="0"/>
                </a:lnTo>
                <a:lnTo>
                  <a:pt x="3898" y="1264"/>
                </a:lnTo>
                <a:lnTo>
                  <a:pt x="0" y="1264"/>
                </a:lnTo>
                <a:close/>
              </a:path>
            </a:pathLst>
          </a:custGeom>
          <a:noFill/>
          <a:ln w="9360" cap="flat">
            <a:noFill/>
            <a:miter lim="800000"/>
            <a:headEnd/>
            <a:tailEnd/>
          </a:ln>
          <a:effectLst/>
        </p:spPr>
        <p:txBody>
          <a:bodyPr lIns="90000" tIns="45000" rIns="90000" bIns="45000">
            <a:spAutoFit/>
          </a:bodyPr>
          <a:lstStyle/>
          <a:p>
            <a:pPr marL="339725" indent="-338138" hangingPunct="1">
              <a:lnSpc>
                <a:spcPct val="100000"/>
              </a:lnSpc>
              <a:tabLst>
                <a:tab pos="339725" algn="l"/>
                <a:tab pos="449263" algn="l"/>
                <a:tab pos="898525" algn="l"/>
                <a:tab pos="1347788" algn="l"/>
              </a:tabLst>
            </a:pPr>
            <a:r>
              <a:rPr lang="tr-TR" dirty="0">
                <a:solidFill>
                  <a:srgbClr val="CC3300"/>
                </a:solidFill>
                <a:latin typeface="Calibri" charset="0"/>
                <a:ea typeface="WenQuanYi Zen Hei" charset="0"/>
                <a:cs typeface="WenQuanYi Zen Hei" charset="0"/>
              </a:rPr>
              <a:t>TR </a:t>
            </a:r>
            <a:r>
              <a:rPr lang="tr-TR" dirty="0" smtClean="0">
                <a:solidFill>
                  <a:srgbClr val="CC3300"/>
                </a:solidFill>
                <a:latin typeface="Calibri" charset="0"/>
                <a:ea typeface="WenQuanYi Zen Hei" charset="0"/>
                <a:cs typeface="WenQuanYi Zen Hei" charset="0"/>
              </a:rPr>
              <a:t>Dizin</a:t>
            </a:r>
            <a:endParaRPr lang="tr-TR" dirty="0">
              <a:solidFill>
                <a:srgbClr val="CC3300"/>
              </a:solidFill>
              <a:latin typeface="Calibri" charset="0"/>
              <a:ea typeface="WenQuanYi Zen Hei" charset="0"/>
              <a:cs typeface="WenQuanYi Zen Hei" charset="0"/>
            </a:endParaRPr>
          </a:p>
        </p:txBody>
      </p:sp>
      <p:sp>
        <p:nvSpPr>
          <p:cNvPr id="14" name="Rectangle 13"/>
          <p:cNvSpPr/>
          <p:nvPr/>
        </p:nvSpPr>
        <p:spPr>
          <a:xfrm>
            <a:off x="107504" y="705353"/>
            <a:ext cx="8640960" cy="1384995"/>
          </a:xfrm>
          <a:prstGeom prst="rect">
            <a:avLst/>
          </a:prstGeom>
        </p:spPr>
        <p:txBody>
          <a:bodyPr wrap="square">
            <a:spAutoFit/>
          </a:bodyPr>
          <a:lstStyle/>
          <a:p>
            <a:pPr indent="-341313">
              <a:lnSpc>
                <a:spcPct val="120000"/>
              </a:lnSpc>
              <a:spcBef>
                <a:spcPts val="488"/>
              </a:spcBef>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400" dirty="0" smtClean="0">
                <a:solidFill>
                  <a:srgbClr val="000000"/>
                </a:solidFill>
                <a:latin typeface="Calibri" charset="0"/>
                <a:ea typeface="WenQuanYi Zen Hei" charset="0"/>
                <a:cs typeface="WenQuanYi Zen Hei" charset="0"/>
              </a:rPr>
              <a:t>ULAKBİM tarafından  uluslararası standartlarda Ulusal </a:t>
            </a:r>
            <a:r>
              <a:rPr lang="tr-TR" sz="1400" dirty="0">
                <a:solidFill>
                  <a:srgbClr val="000000"/>
                </a:solidFill>
                <a:latin typeface="Calibri" charset="0"/>
                <a:ea typeface="WenQuanYi Zen Hei" charset="0"/>
                <a:cs typeface="WenQuanYi Zen Hei" charset="0"/>
              </a:rPr>
              <a:t>Veri </a:t>
            </a:r>
            <a:r>
              <a:rPr lang="tr-TR" sz="1400" dirty="0" smtClean="0">
                <a:solidFill>
                  <a:srgbClr val="000000"/>
                </a:solidFill>
                <a:latin typeface="Calibri" charset="0"/>
                <a:ea typeface="WenQuanYi Zen Hei" charset="0"/>
                <a:cs typeface="WenQuanYi Zen Hei" charset="0"/>
              </a:rPr>
              <a:t>Tabanları oluşturulmaktadır. Ulusal veri tabanları; Tıp</a:t>
            </a:r>
            <a:r>
              <a:rPr lang="tr-TR" sz="1400" dirty="0">
                <a:solidFill>
                  <a:srgbClr val="000000"/>
                </a:solidFill>
                <a:latin typeface="Calibri" charset="0"/>
                <a:ea typeface="WenQuanYi Zen Hei" charset="0"/>
                <a:cs typeface="WenQuanYi Zen Hei" charset="0"/>
              </a:rPr>
              <a:t>, Mühendislik ve Temel Bilimler, Sosyal ve Beşeri Bilimler, Yaşam Bilimleri ve Hukuk olmak üzere 5 ayrı </a:t>
            </a:r>
            <a:r>
              <a:rPr lang="tr-TR" sz="1400" dirty="0" smtClean="0">
                <a:solidFill>
                  <a:srgbClr val="000000"/>
                </a:solidFill>
                <a:latin typeface="Calibri" charset="0"/>
                <a:ea typeface="WenQuanYi Zen Hei" charset="0"/>
                <a:cs typeface="WenQuanYi Zen Hei" charset="0"/>
              </a:rPr>
              <a:t>konu alanında üretilmektedir. TR </a:t>
            </a:r>
            <a:r>
              <a:rPr lang="tr-TR" sz="1400" dirty="0">
                <a:solidFill>
                  <a:srgbClr val="000000"/>
                </a:solidFill>
                <a:latin typeface="Calibri" charset="0"/>
                <a:ea typeface="WenQuanYi Zen Hei" charset="0"/>
                <a:cs typeface="WenQuanYi Zen Hei" charset="0"/>
              </a:rPr>
              <a:t>Dizin’in içeriğini oluşturan ulusal bilimsel dergiler, ULAKBİM TR Dizin uzmanları ile ilgili konu alanlarındaki uzman ve akademisyenlerden oluşan komiteler tarafından </a:t>
            </a:r>
            <a:r>
              <a:rPr lang="tr-TR" sz="1400" dirty="0">
                <a:solidFill>
                  <a:srgbClr val="000000"/>
                </a:solidFill>
                <a:latin typeface="Calibri" charset="0"/>
                <a:ea typeface="WenQuanYi Zen Hei" charset="0"/>
                <a:cs typeface="WenQuanYi Zen Hei" charset="0"/>
                <a:hlinkClick r:id="rId8"/>
              </a:rPr>
              <a:t>Dergi Değerlendirme Kriterleri</a:t>
            </a:r>
            <a:r>
              <a:rPr lang="tr-TR" sz="1400" dirty="0">
                <a:solidFill>
                  <a:srgbClr val="000000"/>
                </a:solidFill>
                <a:latin typeface="Calibri" charset="0"/>
                <a:ea typeface="WenQuanYi Zen Hei" charset="0"/>
                <a:cs typeface="WenQuanYi Zen Hei" charset="0"/>
              </a:rPr>
              <a:t>ne bağlı olarak belirlenmektedir.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8388423" cy="692696"/>
          </a:xfrm>
        </p:spPr>
        <p:txBody>
          <a:bodyPr>
            <a:noAutofit/>
          </a:bodyPr>
          <a:lstStyle/>
          <a:p>
            <a:r>
              <a:rPr lang="tr-TR" sz="2400" dirty="0"/>
              <a:t>Uluslararası Bilimsel Yayınları Teşvik Programı (UBYT)</a:t>
            </a:r>
            <a:endParaRPr lang="tr-TR" altLang="tr-TR" sz="2400" dirty="0"/>
          </a:p>
        </p:txBody>
      </p:sp>
      <p:sp>
        <p:nvSpPr>
          <p:cNvPr id="10" name="TextBox 9"/>
          <p:cNvSpPr txBox="1"/>
          <p:nvPr/>
        </p:nvSpPr>
        <p:spPr>
          <a:xfrm>
            <a:off x="147666" y="1052736"/>
            <a:ext cx="8640960" cy="4832092"/>
          </a:xfrm>
          <a:prstGeom prst="rect">
            <a:avLst/>
          </a:prstGeom>
          <a:noFill/>
        </p:spPr>
        <p:txBody>
          <a:bodyPr wrap="square">
            <a:spAutoFit/>
          </a:bodyPr>
          <a:lstStyle/>
          <a:p>
            <a:pPr algn="just"/>
            <a:r>
              <a:rPr lang="tr-TR" sz="2800" b="1" dirty="0" smtClean="0"/>
              <a:t>UBYT Programı ile:</a:t>
            </a:r>
            <a:endParaRPr lang="tr-TR" sz="2800" dirty="0" smtClean="0"/>
          </a:p>
          <a:p>
            <a:pPr algn="just"/>
            <a:r>
              <a:rPr lang="tr-TR" sz="2800" dirty="0" smtClean="0"/>
              <a:t>Türkiye adresli bilimsel  yayınların  etki ve görünürlüğünün artırılması amaçlanmaktadır.</a:t>
            </a:r>
          </a:p>
          <a:p>
            <a:pPr algn="just"/>
            <a:endParaRPr lang="tr-TR" sz="2800" b="1" dirty="0" smtClean="0"/>
          </a:p>
          <a:p>
            <a:pPr algn="just"/>
            <a:r>
              <a:rPr lang="tr-TR" sz="2800" b="1" dirty="0" smtClean="0"/>
              <a:t>UBYT Programında;</a:t>
            </a:r>
            <a:endParaRPr lang="tr-TR" sz="2800" dirty="0" smtClean="0"/>
          </a:p>
          <a:p>
            <a:pPr lvl="0" algn="just">
              <a:buFont typeface="Arial" pitchFamily="34" charset="0"/>
              <a:buChar char="•"/>
            </a:pPr>
            <a:r>
              <a:rPr lang="tr-TR" sz="2800" dirty="0" smtClean="0"/>
              <a:t> Teşvik miktarını gösteren liste ve bu listenin oluşmasında kullanılan yöntem her yıl ilan edilir.</a:t>
            </a:r>
          </a:p>
          <a:p>
            <a:pPr lvl="0" algn="just">
              <a:buFont typeface="Arial" pitchFamily="34" charset="0"/>
              <a:buChar char="•"/>
            </a:pPr>
            <a:r>
              <a:rPr lang="tr-TR" sz="2800" dirty="0" smtClean="0"/>
              <a:t> 2015 yılı için min_teşvik değeri 500 TL ve max_teşvik değeri 7.500 TL olarak kabul edilmiştir.</a:t>
            </a:r>
          </a:p>
          <a:p>
            <a:pPr lvl="0" algn="just">
              <a:buFont typeface="Arial" pitchFamily="34" charset="0"/>
              <a:buChar char="•"/>
            </a:pPr>
            <a:r>
              <a:rPr lang="tr-TR" sz="2800" dirty="0" smtClean="0"/>
              <a:t> Çok yazarlı yayınlarda teşvik tutarı, T.C. ve yabancı uyruklu tüm yazarlar arasında eşit olarak paylaştırılır.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 y="0"/>
            <a:ext cx="8064500" cy="706438"/>
          </a:xfrm>
        </p:spPr>
        <p:txBody>
          <a:bodyPr>
            <a:normAutofit/>
          </a:bodyPr>
          <a:lstStyle/>
          <a:p>
            <a:r>
              <a:rPr lang="tr-TR" sz="2400" dirty="0"/>
              <a:t>Uluslararası Bilimsel Yayınları Teşvik (UBYT)</a:t>
            </a:r>
            <a:endParaRPr lang="tr-TR" altLang="tr-TR" sz="2400" dirty="0"/>
          </a:p>
        </p:txBody>
      </p:sp>
      <p:graphicFrame>
        <p:nvGraphicFramePr>
          <p:cNvPr id="4" name="Chart 3"/>
          <p:cNvGraphicFramePr/>
          <p:nvPr/>
        </p:nvGraphicFramePr>
        <p:xfrm>
          <a:off x="467544" y="1052736"/>
          <a:ext cx="8280920"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tr-TR" sz="2400" dirty="0"/>
              <a:t>Bibliyometrik </a:t>
            </a:r>
            <a:r>
              <a:rPr lang="tr-TR" sz="2400" dirty="0" smtClean="0"/>
              <a:t>Analiz Çalışmaları</a:t>
            </a:r>
            <a:endParaRPr lang="tr-TR" sz="2400" dirty="0"/>
          </a:p>
        </p:txBody>
      </p:sp>
      <p:sp>
        <p:nvSpPr>
          <p:cNvPr id="3" name="Content Placeholder 2"/>
          <p:cNvSpPr>
            <a:spLocks noGrp="1"/>
          </p:cNvSpPr>
          <p:nvPr>
            <p:ph idx="1"/>
          </p:nvPr>
        </p:nvSpPr>
        <p:spPr>
          <a:xfrm>
            <a:off x="714400" y="1052737"/>
            <a:ext cx="7715200" cy="1656183"/>
          </a:xfrm>
        </p:spPr>
        <p:txBody>
          <a:bodyPr/>
          <a:lstStyle/>
          <a:p>
            <a:pPr marL="0" lvl="0" indent="0" algn="just" hangingPunct="0">
              <a:spcBef>
                <a:spcPts val="0"/>
              </a:spcBef>
              <a:spcAft>
                <a:spcPts val="0"/>
              </a:spcAft>
              <a:buNone/>
              <a:defRPr sz="1800"/>
            </a:pPr>
            <a:r>
              <a:rPr lang="tr-TR" dirty="0" smtClean="0">
                <a:solidFill>
                  <a:srgbClr val="000000"/>
                </a:solidFill>
                <a:ea typeface="Arial" pitchFamily="2"/>
                <a:cs typeface="DejaVu Sans" pitchFamily="2"/>
              </a:rPr>
              <a:t>Ülkemizdeki bilimsel üretim etkinliğini artırmak, ilgili politikaların yönlendirilmesinde, bilimsel ve teknolojik alanlardaki yatırımların ve öncelikli alanların belirlenmesinde dünya geneli ile karşılaştırmalı olarak ulusal akademik bilimsel üretim performansının değerlendirmesine yönelik çalışmalar amaçlanmaktadır.</a:t>
            </a:r>
          </a:p>
        </p:txBody>
      </p:sp>
      <p:pic>
        <p:nvPicPr>
          <p:cNvPr id="5" name="Picture 366"/>
          <p:cNvPicPr>
            <a:picLocks noChangeAspect="1"/>
          </p:cNvPicPr>
          <p:nvPr/>
        </p:nvPicPr>
        <p:blipFill>
          <a:blip r:embed="rId2" cstate="print">
            <a:alphaModFix/>
            <a:lum/>
          </a:blip>
          <a:srcRect/>
          <a:stretch>
            <a:fillRect/>
          </a:stretch>
        </p:blipFill>
        <p:spPr>
          <a:xfrm>
            <a:off x="4427984" y="3212976"/>
            <a:ext cx="1258310" cy="918854"/>
          </a:xfrm>
          <a:prstGeom prst="rect">
            <a:avLst/>
          </a:prstGeom>
          <a:noFill/>
          <a:ln>
            <a:noFill/>
          </a:ln>
        </p:spPr>
      </p:pic>
      <p:pic>
        <p:nvPicPr>
          <p:cNvPr id="6" name="Picture 367"/>
          <p:cNvPicPr>
            <a:picLocks noChangeAspect="1"/>
          </p:cNvPicPr>
          <p:nvPr/>
        </p:nvPicPr>
        <p:blipFill>
          <a:blip r:embed="rId3" cstate="print">
            <a:alphaModFix/>
            <a:lum/>
          </a:blip>
          <a:srcRect/>
          <a:stretch>
            <a:fillRect/>
          </a:stretch>
        </p:blipFill>
        <p:spPr>
          <a:xfrm>
            <a:off x="6804248" y="3212976"/>
            <a:ext cx="1216903" cy="889302"/>
          </a:xfrm>
          <a:prstGeom prst="rect">
            <a:avLst/>
          </a:prstGeom>
          <a:noFill/>
          <a:ln>
            <a:noFill/>
          </a:ln>
        </p:spPr>
      </p:pic>
      <p:pic>
        <p:nvPicPr>
          <p:cNvPr id="7" name="Picture 368"/>
          <p:cNvPicPr>
            <a:picLocks noChangeAspect="1"/>
          </p:cNvPicPr>
          <p:nvPr/>
        </p:nvPicPr>
        <p:blipFill>
          <a:blip r:embed="rId4" cstate="print">
            <a:alphaModFix/>
            <a:lum/>
          </a:blip>
          <a:srcRect/>
          <a:stretch>
            <a:fillRect/>
          </a:stretch>
        </p:blipFill>
        <p:spPr>
          <a:xfrm>
            <a:off x="6660232" y="5373216"/>
            <a:ext cx="1080120" cy="981569"/>
          </a:xfrm>
          <a:prstGeom prst="rect">
            <a:avLst/>
          </a:prstGeom>
          <a:noFill/>
          <a:ln>
            <a:noFill/>
          </a:ln>
        </p:spPr>
      </p:pic>
      <p:pic>
        <p:nvPicPr>
          <p:cNvPr id="8" name="Picture 369"/>
          <p:cNvPicPr>
            <a:picLocks noChangeAspect="1"/>
          </p:cNvPicPr>
          <p:nvPr/>
        </p:nvPicPr>
        <p:blipFill>
          <a:blip r:embed="rId5" cstate="print">
            <a:alphaModFix/>
            <a:lum/>
          </a:blip>
          <a:srcRect/>
          <a:stretch>
            <a:fillRect/>
          </a:stretch>
        </p:blipFill>
        <p:spPr>
          <a:xfrm>
            <a:off x="5940152" y="4365104"/>
            <a:ext cx="939878" cy="888070"/>
          </a:xfrm>
          <a:prstGeom prst="rect">
            <a:avLst/>
          </a:prstGeom>
          <a:noFill/>
          <a:ln>
            <a:noFill/>
          </a:ln>
        </p:spPr>
      </p:pic>
      <p:pic>
        <p:nvPicPr>
          <p:cNvPr id="9" name="Picture 370"/>
          <p:cNvPicPr>
            <a:picLocks noChangeAspect="1"/>
          </p:cNvPicPr>
          <p:nvPr/>
        </p:nvPicPr>
        <p:blipFill>
          <a:blip r:embed="rId6" cstate="print">
            <a:alphaModFix/>
            <a:lum/>
          </a:blip>
          <a:srcRect/>
          <a:stretch>
            <a:fillRect/>
          </a:stretch>
        </p:blipFill>
        <p:spPr>
          <a:xfrm>
            <a:off x="7308304" y="4340419"/>
            <a:ext cx="817552" cy="816773"/>
          </a:xfrm>
          <a:prstGeom prst="rect">
            <a:avLst/>
          </a:prstGeom>
          <a:noFill/>
          <a:ln>
            <a:noFill/>
          </a:ln>
        </p:spPr>
      </p:pic>
      <p:pic>
        <p:nvPicPr>
          <p:cNvPr id="10" name="Picture 371"/>
          <p:cNvPicPr>
            <a:picLocks noChangeAspect="1"/>
          </p:cNvPicPr>
          <p:nvPr/>
        </p:nvPicPr>
        <p:blipFill>
          <a:blip r:embed="rId7" cstate="print">
            <a:alphaModFix/>
            <a:lum/>
          </a:blip>
          <a:srcRect/>
          <a:stretch>
            <a:fillRect/>
          </a:stretch>
        </p:blipFill>
        <p:spPr>
          <a:xfrm>
            <a:off x="1979712" y="4869160"/>
            <a:ext cx="1289617" cy="1224136"/>
          </a:xfrm>
          <a:prstGeom prst="rect">
            <a:avLst/>
          </a:prstGeom>
          <a:noFill/>
          <a:ln>
            <a:noFill/>
          </a:ln>
        </p:spPr>
      </p:pic>
      <p:pic>
        <p:nvPicPr>
          <p:cNvPr id="11" name="Picture 372"/>
          <p:cNvPicPr>
            <a:picLocks noChangeAspect="1"/>
          </p:cNvPicPr>
          <p:nvPr/>
        </p:nvPicPr>
        <p:blipFill>
          <a:blip r:embed="rId8" cstate="print">
            <a:alphaModFix/>
            <a:lum/>
          </a:blip>
          <a:srcRect/>
          <a:stretch>
            <a:fillRect/>
          </a:stretch>
        </p:blipFill>
        <p:spPr>
          <a:xfrm>
            <a:off x="4572000" y="4293096"/>
            <a:ext cx="1055378" cy="888798"/>
          </a:xfrm>
          <a:prstGeom prst="rect">
            <a:avLst/>
          </a:prstGeom>
          <a:noFill/>
          <a:ln>
            <a:noFill/>
          </a:ln>
        </p:spPr>
      </p:pic>
      <p:pic>
        <p:nvPicPr>
          <p:cNvPr id="12" name="Picture 373"/>
          <p:cNvPicPr>
            <a:picLocks noChangeAspect="1"/>
          </p:cNvPicPr>
          <p:nvPr/>
        </p:nvPicPr>
        <p:blipFill>
          <a:blip r:embed="rId9" cstate="print">
            <a:alphaModFix/>
            <a:lum/>
          </a:blip>
          <a:srcRect/>
          <a:stretch>
            <a:fillRect/>
          </a:stretch>
        </p:blipFill>
        <p:spPr>
          <a:xfrm>
            <a:off x="4775320" y="5445224"/>
            <a:ext cx="1092824" cy="744214"/>
          </a:xfrm>
          <a:prstGeom prst="rect">
            <a:avLst/>
          </a:prstGeom>
          <a:noFill/>
          <a:ln>
            <a:noFill/>
          </a:ln>
        </p:spPr>
      </p:pic>
      <p:pic>
        <p:nvPicPr>
          <p:cNvPr id="53249" name="Picture 1"/>
          <p:cNvPicPr>
            <a:picLocks noChangeAspect="1" noChangeArrowheads="1"/>
          </p:cNvPicPr>
          <p:nvPr/>
        </p:nvPicPr>
        <p:blipFill>
          <a:blip r:embed="rId10" cstate="print"/>
          <a:srcRect/>
          <a:stretch>
            <a:fillRect/>
          </a:stretch>
        </p:blipFill>
        <p:spPr bwMode="auto">
          <a:xfrm>
            <a:off x="719906" y="3094426"/>
            <a:ext cx="3420046" cy="1702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tr-TR" sz="2400" dirty="0"/>
              <a:t>Bibliyometrik Analiz Çalışmaları</a:t>
            </a:r>
          </a:p>
        </p:txBody>
      </p:sp>
      <p:sp>
        <p:nvSpPr>
          <p:cNvPr id="3" name="Content Placeholder 2"/>
          <p:cNvSpPr>
            <a:spLocks noGrp="1"/>
          </p:cNvSpPr>
          <p:nvPr>
            <p:ph idx="1"/>
          </p:nvPr>
        </p:nvSpPr>
        <p:spPr/>
        <p:txBody>
          <a:bodyPr/>
          <a:lstStyle/>
          <a:p>
            <a:pPr marL="0" indent="0" algn="just" hangingPunct="0">
              <a:spcBef>
                <a:spcPts val="0"/>
              </a:spcBef>
              <a:spcAft>
                <a:spcPts val="0"/>
              </a:spcAft>
              <a:defRPr sz="1800"/>
            </a:pPr>
            <a:r>
              <a:rPr lang="tr-TR" sz="2200" dirty="0" smtClean="0">
                <a:solidFill>
                  <a:srgbClr val="000000"/>
                </a:solidFill>
                <a:latin typeface="Calibri" pitchFamily="18"/>
                <a:ea typeface="DejaVu Sans" pitchFamily="2"/>
                <a:cs typeface="DejaVu Sans" pitchFamily="2"/>
              </a:rPr>
              <a:t> </a:t>
            </a:r>
            <a:r>
              <a:rPr lang="tr-TR" sz="2800" dirty="0" smtClean="0">
                <a:solidFill>
                  <a:srgbClr val="000000"/>
                </a:solidFill>
                <a:latin typeface="Calibri" pitchFamily="18"/>
                <a:ea typeface="DejaVu Sans" pitchFamily="2"/>
                <a:cs typeface="DejaVu Sans" pitchFamily="2"/>
              </a:rPr>
              <a:t>Ülkelerin ve ülkemizin yayın sayıları,</a:t>
            </a:r>
          </a:p>
          <a:p>
            <a:pPr marL="0" indent="0" algn="just"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Üniversitelerin yayın sayısı,</a:t>
            </a:r>
          </a:p>
          <a:p>
            <a:pPr marL="0" indent="0" algn="just"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Ülke, bölge ve şehir yayın performansları,</a:t>
            </a:r>
          </a:p>
          <a:p>
            <a:pPr marL="0" indent="0" algn="just"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Kurum yayın performansları,</a:t>
            </a:r>
          </a:p>
          <a:p>
            <a:pPr marL="0" indent="0" algn="just"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Bilim dalları yayın performansları,</a:t>
            </a:r>
          </a:p>
          <a:p>
            <a:pPr marL="0" indent="0" algn="just"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Bilim insanı yayın performansları,</a:t>
            </a:r>
          </a:p>
          <a:p>
            <a:pPr marL="0" indent="0" algn="just"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Dergi performansları, </a:t>
            </a:r>
          </a:p>
          <a:p>
            <a:pPr marL="0" indent="0" algn="just"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Dünya bilimine katkı oranı,</a:t>
            </a:r>
          </a:p>
          <a:p>
            <a:pPr marL="0" indent="0" algn="just" hangingPunct="0">
              <a:spcBef>
                <a:spcPts val="0"/>
              </a:spcBef>
              <a:spcAft>
                <a:spcPts val="0"/>
              </a:spcAft>
              <a:defRPr sz="1800"/>
            </a:pPr>
            <a:r>
              <a:rPr lang="tr-TR" sz="2800" dirty="0" smtClean="0">
                <a:solidFill>
                  <a:srgbClr val="000000"/>
                </a:solidFill>
                <a:latin typeface="Calibri" pitchFamily="18"/>
                <a:ea typeface="Times New Roman" pitchFamily="2"/>
                <a:cs typeface="DejaVu Sans" pitchFamily="2"/>
              </a:rPr>
              <a:t> Yayın üreten kamu ve özel sektörün payları,</a:t>
            </a:r>
            <a:r>
              <a:rPr lang="tr-TR" sz="2800" b="1" dirty="0" smtClean="0">
                <a:solidFill>
                  <a:srgbClr val="000000"/>
                </a:solidFill>
                <a:latin typeface="Calibri" pitchFamily="18"/>
                <a:ea typeface="Times New Roman" pitchFamily="2"/>
                <a:cs typeface="DejaVu Sans" pitchFamily="2"/>
              </a:rPr>
              <a:t> </a:t>
            </a:r>
            <a:r>
              <a:rPr lang="tr-TR" sz="2000" b="1" dirty="0" smtClean="0">
                <a:solidFill>
                  <a:srgbClr val="000000"/>
                </a:solidFill>
                <a:latin typeface="Calibri" pitchFamily="18"/>
                <a:ea typeface="Times New Roman" pitchFamily="2"/>
                <a:cs typeface="DejaVu Sans" pitchFamily="2"/>
              </a:rPr>
              <a:t> </a:t>
            </a:r>
          </a:p>
          <a:p>
            <a:pPr marL="0" lvl="0" indent="0" algn="just" hangingPunct="0">
              <a:spcBef>
                <a:spcPts val="0"/>
              </a:spcBef>
              <a:spcAft>
                <a:spcPts val="0"/>
              </a:spcAft>
              <a:buNone/>
              <a:defRPr sz="1800"/>
            </a:pPr>
            <a:r>
              <a:rPr lang="tr-TR" sz="2000" dirty="0" smtClean="0">
                <a:solidFill>
                  <a:srgbClr val="000000"/>
                </a:solidFill>
                <a:latin typeface="Arial" pitchFamily="18"/>
                <a:ea typeface="DejaVu Sans" pitchFamily="2"/>
                <a:cs typeface="DejaVu Sans" pitchFamily="2"/>
              </a:rPr>
              <a:t>   </a:t>
            </a:r>
          </a:p>
          <a:p>
            <a:pPr marL="0" lvl="0" indent="0" algn="just" hangingPunct="0">
              <a:spcBef>
                <a:spcPts val="0"/>
              </a:spcBef>
              <a:spcAft>
                <a:spcPts val="0"/>
              </a:spcAft>
              <a:buNone/>
              <a:defRPr sz="1800"/>
            </a:pPr>
            <a:r>
              <a:rPr lang="tr-TR" sz="2000" dirty="0" smtClean="0">
                <a:solidFill>
                  <a:srgbClr val="000000"/>
                </a:solidFill>
                <a:latin typeface="Calibri" pitchFamily="18"/>
                <a:ea typeface="DejaVu Sans" pitchFamily="2"/>
                <a:cs typeface="DejaVu Sans" pitchFamily="2"/>
              </a:rPr>
              <a:t>yayın, rapor, poster, sosyal ağlar ve sunum şeklinde kamuoyu ile   paylaşılmaktadır.</a:t>
            </a:r>
          </a:p>
          <a:p>
            <a:pPr marL="0" lvl="0" indent="0" hangingPunct="0">
              <a:spcBef>
                <a:spcPts val="0"/>
              </a:spcBef>
              <a:spcAft>
                <a:spcPts val="0"/>
              </a:spcAft>
              <a:buNone/>
              <a:defRPr sz="1800"/>
            </a:pPr>
            <a:endParaRPr lang="tr-TR" sz="2000" dirty="0" smtClean="0">
              <a:solidFill>
                <a:srgbClr val="000000"/>
              </a:solidFill>
              <a:latin typeface="Arial" pitchFamily="18"/>
              <a:ea typeface="DejaVu Sans" pitchFamily="2"/>
              <a:cs typeface="DejaVu Sans" pitchFamily="2"/>
            </a:endParaRPr>
          </a:p>
          <a:p>
            <a:pPr marL="0" lvl="0" indent="0" hangingPunct="0">
              <a:spcBef>
                <a:spcPts val="0"/>
              </a:spcBef>
              <a:spcAft>
                <a:spcPts val="0"/>
              </a:spcAft>
              <a:buNone/>
              <a:defRPr sz="1800"/>
            </a:pPr>
            <a:endParaRPr lang="tr-TR" sz="2000" dirty="0" smtClean="0">
              <a:solidFill>
                <a:srgbClr val="000000"/>
              </a:solidFill>
              <a:latin typeface="Arial" pitchFamily="18"/>
              <a:ea typeface="DejaVu Sans" pitchFamily="2"/>
              <a:cs typeface="DejaVu Sans" pitchFamily="2"/>
            </a:endParaRPr>
          </a:p>
          <a:p>
            <a:pPr marL="0" lvl="0" indent="0" algn="just" hangingPunct="0">
              <a:spcBef>
                <a:spcPts val="0"/>
              </a:spcBef>
              <a:spcAft>
                <a:spcPts val="0"/>
              </a:spcAft>
              <a:buNone/>
              <a:defRPr sz="1800"/>
            </a:pPr>
            <a:endParaRPr lang="tr-TR" sz="2000" dirty="0" smtClean="0">
              <a:solidFill>
                <a:srgbClr val="000000"/>
              </a:solidFill>
              <a:latin typeface="Arial" pitchFamily="18"/>
              <a:ea typeface="DejaVu Sans" pitchFamily="2"/>
              <a:cs typeface="DejaVu Sans" pitchFamily="2"/>
            </a:endParaRPr>
          </a:p>
          <a:p>
            <a:endParaRPr lang="tr-TR" dirty="0"/>
          </a:p>
        </p:txBody>
      </p:sp>
      <p:pic>
        <p:nvPicPr>
          <p:cNvPr id="4" name="Picture 1"/>
          <p:cNvPicPr>
            <a:picLocks noChangeAspect="1" noChangeArrowheads="1"/>
          </p:cNvPicPr>
          <p:nvPr/>
        </p:nvPicPr>
        <p:blipFill>
          <a:blip r:embed="rId2" cstate="print"/>
          <a:srcRect/>
          <a:stretch>
            <a:fillRect/>
          </a:stretch>
        </p:blipFill>
        <p:spPr bwMode="auto">
          <a:xfrm>
            <a:off x="6516216" y="5517232"/>
            <a:ext cx="2462616" cy="1226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8172400" cy="706090"/>
          </a:xfrm>
        </p:spPr>
        <p:txBody>
          <a:bodyPr>
            <a:normAutofit/>
          </a:bodyPr>
          <a:lstStyle/>
          <a:p>
            <a:r>
              <a:rPr lang="tr-TR" dirty="0" smtClean="0"/>
              <a:t>DergiPark Hizmeti</a:t>
            </a:r>
            <a:endParaRPr lang="tr-TR" dirty="0"/>
          </a:p>
        </p:txBody>
      </p:sp>
      <p:sp>
        <p:nvSpPr>
          <p:cNvPr id="3" name="Content Placeholder 2"/>
          <p:cNvSpPr>
            <a:spLocks noGrp="1"/>
          </p:cNvSpPr>
          <p:nvPr>
            <p:ph idx="1"/>
          </p:nvPr>
        </p:nvSpPr>
        <p:spPr>
          <a:xfrm>
            <a:off x="251520" y="836712"/>
            <a:ext cx="8712968" cy="5544616"/>
          </a:xfrm>
        </p:spPr>
        <p:txBody>
          <a:bodyPr>
            <a:normAutofit fontScale="85000" lnSpcReduction="20000"/>
          </a:bodyPr>
          <a:lstStyle/>
          <a:p>
            <a:pPr marL="0" indent="0" algn="just">
              <a:buNone/>
            </a:pPr>
            <a:r>
              <a:rPr lang="tr-TR" altLang="zh-CN" dirty="0" smtClean="0">
                <a:latin typeface="+mn-lt"/>
                <a:ea typeface="MS PGothic" pitchFamily="34" charset="-128"/>
              </a:rPr>
              <a:t>Türkiye’de yayımlanan </a:t>
            </a:r>
            <a:r>
              <a:rPr lang="tr-TR" altLang="zh-CN" dirty="0" smtClean="0">
                <a:solidFill>
                  <a:srgbClr val="FF0000"/>
                </a:solidFill>
                <a:latin typeface="+mn-lt"/>
                <a:ea typeface="MS PGothic" pitchFamily="34" charset="-128"/>
              </a:rPr>
              <a:t>akademik dergilerin ULAKBİM sunucuları üzerinde barındırılması ve süreç yönetim</a:t>
            </a:r>
            <a:r>
              <a:rPr lang="tr-TR" altLang="zh-CN" dirty="0" smtClean="0">
                <a:solidFill>
                  <a:srgbClr val="002060"/>
                </a:solidFill>
                <a:latin typeface="+mn-lt"/>
                <a:ea typeface="MS PGothic" pitchFamily="34" charset="-128"/>
              </a:rPr>
              <a:t> </a:t>
            </a:r>
            <a:r>
              <a:rPr lang="tr-TR" altLang="zh-CN" dirty="0" smtClean="0">
                <a:latin typeface="+mn-lt"/>
                <a:ea typeface="MS PGothic" pitchFamily="34" charset="-128"/>
              </a:rPr>
              <a:t>hizmetidir.</a:t>
            </a:r>
            <a:r>
              <a:rPr lang="tr-TR" altLang="zh-CN" dirty="0" smtClean="0">
                <a:solidFill>
                  <a:srgbClr val="002060"/>
                </a:solidFill>
                <a:latin typeface="+mn-lt"/>
                <a:ea typeface="MS PGothic" pitchFamily="34" charset="-128"/>
              </a:rPr>
              <a:t> </a:t>
            </a:r>
          </a:p>
          <a:p>
            <a:pPr marL="0" indent="0" algn="just">
              <a:buNone/>
            </a:pPr>
            <a:endParaRPr lang="tr-TR" altLang="zh-CN" dirty="0" smtClean="0">
              <a:solidFill>
                <a:srgbClr val="002060"/>
              </a:solidFill>
              <a:latin typeface="+mn-lt"/>
              <a:ea typeface="MS PGothic" pitchFamily="34" charset="-128"/>
            </a:endParaRPr>
          </a:p>
          <a:p>
            <a:pPr algn="just">
              <a:buFont typeface="Wingdings" pitchFamily="2" charset="2"/>
              <a:buChar char="§"/>
            </a:pPr>
            <a:r>
              <a:rPr lang="tr-TR" altLang="zh-CN" dirty="0" smtClean="0">
                <a:latin typeface="+mn-lt"/>
                <a:ea typeface="MS PGothic" pitchFamily="34" charset="-128"/>
              </a:rPr>
              <a:t>Dergilerin elektronik ortamda yönetilmesi ve yayımlanması için</a:t>
            </a:r>
            <a:r>
              <a:rPr lang="tr-TR" altLang="zh-CN" dirty="0" smtClean="0">
                <a:solidFill>
                  <a:srgbClr val="002060"/>
                </a:solidFill>
                <a:latin typeface="+mn-lt"/>
                <a:ea typeface="MS PGothic" pitchFamily="34" charset="-128"/>
              </a:rPr>
              <a:t> </a:t>
            </a:r>
            <a:r>
              <a:rPr lang="tr-TR" altLang="zh-CN" dirty="0" smtClean="0">
                <a:solidFill>
                  <a:srgbClr val="FF0000"/>
                </a:solidFill>
                <a:latin typeface="+mn-lt"/>
                <a:ea typeface="MS PGothic" pitchFamily="34" charset="-128"/>
              </a:rPr>
              <a:t>uluslararası bir sistemin </a:t>
            </a:r>
            <a:r>
              <a:rPr lang="tr-TR" altLang="zh-CN" dirty="0" smtClean="0">
                <a:latin typeface="+mn-lt"/>
                <a:ea typeface="MS PGothic" pitchFamily="34" charset="-128"/>
              </a:rPr>
              <a:t>yaygın ve ileri düzeyde kullanılması, </a:t>
            </a:r>
          </a:p>
          <a:p>
            <a:pPr algn="just">
              <a:buFont typeface="Wingdings" pitchFamily="2" charset="2"/>
              <a:buChar char="§"/>
            </a:pPr>
            <a:r>
              <a:rPr lang="tr-TR" altLang="zh-CN" dirty="0" smtClean="0">
                <a:latin typeface="+mn-lt"/>
                <a:ea typeface="MS PGothic" pitchFamily="34" charset="-128"/>
              </a:rPr>
              <a:t>Kaliteli ulusal ve bilimsel dergi sayısının artırılması ve bilimsel araştırma sonuçlarının bir araya getirilmesi için </a:t>
            </a:r>
            <a:r>
              <a:rPr lang="tr-TR" altLang="zh-CN" dirty="0" smtClean="0">
                <a:solidFill>
                  <a:srgbClr val="FF0000"/>
                </a:solidFill>
                <a:latin typeface="+mn-lt"/>
                <a:ea typeface="MS PGothic" pitchFamily="34" charset="-128"/>
              </a:rPr>
              <a:t>teknik altyapının oluşturulması </a:t>
            </a:r>
            <a:r>
              <a:rPr lang="tr-TR" altLang="zh-CN" dirty="0" smtClean="0">
                <a:latin typeface="+mn-lt"/>
                <a:ea typeface="MS PGothic" pitchFamily="34" charset="-128"/>
              </a:rPr>
              <a:t>hedeflenmektedir. </a:t>
            </a:r>
          </a:p>
          <a:p>
            <a:pPr marL="0" indent="0" algn="just">
              <a:buNone/>
            </a:pPr>
            <a:endParaRPr lang="tr-TR" altLang="zh-CN" dirty="0" smtClean="0">
              <a:solidFill>
                <a:srgbClr val="002060"/>
              </a:solidFill>
              <a:latin typeface="+mn-lt"/>
              <a:ea typeface="MS PGothic" pitchFamily="34" charset="-128"/>
            </a:endParaRPr>
          </a:p>
          <a:p>
            <a:pPr marL="0" indent="0" algn="just">
              <a:buNone/>
            </a:pPr>
            <a:r>
              <a:rPr lang="tr-TR" altLang="zh-CN" dirty="0" smtClean="0">
                <a:latin typeface="+mn-lt"/>
                <a:ea typeface="MS PGothic" pitchFamily="34" charset="-128"/>
                <a:sym typeface="Calibri" pitchFamily="34" charset="0"/>
              </a:rPr>
              <a:t>ULAKBİM tarafından</a:t>
            </a:r>
            <a:r>
              <a:rPr lang="tr-TR" altLang="zh-CN" dirty="0" smtClean="0">
                <a:solidFill>
                  <a:srgbClr val="FF0000"/>
                </a:solidFill>
                <a:latin typeface="+mn-lt"/>
                <a:ea typeface="MS PGothic" pitchFamily="34" charset="-128"/>
                <a:sym typeface="Calibri" pitchFamily="34" charset="0"/>
              </a:rPr>
              <a:t>, sunucu güvenliği, yazılımın güncellenmesi, yedeklenmesi konularında teknik destek </a:t>
            </a:r>
            <a:r>
              <a:rPr lang="tr-TR" altLang="zh-CN" dirty="0" smtClean="0">
                <a:latin typeface="+mn-lt"/>
                <a:ea typeface="MS PGothic" pitchFamily="34" charset="-128"/>
                <a:sym typeface="Calibri" pitchFamily="34" charset="0"/>
              </a:rPr>
              <a:t>sağlanmaktadır.</a:t>
            </a:r>
          </a:p>
        </p:txBody>
      </p:sp>
      <p:pic>
        <p:nvPicPr>
          <p:cNvPr id="1026" name="Picture 2" descr="C:\Users\Halise OZDEMIRCI\Desktop\dergipark_logo_t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75648" y="5805264"/>
            <a:ext cx="3168352" cy="10562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0" y="1052737"/>
            <a:ext cx="7715200" cy="4248472"/>
          </a:xfrm>
        </p:spPr>
        <p:txBody>
          <a:bodyPr>
            <a:normAutofit fontScale="92500" lnSpcReduction="10000"/>
          </a:bodyPr>
          <a:lstStyle/>
          <a:p>
            <a:pPr algn="just">
              <a:buFont typeface="Wingdings" pitchFamily="2" charset="2"/>
              <a:buChar char="§"/>
            </a:pPr>
            <a:r>
              <a:rPr lang="tr-TR" altLang="zh-CN" sz="3000" dirty="0" smtClean="0">
                <a:latin typeface="+mn-lt"/>
                <a:ea typeface="MS PGothic" pitchFamily="34" charset="-128"/>
                <a:sym typeface="Calibri" pitchFamily="34" charset="0"/>
              </a:rPr>
              <a:t>OJS üzerinden verilen bu hizmet, teknik gereksinimler doğrultusunda yeni versiyonu üzerinden gelişimini sürdürmektedir.</a:t>
            </a:r>
          </a:p>
          <a:p>
            <a:pPr algn="just">
              <a:buFont typeface="Wingdings" pitchFamily="2" charset="2"/>
              <a:buChar char="§"/>
            </a:pPr>
            <a:r>
              <a:rPr lang="tr-TR" altLang="zh-CN" sz="3000" dirty="0" smtClean="0">
                <a:latin typeface="+mn-lt"/>
                <a:ea typeface="MS PGothic" pitchFamily="34" charset="-128"/>
                <a:sym typeface="Calibri" pitchFamily="34" charset="0"/>
              </a:rPr>
              <a:t>2013 (Eylül) yılında hizmet vermeye başlayan </a:t>
            </a:r>
            <a:r>
              <a:rPr lang="tr-TR" altLang="zh-CN" sz="3000" dirty="0" err="1" smtClean="0">
                <a:latin typeface="+mn-lt"/>
                <a:ea typeface="MS PGothic" pitchFamily="34" charset="-128"/>
                <a:sym typeface="Calibri" pitchFamily="34" charset="0"/>
              </a:rPr>
              <a:t>DergiPark’ta</a:t>
            </a:r>
            <a:r>
              <a:rPr lang="tr-TR" altLang="zh-CN" sz="3000" dirty="0" smtClean="0">
                <a:latin typeface="+mn-lt"/>
                <a:ea typeface="MS PGothic" pitchFamily="34" charset="-128"/>
                <a:sym typeface="Calibri" pitchFamily="34" charset="0"/>
              </a:rPr>
              <a:t> başlangıçta 100 dergi </a:t>
            </a:r>
          </a:p>
          <a:p>
            <a:pPr algn="just">
              <a:buFont typeface="Wingdings" pitchFamily="2" charset="2"/>
              <a:buChar char="§"/>
            </a:pPr>
            <a:r>
              <a:rPr lang="tr-TR" altLang="zh-CN" sz="3000" dirty="0" smtClean="0">
                <a:latin typeface="+mn-lt"/>
                <a:ea typeface="MS PGothic" pitchFamily="34" charset="-128"/>
                <a:sym typeface="Calibri" pitchFamily="34" charset="0"/>
              </a:rPr>
              <a:t>DergiPark’a başvuru yapan dergi sayısı : 636</a:t>
            </a:r>
          </a:p>
          <a:p>
            <a:pPr algn="just">
              <a:buFont typeface="Wingdings" pitchFamily="2" charset="2"/>
              <a:buChar char="§"/>
            </a:pPr>
            <a:r>
              <a:rPr lang="tr-TR" altLang="zh-CN" sz="3000" dirty="0" smtClean="0">
                <a:latin typeface="+mn-lt"/>
                <a:ea typeface="MS PGothic" pitchFamily="34" charset="-128"/>
                <a:sym typeface="Calibri" pitchFamily="34" charset="0"/>
              </a:rPr>
              <a:t>Aktarımı tamamlanan dergi sayısı: 599</a:t>
            </a:r>
          </a:p>
          <a:p>
            <a:pPr algn="just">
              <a:buFont typeface="Wingdings" pitchFamily="2" charset="2"/>
              <a:buChar char="§"/>
            </a:pPr>
            <a:r>
              <a:rPr lang="tr-TR" altLang="zh-CN" sz="3000" dirty="0" smtClean="0">
                <a:latin typeface="+mn-lt"/>
                <a:ea typeface="MS PGothic" pitchFamily="34" charset="-128"/>
                <a:sym typeface="Calibri" pitchFamily="34" charset="0"/>
              </a:rPr>
              <a:t>Ücretsiz DOI hizmetinden yararlanan dergi sayısı: 127’dir</a:t>
            </a:r>
            <a:endParaRPr lang="tr-TR" altLang="zh-CN" sz="3000" i="1" dirty="0" smtClean="0">
              <a:latin typeface="+mn-lt"/>
              <a:ea typeface="MS PGothic" pitchFamily="34" charset="-128"/>
              <a:sym typeface="Calibri" pitchFamily="34" charset="0"/>
            </a:endParaRPr>
          </a:p>
          <a:p>
            <a:endParaRPr lang="tr-TR" dirty="0">
              <a:latin typeface="+mn-lt"/>
            </a:endParaRPr>
          </a:p>
        </p:txBody>
      </p:sp>
      <p:sp>
        <p:nvSpPr>
          <p:cNvPr id="5" name="Title 5"/>
          <p:cNvSpPr>
            <a:spLocks noGrp="1"/>
          </p:cNvSpPr>
          <p:nvPr>
            <p:ph type="title"/>
          </p:nvPr>
        </p:nvSpPr>
        <p:spPr>
          <a:xfrm>
            <a:off x="0" y="0"/>
            <a:ext cx="7776864" cy="706090"/>
          </a:xfrm>
        </p:spPr>
        <p:txBody>
          <a:bodyPr>
            <a:normAutofit/>
          </a:bodyPr>
          <a:lstStyle/>
          <a:p>
            <a:r>
              <a:rPr lang="tr-TR" dirty="0" smtClean="0"/>
              <a:t>DergiPark Hizmeti</a:t>
            </a:r>
            <a:endParaRPr lang="tr-TR" dirty="0"/>
          </a:p>
        </p:txBody>
      </p:sp>
      <p:pic>
        <p:nvPicPr>
          <p:cNvPr id="6" name="Picture 5" descr="HERYERDE"/>
          <p:cNvPicPr>
            <a:picLocks noChangeAspect="1" noChangeArrowheads="1"/>
          </p:cNvPicPr>
          <p:nvPr/>
        </p:nvPicPr>
        <p:blipFill>
          <a:blip r:embed="rId2" cstate="print"/>
          <a:srcRect/>
          <a:stretch>
            <a:fillRect/>
          </a:stretch>
        </p:blipFill>
        <p:spPr bwMode="auto">
          <a:xfrm>
            <a:off x="5940152" y="5013176"/>
            <a:ext cx="2915816"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0" y="1052736"/>
            <a:ext cx="7715200" cy="5400600"/>
          </a:xfrm>
        </p:spPr>
        <p:txBody>
          <a:bodyPr>
            <a:noAutofit/>
          </a:bodyPr>
          <a:lstStyle/>
          <a:p>
            <a:pPr>
              <a:lnSpc>
                <a:spcPct val="120000"/>
              </a:lnSpc>
              <a:buNone/>
            </a:pPr>
            <a:endParaRPr lang="tr-TR" altLang="zh-CN" sz="4400" i="1" dirty="0" smtClean="0">
              <a:solidFill>
                <a:srgbClr val="002060"/>
              </a:solidFill>
              <a:latin typeface="+mn-lt"/>
              <a:ea typeface="MS PGothic" pitchFamily="34" charset="-128"/>
              <a:sym typeface="Calibri" pitchFamily="34" charset="0"/>
            </a:endParaRPr>
          </a:p>
          <a:p>
            <a:pPr>
              <a:lnSpc>
                <a:spcPct val="120000"/>
              </a:lnSpc>
              <a:buNone/>
            </a:pPr>
            <a:endParaRPr lang="tr-TR" altLang="zh-CN" sz="4400" i="1" dirty="0" smtClean="0">
              <a:solidFill>
                <a:srgbClr val="002060"/>
              </a:solidFill>
              <a:latin typeface="+mn-lt"/>
              <a:ea typeface="MS PGothic" pitchFamily="34" charset="-128"/>
              <a:sym typeface="Calibri" pitchFamily="34" charset="0"/>
            </a:endParaRPr>
          </a:p>
          <a:p>
            <a:pPr>
              <a:lnSpc>
                <a:spcPct val="120000"/>
              </a:lnSpc>
              <a:buNone/>
            </a:pPr>
            <a:r>
              <a:rPr lang="tr-TR" altLang="zh-CN" sz="4400" i="1" dirty="0" smtClean="0">
                <a:solidFill>
                  <a:srgbClr val="002060"/>
                </a:solidFill>
                <a:latin typeface="+mn-lt"/>
                <a:ea typeface="MS PGothic" pitchFamily="34" charset="-128"/>
                <a:sym typeface="Calibri" pitchFamily="34" charset="0"/>
              </a:rPr>
              <a:t>http://ulakbim.tubitak.gov.tr/</a:t>
            </a:r>
          </a:p>
        </p:txBody>
      </p:sp>
      <p:sp>
        <p:nvSpPr>
          <p:cNvPr id="4" name="Title 5"/>
          <p:cNvSpPr>
            <a:spLocks noGrp="1"/>
          </p:cNvSpPr>
          <p:nvPr>
            <p:ph type="title"/>
          </p:nvPr>
        </p:nvSpPr>
        <p:spPr>
          <a:xfrm>
            <a:off x="0" y="0"/>
            <a:ext cx="7777163" cy="706438"/>
          </a:xfrm>
        </p:spPr>
        <p:txBody>
          <a:bodyPr/>
          <a:lstStyle/>
          <a:p>
            <a:r>
              <a:rPr lang="tr-TR" dirty="0" smtClean="0"/>
              <a:t>ULAKBİM Diğer Hizmetlerimiz	</a:t>
            </a:r>
            <a:endParaRPr lang="tr-T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0" y="1052736"/>
            <a:ext cx="7715200" cy="5400600"/>
          </a:xfrm>
        </p:spPr>
        <p:txBody>
          <a:bodyPr>
            <a:noAutofit/>
          </a:bodyPr>
          <a:lstStyle/>
          <a:p>
            <a:pPr>
              <a:buNone/>
            </a:pPr>
            <a:r>
              <a:rPr lang="tr-TR" sz="4400" dirty="0" smtClean="0">
                <a:latin typeface="+mn-lt"/>
              </a:rPr>
              <a:t/>
            </a:r>
            <a:br>
              <a:rPr lang="tr-TR" sz="4400" dirty="0" smtClean="0">
                <a:latin typeface="+mn-lt"/>
              </a:rPr>
            </a:br>
            <a:endParaRPr lang="tr-TR" sz="4400" dirty="0" smtClean="0">
              <a:latin typeface="+mn-lt"/>
            </a:endParaRPr>
          </a:p>
          <a:p>
            <a:pPr algn="ctr">
              <a:buNone/>
            </a:pPr>
            <a:r>
              <a:rPr lang="tr-TR" sz="4400" dirty="0" smtClean="0">
                <a:latin typeface="+mn-lt"/>
              </a:rPr>
              <a:t>teşekkür ederim...</a:t>
            </a:r>
          </a:p>
          <a:p>
            <a:pPr algn="ctr">
              <a:buNone/>
            </a:pPr>
            <a:endParaRPr lang="tr-TR" sz="4400" dirty="0" smtClean="0">
              <a:latin typeface="+mn-lt"/>
            </a:endParaRPr>
          </a:p>
          <a:p>
            <a:pPr algn="ctr">
              <a:buNone/>
            </a:pPr>
            <a:endParaRPr lang="tr-TR" sz="4400" dirty="0" smtClean="0">
              <a:latin typeface="+mn-lt"/>
            </a:endParaRPr>
          </a:p>
          <a:p>
            <a:pPr algn="ctr">
              <a:buNone/>
            </a:pPr>
            <a:r>
              <a:rPr lang="tr-TR" sz="2400" dirty="0" smtClean="0">
                <a:solidFill>
                  <a:srgbClr val="002060"/>
                </a:solidFill>
                <a:latin typeface="+mn-lt"/>
                <a:ea typeface="ＭＳ Ｐゴシック" pitchFamily="34" charset="-128"/>
                <a:hlinkClick r:id="rId2"/>
              </a:rPr>
              <a:t>didem.aydan@</a:t>
            </a:r>
            <a:r>
              <a:rPr lang="tr-TR" sz="2400" dirty="0" err="1" smtClean="0">
                <a:solidFill>
                  <a:srgbClr val="002060"/>
                </a:solidFill>
                <a:latin typeface="+mn-lt"/>
                <a:ea typeface="ＭＳ Ｐゴシック" pitchFamily="34" charset="-128"/>
                <a:hlinkClick r:id="rId2"/>
              </a:rPr>
              <a:t>tubitak</a:t>
            </a:r>
            <a:r>
              <a:rPr lang="tr-TR" sz="2400" dirty="0" smtClean="0">
                <a:solidFill>
                  <a:srgbClr val="002060"/>
                </a:solidFill>
                <a:latin typeface="+mn-lt"/>
                <a:ea typeface="ＭＳ Ｐゴシック" pitchFamily="34" charset="-128"/>
                <a:hlinkClick r:id="rId2"/>
              </a:rPr>
              <a:t>.gov.tr</a:t>
            </a:r>
            <a:endParaRPr lang="tr-TR" sz="2400" dirty="0" smtClean="0">
              <a:solidFill>
                <a:srgbClr val="002060"/>
              </a:solidFill>
              <a:latin typeface="+mn-lt"/>
              <a:ea typeface="ＭＳ Ｐゴシック" pitchFamily="34" charset="-128"/>
            </a:endParaRPr>
          </a:p>
          <a:p>
            <a:pPr algn="ctr">
              <a:buNone/>
            </a:pPr>
            <a:endParaRPr lang="tr-TR" sz="44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ULAKBİM </a:t>
            </a:r>
            <a:r>
              <a:rPr lang="en-US" sz="3200" dirty="0" err="1" smtClean="0"/>
              <a:t>Faaliyet</a:t>
            </a:r>
            <a:r>
              <a:rPr lang="en-US" sz="3200" dirty="0" smtClean="0"/>
              <a:t> </a:t>
            </a:r>
            <a:r>
              <a:rPr lang="en-US" sz="3200" dirty="0" err="1"/>
              <a:t>A</a:t>
            </a:r>
            <a:r>
              <a:rPr lang="en-US" sz="3200" dirty="0" err="1" smtClean="0"/>
              <a:t>lanları</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49888716"/>
              </p:ext>
            </p:extLst>
          </p:nvPr>
        </p:nvGraphicFramePr>
        <p:xfrm>
          <a:off x="107504" y="2038782"/>
          <a:ext cx="8784976" cy="4087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7504" y="1115452"/>
            <a:ext cx="8712968" cy="923330"/>
          </a:xfrm>
          <a:prstGeom prst="rect">
            <a:avLst/>
          </a:prstGeom>
          <a:noFill/>
        </p:spPr>
        <p:txBody>
          <a:bodyPr wrap="square" rtlCol="0">
            <a:spAutoFit/>
          </a:bodyPr>
          <a:lstStyle/>
          <a:p>
            <a:pPr algn="just"/>
            <a:r>
              <a:rPr lang="tr-TR" dirty="0">
                <a:latin typeface="Futura Bk BT" pitchFamily="34" charset="0"/>
              </a:rPr>
              <a:t>1996 yılında TÜBİTAK'a bağlı bir </a:t>
            </a:r>
            <a:r>
              <a:rPr lang="tr-TR" dirty="0" smtClean="0">
                <a:latin typeface="Futura Bk BT" pitchFamily="34" charset="0"/>
              </a:rPr>
              <a:t>Enstitü </a:t>
            </a:r>
            <a:r>
              <a:rPr lang="tr-TR" dirty="0">
                <a:latin typeface="Futura Bk BT" pitchFamily="34" charset="0"/>
              </a:rPr>
              <a:t>olarak </a:t>
            </a:r>
            <a:r>
              <a:rPr lang="tr-TR" dirty="0" smtClean="0">
                <a:latin typeface="Futura Bk BT" pitchFamily="34" charset="0"/>
              </a:rPr>
              <a:t>kurulan Ulusal </a:t>
            </a:r>
            <a:r>
              <a:rPr lang="tr-TR" dirty="0">
                <a:latin typeface="Futura Bk BT" pitchFamily="34" charset="0"/>
              </a:rPr>
              <a:t>Akademik Ağ ve Bilgi Merkezi (ULAKBİM</a:t>
            </a:r>
            <a:r>
              <a:rPr lang="tr-TR" dirty="0" smtClean="0">
                <a:latin typeface="Futura Bk BT" pitchFamily="34" charset="0"/>
              </a:rPr>
              <a:t>); "ulusal </a:t>
            </a:r>
            <a:r>
              <a:rPr lang="tr-TR" dirty="0">
                <a:latin typeface="Futura Bk BT" pitchFamily="34" charset="0"/>
              </a:rPr>
              <a:t>hizmet" anlayışı çerçevesinde, eğitim ve araştırma ağ </a:t>
            </a:r>
            <a:r>
              <a:rPr lang="tr-TR" dirty="0" smtClean="0">
                <a:latin typeface="Futura Bk BT" pitchFamily="34" charset="0"/>
              </a:rPr>
              <a:t>altyapısı ve bilgi ürün ve hizmetlerine yönelik çalışmalar yürütmektedir.</a:t>
            </a:r>
            <a:endParaRPr lang="tr-TR" dirty="0">
              <a:latin typeface="Futura Bk BT" pitchFamily="34" charset="0"/>
            </a:endParaRPr>
          </a:p>
        </p:txBody>
      </p:sp>
    </p:spTree>
    <p:extLst>
      <p:ext uri="{BB962C8B-B14F-4D97-AF65-F5344CB8AC3E}">
        <p14:creationId xmlns:p14="http://schemas.microsoft.com/office/powerpoint/2010/main" xmlns="" val="383632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6" y="86267"/>
            <a:ext cx="8436226" cy="706090"/>
          </a:xfrm>
        </p:spPr>
        <p:txBody>
          <a:bodyPr>
            <a:noAutofit/>
          </a:bodyPr>
          <a:lstStyle/>
          <a:p>
            <a:pPr lvl="0"/>
            <a:r>
              <a:rPr lang="tr-TR" sz="2400" dirty="0" smtClean="0"/>
              <a:t>ULAKBİM </a:t>
            </a:r>
            <a:r>
              <a:rPr lang="en-US" sz="2400" dirty="0" smtClean="0"/>
              <a:t>Internet</a:t>
            </a:r>
            <a:r>
              <a:rPr lang="tr-TR" sz="2400" dirty="0" smtClean="0"/>
              <a:t> </a:t>
            </a:r>
            <a:r>
              <a:rPr lang="tr-TR" sz="2400" dirty="0"/>
              <a:t>Altyapı</a:t>
            </a:r>
            <a:r>
              <a:rPr lang="en-US" sz="2400" dirty="0"/>
              <a:t> </a:t>
            </a:r>
            <a:r>
              <a:rPr lang="en-US" sz="2400" dirty="0" err="1"/>
              <a:t>Hizmet</a:t>
            </a:r>
            <a:r>
              <a:rPr lang="tr-TR" sz="2400" dirty="0" smtClean="0"/>
              <a:t>leri:</a:t>
            </a:r>
            <a:r>
              <a:rPr lang="en-US" sz="2400" dirty="0"/>
              <a:t/>
            </a:r>
            <a:br>
              <a:rPr lang="en-US" sz="2400" dirty="0"/>
            </a:br>
            <a:r>
              <a:rPr lang="en-US" sz="2400" dirty="0"/>
              <a:t>ULAKNET</a:t>
            </a:r>
          </a:p>
        </p:txBody>
      </p:sp>
      <p:sp>
        <p:nvSpPr>
          <p:cNvPr id="3" name="Content Placeholder 2"/>
          <p:cNvSpPr>
            <a:spLocks noGrp="1"/>
          </p:cNvSpPr>
          <p:nvPr>
            <p:ph idx="1"/>
          </p:nvPr>
        </p:nvSpPr>
        <p:spPr>
          <a:xfrm>
            <a:off x="6047656" y="1091877"/>
            <a:ext cx="2916832" cy="1401019"/>
          </a:xfrm>
        </p:spPr>
        <p:txBody>
          <a:bodyPr>
            <a:noAutofit/>
          </a:bodyPr>
          <a:lstStyle/>
          <a:p>
            <a:r>
              <a:rPr lang="tr-TR" sz="2400" dirty="0" smtClean="0"/>
              <a:t>208</a:t>
            </a:r>
            <a:r>
              <a:rPr lang="en-US" sz="2400" dirty="0" smtClean="0"/>
              <a:t> </a:t>
            </a:r>
            <a:r>
              <a:rPr lang="tr-TR" sz="2400" dirty="0" smtClean="0"/>
              <a:t>Kurum</a:t>
            </a:r>
            <a:endParaRPr lang="en-US" sz="2400" dirty="0"/>
          </a:p>
          <a:p>
            <a:r>
              <a:rPr lang="tr-TR" sz="2400" dirty="0" smtClean="0"/>
              <a:t>1060</a:t>
            </a:r>
            <a:r>
              <a:rPr lang="en-US" sz="2400" dirty="0" smtClean="0"/>
              <a:t> B</a:t>
            </a:r>
            <a:r>
              <a:rPr lang="tr-TR" sz="2400" dirty="0" smtClean="0"/>
              <a:t>irim</a:t>
            </a:r>
            <a:endParaRPr lang="en-US" sz="2400" dirty="0"/>
          </a:p>
        </p:txBody>
      </p:sp>
      <p:pic>
        <p:nvPicPr>
          <p:cNvPr id="1026" name="Picture 2" descr="C:\Users\Mehmet\AppData\Local\Temp\YeniUlak2015Mart.png"/>
          <p:cNvPicPr>
            <a:picLocks noChangeAspect="1" noChangeArrowheads="1"/>
          </p:cNvPicPr>
          <p:nvPr/>
        </p:nvPicPr>
        <p:blipFill>
          <a:blip r:embed="rId2" cstate="print"/>
          <a:srcRect/>
          <a:stretch>
            <a:fillRect/>
          </a:stretch>
        </p:blipFill>
        <p:spPr bwMode="auto">
          <a:xfrm>
            <a:off x="24206" y="792357"/>
            <a:ext cx="5699922" cy="2852667"/>
          </a:xfrm>
          <a:prstGeom prst="rect">
            <a:avLst/>
          </a:prstGeom>
          <a:noFill/>
        </p:spPr>
      </p:pic>
      <p:sp>
        <p:nvSpPr>
          <p:cNvPr id="7" name="Content Placeholder 2"/>
          <p:cNvSpPr txBox="1">
            <a:spLocks/>
          </p:cNvSpPr>
          <p:nvPr/>
        </p:nvSpPr>
        <p:spPr bwMode="auto">
          <a:xfrm>
            <a:off x="6049145" y="2218690"/>
            <a:ext cx="3096344"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tr-TR" sz="2000" b="0" i="0" u="none" strike="noStrike" kern="1200" cap="none" spc="0" normalizeH="0" baseline="0" noProof="0" dirty="0" smtClean="0">
                <a:ln>
                  <a:noFill/>
                </a:ln>
                <a:solidFill>
                  <a:schemeClr val="tx1"/>
                </a:solidFill>
                <a:effectLst/>
                <a:uLnTx/>
                <a:uFillTx/>
                <a:latin typeface="Futura Bk BT" pitchFamily="34" charset="0"/>
                <a:ea typeface="ＭＳ Ｐゴシック" charset="-128"/>
                <a:cs typeface="+mn-cs"/>
              </a:rPr>
              <a:t>20 Gb</a:t>
            </a:r>
            <a:r>
              <a:rPr kumimoji="0" lang="tr-TR" sz="2000" b="0" i="0" u="none" strike="noStrike" kern="1200" cap="none" spc="0" normalizeH="0" noProof="0" dirty="0" smtClean="0">
                <a:ln>
                  <a:noFill/>
                </a:ln>
                <a:solidFill>
                  <a:schemeClr val="tx1"/>
                </a:solidFill>
                <a:effectLst/>
                <a:uLnTx/>
                <a:uFillTx/>
                <a:latin typeface="Futura Bk BT" pitchFamily="34" charset="0"/>
                <a:ea typeface="ＭＳ Ｐゴシック" charset="-128"/>
                <a:cs typeface="+mn-cs"/>
              </a:rPr>
              <a:t> </a:t>
            </a:r>
            <a:r>
              <a:rPr kumimoji="0" lang="tr-TR" sz="2000" b="0" i="0" u="none" strike="noStrike" kern="1200" cap="none" spc="0" normalizeH="0" baseline="0" noProof="0" dirty="0" smtClean="0">
                <a:ln>
                  <a:noFill/>
                </a:ln>
                <a:solidFill>
                  <a:schemeClr val="tx1"/>
                </a:solidFill>
                <a:effectLst/>
                <a:uLnTx/>
                <a:uFillTx/>
                <a:latin typeface="Futura Bk BT" pitchFamily="34" charset="0"/>
                <a:ea typeface="ＭＳ Ｐゴシック" charset="-128"/>
                <a:cs typeface="+mn-cs"/>
              </a:rPr>
              <a:t>Avrupa </a:t>
            </a:r>
            <a:r>
              <a:rPr lang="tr-TR" sz="2000" dirty="0">
                <a:latin typeface="Futura Bk BT" pitchFamily="34" charset="0"/>
              </a:rPr>
              <a:t>A</a:t>
            </a:r>
            <a:r>
              <a:rPr kumimoji="0" lang="tr-TR" sz="2000" b="0" i="0" u="none" strike="noStrike" kern="1200" cap="none" spc="0" normalizeH="0" baseline="0" noProof="0" dirty="0" err="1" smtClean="0">
                <a:ln>
                  <a:noFill/>
                </a:ln>
                <a:solidFill>
                  <a:schemeClr val="tx1"/>
                </a:solidFill>
                <a:effectLst/>
                <a:uLnTx/>
                <a:uFillTx/>
                <a:latin typeface="Futura Bk BT" pitchFamily="34" charset="0"/>
                <a:ea typeface="ＭＳ Ｐゴシック" charset="-128"/>
                <a:cs typeface="+mn-cs"/>
              </a:rPr>
              <a:t>kademik</a:t>
            </a:r>
            <a:r>
              <a:rPr kumimoji="0" lang="tr-TR" sz="2000" b="0" i="0" u="none" strike="noStrike" kern="1200" cap="none" spc="0" normalizeH="0" baseline="0" noProof="0" dirty="0" smtClean="0">
                <a:ln>
                  <a:noFill/>
                </a:ln>
                <a:solidFill>
                  <a:schemeClr val="tx1"/>
                </a:solidFill>
                <a:effectLst/>
                <a:uLnTx/>
                <a:uFillTx/>
                <a:latin typeface="Futura Bk BT" pitchFamily="34" charset="0"/>
                <a:ea typeface="ＭＳ Ｐゴシック" charset="-128"/>
                <a:cs typeface="+mn-cs"/>
              </a:rPr>
              <a:t> Ağı (GEANT)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tr-TR" sz="2000" b="0" i="0" u="none" strike="noStrike" kern="1200" cap="none" spc="0" normalizeH="0" baseline="0" noProof="0" dirty="0" smtClean="0">
                <a:ln>
                  <a:noFill/>
                </a:ln>
                <a:solidFill>
                  <a:schemeClr val="tx1"/>
                </a:solidFill>
                <a:effectLst/>
                <a:uLnTx/>
                <a:uFillTx/>
                <a:latin typeface="Futura Bk BT" pitchFamily="34" charset="0"/>
                <a:ea typeface="ＭＳ Ｐゴシック" charset="-128"/>
                <a:cs typeface="+mn-cs"/>
              </a:rPr>
              <a:t>34 Gb Küresel İnternet</a:t>
            </a:r>
            <a:endParaRPr kumimoji="0" lang="en-US" sz="2400" b="0" i="0" u="none" strike="noStrike" kern="1200" cap="none" spc="0" normalizeH="0" baseline="0" noProof="0" dirty="0">
              <a:ln>
                <a:noFill/>
              </a:ln>
              <a:solidFill>
                <a:schemeClr val="tx1"/>
              </a:solidFill>
              <a:effectLst/>
              <a:uLnTx/>
              <a:uFillTx/>
              <a:latin typeface="Futura Bk BT" pitchFamily="34" charset="0"/>
              <a:ea typeface="ＭＳ Ｐゴシック" charset="-128"/>
              <a:cs typeface="+mn-cs"/>
            </a:endParaRPr>
          </a:p>
        </p:txBody>
      </p:sp>
      <p:sp>
        <p:nvSpPr>
          <p:cNvPr id="5" name="TextBox 4"/>
          <p:cNvSpPr txBox="1"/>
          <p:nvPr/>
        </p:nvSpPr>
        <p:spPr>
          <a:xfrm>
            <a:off x="-5951" y="3792554"/>
            <a:ext cx="9042445" cy="2677656"/>
          </a:xfrm>
          <a:prstGeom prst="rect">
            <a:avLst/>
          </a:prstGeom>
          <a:noFill/>
        </p:spPr>
        <p:txBody>
          <a:bodyPr wrap="square" rtlCol="0">
            <a:spAutoFit/>
          </a:bodyPr>
          <a:lstStyle/>
          <a:p>
            <a:pPr marL="342900" indent="-342900" algn="just">
              <a:spcBef>
                <a:spcPct val="20000"/>
              </a:spcBef>
              <a:defRPr/>
            </a:pPr>
            <a:r>
              <a:rPr lang="tr-TR" b="1" u="sng" dirty="0" smtClean="0">
                <a:latin typeface="Futura Bk BT" pitchFamily="34" charset="0"/>
              </a:rPr>
              <a:t>ULAKNET</a:t>
            </a:r>
            <a:r>
              <a:rPr lang="tr-TR" dirty="0" smtClean="0">
                <a:latin typeface="Futura Bk BT" pitchFamily="34" charset="0"/>
              </a:rPr>
              <a:t>: </a:t>
            </a:r>
            <a:r>
              <a:rPr lang="tr-TR" sz="2000" dirty="0">
                <a:latin typeface="Futura Bk BT" pitchFamily="34" charset="0"/>
              </a:rPr>
              <a:t>Eğitim ve araştırma kuruluşlarının elektronik haberleşme hizmeti </a:t>
            </a:r>
            <a:r>
              <a:rPr lang="tr-TR" sz="2000" dirty="0" smtClean="0">
                <a:latin typeface="Futura Bk BT" pitchFamily="34" charset="0"/>
              </a:rPr>
              <a:t>  	     ve/veya </a:t>
            </a:r>
            <a:r>
              <a:rPr lang="tr-TR" sz="2000" dirty="0">
                <a:latin typeface="Futura Bk BT" pitchFamily="34" charset="0"/>
              </a:rPr>
              <a:t>elektronik </a:t>
            </a:r>
            <a:r>
              <a:rPr lang="tr-TR" sz="2000" dirty="0" smtClean="0">
                <a:latin typeface="Futura Bk BT" pitchFamily="34" charset="0"/>
              </a:rPr>
              <a:t>haberleşme </a:t>
            </a:r>
            <a:r>
              <a:rPr lang="tr-TR" sz="2000" dirty="0">
                <a:latin typeface="Futura Bk BT" pitchFamily="34" charset="0"/>
              </a:rPr>
              <a:t>altyapısı gereksinimlerinin </a:t>
            </a:r>
            <a:r>
              <a:rPr lang="tr-TR" sz="2000" dirty="0" smtClean="0">
                <a:latin typeface="Futura Bk BT" pitchFamily="34" charset="0"/>
              </a:rPr>
              <a:t>		     karşılandığı </a:t>
            </a:r>
            <a:r>
              <a:rPr lang="tr-TR" sz="2000" dirty="0">
                <a:latin typeface="Futura Bk BT" pitchFamily="34" charset="0"/>
              </a:rPr>
              <a:t>Ulusal Akademik Ağ’dır. </a:t>
            </a:r>
          </a:p>
          <a:p>
            <a:pPr marL="342900" indent="-342900" algn="just">
              <a:spcBef>
                <a:spcPct val="20000"/>
              </a:spcBef>
              <a:defRPr/>
            </a:pPr>
            <a:r>
              <a:rPr lang="tr-TR" sz="2000" dirty="0" smtClean="0">
                <a:latin typeface="Futura Bk BT" pitchFamily="34" charset="0"/>
              </a:rPr>
              <a:t>		     Toplam </a:t>
            </a:r>
            <a:r>
              <a:rPr lang="tr-TR" sz="2000" dirty="0">
                <a:latin typeface="Futura Bk BT" pitchFamily="34" charset="0"/>
              </a:rPr>
              <a:t>208 kuruma Metro Ethernet hatları kullanılarak hizmet </a:t>
            </a:r>
            <a:r>
              <a:rPr lang="tr-TR" sz="2000" dirty="0" smtClean="0">
                <a:latin typeface="Futura Bk BT" pitchFamily="34" charset="0"/>
              </a:rPr>
              <a:t>	     sağlamaktadır.</a:t>
            </a:r>
          </a:p>
          <a:p>
            <a:pPr marL="342900" indent="-342900" algn="just">
              <a:spcBef>
                <a:spcPct val="20000"/>
              </a:spcBef>
              <a:defRPr/>
            </a:pPr>
            <a:r>
              <a:rPr lang="tr-TR" sz="2000" dirty="0" smtClean="0">
                <a:latin typeface="Futura Bk BT" pitchFamily="34" charset="0"/>
              </a:rPr>
              <a:t>		     Bu </a:t>
            </a:r>
            <a:r>
              <a:rPr lang="tr-TR" sz="2000" dirty="0">
                <a:latin typeface="Futura Bk BT" pitchFamily="34" charset="0"/>
              </a:rPr>
              <a:t>hizmetten bu uçlarda bulunan yaklaşık 111.000 öğretim </a:t>
            </a:r>
            <a:r>
              <a:rPr lang="tr-TR" sz="2000" dirty="0" smtClean="0">
                <a:latin typeface="Futura Bk BT" pitchFamily="34" charset="0"/>
              </a:rPr>
              <a:t>		     görevlisi, araştırmacı </a:t>
            </a:r>
            <a:r>
              <a:rPr lang="tr-TR" sz="2000" dirty="0">
                <a:latin typeface="Futura Bk BT" pitchFamily="34" charset="0"/>
              </a:rPr>
              <a:t>ve 2.500.000'un üzerinde üniversite öğrencisi </a:t>
            </a:r>
            <a:r>
              <a:rPr lang="tr-TR" sz="2000" dirty="0" smtClean="0">
                <a:latin typeface="Futura Bk BT" pitchFamily="34" charset="0"/>
              </a:rPr>
              <a:t> 	     yararlanmaktadır</a:t>
            </a:r>
            <a:r>
              <a:rPr lang="tr-TR" dirty="0">
                <a:latin typeface="Futura Bk BT" pitchFamily="34" charset="0"/>
              </a:rPr>
              <a:t>.</a:t>
            </a:r>
          </a:p>
        </p:txBody>
      </p:sp>
    </p:spTree>
    <p:extLst>
      <p:ext uri="{BB962C8B-B14F-4D97-AF65-F5344CB8AC3E}">
        <p14:creationId xmlns:p14="http://schemas.microsoft.com/office/powerpoint/2010/main" xmlns="" val="32003212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400" dirty="0"/>
              <a:t>ULAKBİM </a:t>
            </a:r>
            <a:r>
              <a:rPr lang="en-US" sz="2400" dirty="0"/>
              <a:t>Internet</a:t>
            </a:r>
            <a:r>
              <a:rPr lang="tr-TR" sz="2400" dirty="0"/>
              <a:t> Altyapı</a:t>
            </a:r>
            <a:r>
              <a:rPr lang="en-US" sz="2400" dirty="0"/>
              <a:t> </a:t>
            </a:r>
            <a:r>
              <a:rPr lang="en-US" sz="2400" dirty="0" err="1"/>
              <a:t>Hizmet</a:t>
            </a:r>
            <a:r>
              <a:rPr lang="tr-TR" sz="2400" dirty="0"/>
              <a:t>leri:</a:t>
            </a:r>
            <a:r>
              <a:rPr lang="en-US" sz="2400" dirty="0"/>
              <a:t/>
            </a:r>
            <a:br>
              <a:rPr lang="en-US" sz="2400" dirty="0"/>
            </a:br>
            <a:r>
              <a:rPr lang="en-US" sz="2400" dirty="0"/>
              <a:t>TRUBA </a:t>
            </a:r>
            <a:r>
              <a:rPr lang="tr-TR" sz="2400" dirty="0" err="1"/>
              <a:t>H</a:t>
            </a:r>
            <a:r>
              <a:rPr lang="en-US" sz="2400" dirty="0" err="1" smtClean="0"/>
              <a:t>esaplama</a:t>
            </a:r>
            <a:r>
              <a:rPr lang="en-US" sz="2400" dirty="0" smtClean="0"/>
              <a:t> </a:t>
            </a:r>
            <a:r>
              <a:rPr lang="tr-TR" sz="2400" dirty="0"/>
              <a:t>A</a:t>
            </a:r>
            <a:r>
              <a:rPr lang="en-US" sz="2400" dirty="0" err="1" smtClean="0"/>
              <a:t>lt</a:t>
            </a:r>
            <a:r>
              <a:rPr lang="tr-TR" sz="2400" dirty="0" smtClean="0"/>
              <a:t> </a:t>
            </a:r>
            <a:r>
              <a:rPr lang="tr-TR" sz="2400" dirty="0"/>
              <a:t>Y</a:t>
            </a:r>
            <a:r>
              <a:rPr lang="en-US" sz="2400" dirty="0" err="1" smtClean="0"/>
              <a:t>apısı</a:t>
            </a:r>
            <a:endParaRPr lang="en-US" sz="2400" dirty="0"/>
          </a:p>
        </p:txBody>
      </p:sp>
      <p:sp>
        <p:nvSpPr>
          <p:cNvPr id="3" name="Content Placeholder 2"/>
          <p:cNvSpPr>
            <a:spLocks noGrp="1"/>
          </p:cNvSpPr>
          <p:nvPr>
            <p:ph idx="1"/>
          </p:nvPr>
        </p:nvSpPr>
        <p:spPr>
          <a:xfrm>
            <a:off x="179512" y="1052736"/>
            <a:ext cx="8856984" cy="5073427"/>
          </a:xfrm>
        </p:spPr>
        <p:txBody>
          <a:bodyPr>
            <a:normAutofit fontScale="70000" lnSpcReduction="20000"/>
          </a:bodyPr>
          <a:lstStyle/>
          <a:p>
            <a:pPr marL="0" indent="0" algn="just">
              <a:buNone/>
            </a:pPr>
            <a:r>
              <a:rPr lang="tr-TR" dirty="0"/>
              <a:t>Türk Ulusal e-Bilim e-Altyapısı (TRUBA), ulusal araştırmacılara ve </a:t>
            </a:r>
            <a:r>
              <a:rPr lang="tr-TR" dirty="0" smtClean="0"/>
              <a:t>projelere yüksek işlemci </a:t>
            </a:r>
            <a:r>
              <a:rPr lang="tr-TR" dirty="0"/>
              <a:t>çekirdeğinden oluşan </a:t>
            </a:r>
            <a:r>
              <a:rPr lang="tr-TR" dirty="0" smtClean="0"/>
              <a:t>yüksek </a:t>
            </a:r>
            <a:r>
              <a:rPr lang="tr-TR" dirty="0"/>
              <a:t>başarımlı hesaplama altyapısı sunmaktadır. Araştırmacıların hesaplamalarını gerçekleştirebilmesi amacıyla kullanılan, ayrıca bilimsel veri ambarı olarak da hizmet veren yüksek performanslı disk alanlarının </a:t>
            </a:r>
            <a:r>
              <a:rPr lang="tr-TR" dirty="0" smtClean="0"/>
              <a:t>kapasitesi 2 </a:t>
            </a:r>
            <a:r>
              <a:rPr lang="tr-TR" dirty="0"/>
              <a:t>Pbyte düzeylerine ulaşmıştır. </a:t>
            </a:r>
          </a:p>
          <a:p>
            <a:endParaRPr lang="tr-TR" dirty="0" smtClean="0"/>
          </a:p>
          <a:p>
            <a:r>
              <a:rPr lang="tr-TR" dirty="0" smtClean="0"/>
              <a:t>&gt; </a:t>
            </a:r>
            <a:r>
              <a:rPr lang="tr-TR" dirty="0"/>
              <a:t>9.500 işlemci </a:t>
            </a:r>
            <a:r>
              <a:rPr lang="tr-TR" dirty="0" smtClean="0"/>
              <a:t>çekirdeği</a:t>
            </a:r>
            <a:endParaRPr lang="tr-TR" dirty="0"/>
          </a:p>
          <a:p>
            <a:r>
              <a:rPr lang="tr-TR" dirty="0" smtClean="0"/>
              <a:t>&gt; 9.500 işlemci çekirdeği, 40 GPU kartı</a:t>
            </a:r>
          </a:p>
          <a:p>
            <a:r>
              <a:rPr lang="tr-TR" dirty="0" smtClean="0"/>
              <a:t>&gt; 2 Pbyte veri depolama alanı</a:t>
            </a:r>
          </a:p>
          <a:p>
            <a:r>
              <a:rPr lang="tr-TR" dirty="0" smtClean="0"/>
              <a:t>Sunucular ve depolamalar arasında </a:t>
            </a:r>
            <a:r>
              <a:rPr lang="en-US" dirty="0" smtClean="0"/>
              <a:t>40 GB/s </a:t>
            </a:r>
            <a:r>
              <a:rPr lang="en-US" dirty="0" err="1" smtClean="0"/>
              <a:t>InfiniBand</a:t>
            </a:r>
            <a:r>
              <a:rPr lang="en-US" dirty="0" smtClean="0"/>
              <a:t> </a:t>
            </a:r>
            <a:r>
              <a:rPr lang="tr-TR" dirty="0" smtClean="0"/>
              <a:t>sıkı </a:t>
            </a:r>
            <a:r>
              <a:rPr lang="en-US" dirty="0" err="1" smtClean="0"/>
              <a:t>bağlantı</a:t>
            </a:r>
            <a:endParaRPr lang="en-US" dirty="0" smtClean="0"/>
          </a:p>
          <a:p>
            <a:r>
              <a:rPr lang="tr-TR" dirty="0" smtClean="0"/>
              <a:t>&gt; 90 araştırma kurumundan, &gt; 45 farklı disiplinden &gt; 1.100 akademik araştırmacı</a:t>
            </a:r>
            <a:endParaRPr lang="en-US" dirty="0" smtClean="0"/>
          </a:p>
          <a:p>
            <a:endParaRPr lang="en-US" dirty="0"/>
          </a:p>
        </p:txBody>
      </p:sp>
      <p:pic>
        <p:nvPicPr>
          <p:cNvPr id="4" name="5 Resim" descr="Photo0304.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5229200"/>
            <a:ext cx="2987824" cy="1268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06849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237312" cy="706090"/>
          </a:xfrm>
        </p:spPr>
        <p:txBody>
          <a:bodyPr>
            <a:normAutofit/>
          </a:bodyPr>
          <a:lstStyle/>
          <a:p>
            <a:r>
              <a:rPr lang="tr-TR" sz="3200" dirty="0" smtClean="0">
                <a:effectLst>
                  <a:outerShdw blurRad="38100" dist="38100" dir="2700000" algn="tl">
                    <a:srgbClr val="000000">
                      <a:alpha val="43137"/>
                    </a:srgbClr>
                  </a:outerShdw>
                </a:effectLst>
              </a:rPr>
              <a:t>ULAKBİM Cahit Arf Bilgi Merkezi</a:t>
            </a:r>
            <a:endParaRPr lang="tr-TR" sz="3200" dirty="0">
              <a:effectLst>
                <a:outerShdw blurRad="38100" dist="38100" dir="2700000" algn="tl">
                  <a:srgbClr val="000000">
                    <a:alpha val="43137"/>
                  </a:srgbClr>
                </a:outerShdw>
              </a:effectLst>
            </a:endParaRPr>
          </a:p>
        </p:txBody>
      </p:sp>
      <p:graphicFrame>
        <p:nvGraphicFramePr>
          <p:cNvPr id="5" name="5 Diyagram"/>
          <p:cNvGraphicFramePr/>
          <p:nvPr>
            <p:extLst>
              <p:ext uri="{D42A27DB-BD31-4B8C-83A1-F6EECF244321}">
                <p14:modId xmlns:p14="http://schemas.microsoft.com/office/powerpoint/2010/main" xmlns="" val="3796769654"/>
              </p:ext>
            </p:extLst>
          </p:nvPr>
        </p:nvGraphicFramePr>
        <p:xfrm>
          <a:off x="-36512" y="9087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12 Diyagram"/>
          <p:cNvGraphicFramePr/>
          <p:nvPr>
            <p:extLst>
              <p:ext uri="{D42A27DB-BD31-4B8C-83A1-F6EECF244321}">
                <p14:modId xmlns:p14="http://schemas.microsoft.com/office/powerpoint/2010/main" xmlns="" val="2198739938"/>
              </p:ext>
            </p:extLst>
          </p:nvPr>
        </p:nvGraphicFramePr>
        <p:xfrm>
          <a:off x="3649688" y="1700808"/>
          <a:ext cx="5472608" cy="1008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14 Diyagram"/>
          <p:cNvGraphicFramePr/>
          <p:nvPr>
            <p:extLst>
              <p:ext uri="{D42A27DB-BD31-4B8C-83A1-F6EECF244321}">
                <p14:modId xmlns:p14="http://schemas.microsoft.com/office/powerpoint/2010/main" xmlns="" val="2223116145"/>
              </p:ext>
            </p:extLst>
          </p:nvPr>
        </p:nvGraphicFramePr>
        <p:xfrm>
          <a:off x="3059832" y="908720"/>
          <a:ext cx="5832648" cy="10081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11 Diyagram"/>
          <p:cNvGraphicFramePr/>
          <p:nvPr>
            <p:extLst>
              <p:ext uri="{D42A27DB-BD31-4B8C-83A1-F6EECF244321}">
                <p14:modId xmlns:p14="http://schemas.microsoft.com/office/powerpoint/2010/main" xmlns="" val="1215590050"/>
              </p:ext>
            </p:extLst>
          </p:nvPr>
        </p:nvGraphicFramePr>
        <p:xfrm>
          <a:off x="3635896" y="2492896"/>
          <a:ext cx="4824536" cy="100811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0" name="9 Diyagram"/>
          <p:cNvGraphicFramePr/>
          <p:nvPr>
            <p:extLst>
              <p:ext uri="{D42A27DB-BD31-4B8C-83A1-F6EECF244321}">
                <p14:modId xmlns:p14="http://schemas.microsoft.com/office/powerpoint/2010/main" xmlns="" val="3525353676"/>
              </p:ext>
            </p:extLst>
          </p:nvPr>
        </p:nvGraphicFramePr>
        <p:xfrm>
          <a:off x="3455368" y="3284984"/>
          <a:ext cx="5688632" cy="108012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1" name="7 Diyagram"/>
          <p:cNvGraphicFramePr/>
          <p:nvPr>
            <p:extLst>
              <p:ext uri="{D42A27DB-BD31-4B8C-83A1-F6EECF244321}">
                <p14:modId xmlns:p14="http://schemas.microsoft.com/office/powerpoint/2010/main" xmlns="" val="146647807"/>
              </p:ext>
            </p:extLst>
          </p:nvPr>
        </p:nvGraphicFramePr>
        <p:xfrm>
          <a:off x="3419872" y="4149080"/>
          <a:ext cx="5817096" cy="79208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12" name="Group 11"/>
          <p:cNvGrpSpPr/>
          <p:nvPr/>
        </p:nvGrpSpPr>
        <p:grpSpPr>
          <a:xfrm>
            <a:off x="7092280" y="4812619"/>
            <a:ext cx="976613" cy="316835"/>
            <a:chOff x="30408" y="239159"/>
            <a:chExt cx="976613" cy="316835"/>
          </a:xfrm>
        </p:grpSpPr>
        <p:sp>
          <p:nvSpPr>
            <p:cNvPr id="13" name="Rounded Rectangle 12"/>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45874" y="254626"/>
              <a:ext cx="961147"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SPRINGER</a:t>
              </a:r>
            </a:p>
          </p:txBody>
        </p:sp>
      </p:grpSp>
      <p:grpSp>
        <p:nvGrpSpPr>
          <p:cNvPr id="17" name="Group 16"/>
          <p:cNvGrpSpPr/>
          <p:nvPr/>
        </p:nvGrpSpPr>
        <p:grpSpPr>
          <a:xfrm>
            <a:off x="6055052" y="4812619"/>
            <a:ext cx="1052693" cy="316835"/>
            <a:chOff x="30408" y="239159"/>
            <a:chExt cx="852614" cy="316835"/>
          </a:xfrm>
        </p:grpSpPr>
        <p:sp>
          <p:nvSpPr>
            <p:cNvPr id="18" name="Rounded Rectangle 17"/>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5875" y="254626"/>
              <a:ext cx="821680"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UPTODATE</a:t>
              </a:r>
            </a:p>
          </p:txBody>
        </p:sp>
      </p:grpSp>
      <p:grpSp>
        <p:nvGrpSpPr>
          <p:cNvPr id="20" name="Group 19"/>
          <p:cNvGrpSpPr/>
          <p:nvPr/>
        </p:nvGrpSpPr>
        <p:grpSpPr>
          <a:xfrm>
            <a:off x="5217906" y="4781685"/>
            <a:ext cx="852614" cy="316835"/>
            <a:chOff x="30408" y="239159"/>
            <a:chExt cx="852614" cy="316835"/>
          </a:xfrm>
        </p:grpSpPr>
        <p:sp>
          <p:nvSpPr>
            <p:cNvPr id="21" name="Rounded Rectangle 20"/>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45875" y="254626"/>
              <a:ext cx="821680"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Clinical Key</a:t>
              </a:r>
            </a:p>
          </p:txBody>
        </p:sp>
      </p:grpSp>
      <p:grpSp>
        <p:nvGrpSpPr>
          <p:cNvPr id="23" name="Group 22"/>
          <p:cNvGrpSpPr/>
          <p:nvPr/>
        </p:nvGrpSpPr>
        <p:grpSpPr>
          <a:xfrm>
            <a:off x="4313560" y="4781685"/>
            <a:ext cx="852614" cy="316835"/>
            <a:chOff x="30408" y="239159"/>
            <a:chExt cx="852614" cy="316835"/>
          </a:xfrm>
        </p:grpSpPr>
        <p:sp>
          <p:nvSpPr>
            <p:cNvPr id="24" name="Rounded Rectangle 23"/>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4"/>
            <p:cNvSpPr/>
            <p:nvPr/>
          </p:nvSpPr>
          <p:spPr>
            <a:xfrm>
              <a:off x="45875" y="254626"/>
              <a:ext cx="821680"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SCOPUS</a:t>
              </a:r>
            </a:p>
          </p:txBody>
        </p:sp>
      </p:grpSp>
      <p:grpSp>
        <p:nvGrpSpPr>
          <p:cNvPr id="26" name="Group 25"/>
          <p:cNvGrpSpPr/>
          <p:nvPr/>
        </p:nvGrpSpPr>
        <p:grpSpPr>
          <a:xfrm>
            <a:off x="3460946" y="4797152"/>
            <a:ext cx="852614" cy="316835"/>
            <a:chOff x="30408" y="239159"/>
            <a:chExt cx="852614" cy="316835"/>
          </a:xfrm>
        </p:grpSpPr>
        <p:sp>
          <p:nvSpPr>
            <p:cNvPr id="27" name="Rounded Rectangle 26"/>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p:cNvSpPr/>
            <p:nvPr/>
          </p:nvSpPr>
          <p:spPr>
            <a:xfrm>
              <a:off x="45875" y="254626"/>
              <a:ext cx="821680"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CAB</a:t>
              </a:r>
            </a:p>
          </p:txBody>
        </p:sp>
      </p:grpSp>
      <p:sp>
        <p:nvSpPr>
          <p:cNvPr id="3" name="Rectangle 2"/>
          <p:cNvSpPr/>
          <p:nvPr/>
        </p:nvSpPr>
        <p:spPr>
          <a:xfrm>
            <a:off x="60620" y="5229200"/>
            <a:ext cx="8856864" cy="1785104"/>
          </a:xfrm>
          <a:prstGeom prst="rect">
            <a:avLst/>
          </a:prstGeom>
        </p:spPr>
        <p:txBody>
          <a:bodyPr wrap="square">
            <a:spAutoFit/>
          </a:bodyPr>
          <a:lstStyle/>
          <a:p>
            <a:pPr algn="just"/>
            <a:r>
              <a:rPr lang="tr-TR" sz="2200" dirty="0">
                <a:latin typeface="Futura Bk BT" pitchFamily="34" charset="0"/>
              </a:rPr>
              <a:t>Cahit Arf Bilgi Merkezi'nde, ülkemizdeki üniversite, kamu ve sanayi kesiminin bilgi </a:t>
            </a:r>
            <a:r>
              <a:rPr lang="tr-TR" sz="2200" dirty="0" smtClean="0">
                <a:latin typeface="Futura Bk BT" pitchFamily="34" charset="0"/>
              </a:rPr>
              <a:t>ihtiyaçlarının </a:t>
            </a:r>
            <a:r>
              <a:rPr lang="tr-TR" sz="2200" dirty="0">
                <a:latin typeface="Futura Bk BT" pitchFamily="34" charset="0"/>
              </a:rPr>
              <a:t>karşılanması ve akademik bilgi üretimine katkıda bulunmak amacıyla elektronik ve geleneksel yollarla ulusal çapta bilgi </a:t>
            </a:r>
            <a:r>
              <a:rPr lang="tr-TR" sz="2200" dirty="0" smtClean="0">
                <a:latin typeface="Futura Bk BT" pitchFamily="34" charset="0"/>
              </a:rPr>
              <a:t>hizmetleri </a:t>
            </a:r>
            <a:r>
              <a:rPr lang="tr-TR" sz="2200" dirty="0">
                <a:latin typeface="Futura Bk BT" pitchFamily="34" charset="0"/>
              </a:rPr>
              <a:t>verilmektedir.</a:t>
            </a:r>
          </a:p>
          <a:p>
            <a:r>
              <a:rPr lang="tr-TR" sz="2200" dirty="0">
                <a:latin typeface="Futura Bk BT" pitchFamily="34" charset="0"/>
              </a:rPr>
              <a:t> </a:t>
            </a:r>
          </a:p>
        </p:txBody>
      </p:sp>
    </p:spTree>
    <p:extLst>
      <p:ext uri="{BB962C8B-B14F-4D97-AF65-F5344CB8AC3E}">
        <p14:creationId xmlns:p14="http://schemas.microsoft.com/office/powerpoint/2010/main" xmlns="" val="24983437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16632"/>
            <a:ext cx="8172698" cy="706437"/>
          </a:xfrm>
        </p:spPr>
        <p:txBody>
          <a:bodyPr>
            <a:noAutofit/>
          </a:bodyPr>
          <a:lstStyle/>
          <a:p>
            <a:r>
              <a:rPr lang="tr-TR" altLang="tr-TR" sz="2400" dirty="0"/>
              <a:t>TÜBİTAK ULAKBİM EKUAL Nedir? Amaçları Nelerdir?</a:t>
            </a:r>
          </a:p>
        </p:txBody>
      </p:sp>
      <p:sp>
        <p:nvSpPr>
          <p:cNvPr id="3" name="Content Placeholder 2"/>
          <p:cNvSpPr>
            <a:spLocks noGrp="1"/>
          </p:cNvSpPr>
          <p:nvPr>
            <p:ph idx="1"/>
          </p:nvPr>
        </p:nvSpPr>
        <p:spPr>
          <a:xfrm>
            <a:off x="34925" y="908050"/>
            <a:ext cx="8858250" cy="5865813"/>
          </a:xfrm>
        </p:spPr>
        <p:txBody>
          <a:bodyPr>
            <a:normAutofit/>
          </a:bodyPr>
          <a:lstStyle/>
          <a:p>
            <a:pPr marL="0" indent="0" algn="just">
              <a:spcBef>
                <a:spcPct val="0"/>
              </a:spcBef>
              <a:buFont typeface="Arial" pitchFamily="34" charset="0"/>
              <a:buNone/>
              <a:defRPr/>
            </a:pPr>
            <a:r>
              <a:rPr lang="tr-TR" sz="2000" b="1" u="sng" dirty="0" smtClean="0">
                <a:latin typeface="Calibri" pitchFamily="34" charset="0"/>
              </a:rPr>
              <a:t>TÜBİTAK ULAKBİM EKUAL </a:t>
            </a:r>
          </a:p>
          <a:p>
            <a:pPr marL="0" indent="0" algn="just">
              <a:spcBef>
                <a:spcPct val="0"/>
              </a:spcBef>
              <a:buFont typeface="Arial" pitchFamily="34" charset="0"/>
              <a:buNone/>
              <a:defRPr/>
            </a:pPr>
            <a:endParaRPr lang="tr-TR" sz="2000" b="1" u="sng" dirty="0" smtClean="0">
              <a:solidFill>
                <a:srgbClr val="002060"/>
              </a:solidFill>
              <a:latin typeface="Calibri" pitchFamily="34" charset="0"/>
            </a:endParaRPr>
          </a:p>
          <a:p>
            <a:pPr algn="just">
              <a:spcBef>
                <a:spcPct val="0"/>
              </a:spcBef>
              <a:defRPr/>
            </a:pPr>
            <a:r>
              <a:rPr lang="tr-TR" sz="2400" dirty="0" smtClean="0">
                <a:latin typeface="Calibri" pitchFamily="34" charset="0"/>
              </a:rPr>
              <a:t>Dünyanın </a:t>
            </a:r>
            <a:r>
              <a:rPr lang="tr-TR" sz="2400" dirty="0">
                <a:latin typeface="Calibri" pitchFamily="34" charset="0"/>
              </a:rPr>
              <a:t>önde gelen yayınevleri ve veri tabanı üreticileri ile etki değeri yüksek ve yaygın kullanıma sahip e-bilgi kaynakları için ulusal düzeyde yapılan lisans anlaşmaları ve çalışmalarını kapsamaktadır. </a:t>
            </a:r>
          </a:p>
          <a:p>
            <a:pPr algn="just">
              <a:spcBef>
                <a:spcPct val="0"/>
              </a:spcBef>
              <a:defRPr/>
            </a:pPr>
            <a:endParaRPr lang="tr-TR" sz="2400" dirty="0" smtClean="0">
              <a:latin typeface="Calibri" pitchFamily="34" charset="0"/>
            </a:endParaRPr>
          </a:p>
          <a:p>
            <a:pPr marL="0" indent="0" algn="just">
              <a:spcBef>
                <a:spcPct val="0"/>
              </a:spcBef>
              <a:buNone/>
              <a:defRPr/>
            </a:pPr>
            <a:endParaRPr lang="tr-TR" sz="2400" dirty="0">
              <a:solidFill>
                <a:srgbClr val="002060"/>
              </a:solidFill>
              <a:latin typeface="Calibri" pitchFamily="34" charset="0"/>
            </a:endParaRPr>
          </a:p>
          <a:p>
            <a:pPr algn="just">
              <a:spcBef>
                <a:spcPct val="0"/>
              </a:spcBef>
              <a:defRPr/>
            </a:pPr>
            <a:r>
              <a:rPr lang="tr-TR" sz="2400" dirty="0" smtClean="0">
                <a:latin typeface="Calibri" pitchFamily="34" charset="0"/>
              </a:rPr>
              <a:t>Proje</a:t>
            </a:r>
            <a:r>
              <a:rPr lang="tr-TR" sz="2400" dirty="0">
                <a:latin typeface="Calibri" pitchFamily="34" charset="0"/>
              </a:rPr>
              <a:t>, TÜBİTAK Bilim Kurulu'nun 19.11.2005 tarih ve 136 sayılı Kararı ile ULAKBİM tarafından hayata geçirilmiştir. </a:t>
            </a:r>
            <a:endParaRPr lang="tr-TR" sz="2400" dirty="0" smtClean="0">
              <a:latin typeface="Calibri" pitchFamily="34" charset="0"/>
            </a:endParaRPr>
          </a:p>
          <a:p>
            <a:pPr marL="0" indent="0" algn="just">
              <a:spcBef>
                <a:spcPct val="0"/>
              </a:spcBef>
              <a:buFont typeface="Arial" pitchFamily="34" charset="0"/>
              <a:buNone/>
              <a:defRPr/>
            </a:pPr>
            <a:endParaRPr lang="tr-TR" sz="2000" dirty="0" smtClean="0">
              <a:solidFill>
                <a:srgbClr val="002060"/>
              </a:solidFill>
              <a:latin typeface="Calibri" pitchFamily="34" charset="0"/>
            </a:endParaRPr>
          </a:p>
          <a:p>
            <a:pPr algn="just" eaLnBrk="1" hangingPunct="1">
              <a:spcBef>
                <a:spcPct val="50000"/>
              </a:spcBef>
              <a:buClr>
                <a:srgbClr val="C00000"/>
              </a:buClr>
              <a:defRPr/>
            </a:pPr>
            <a:endParaRPr lang="tr-TR" sz="2400" dirty="0">
              <a:solidFill>
                <a:schemeClr val="tx2"/>
              </a:solidFill>
              <a:latin typeface="Calibri" pitchFamily="34" charset="0"/>
            </a:endParaRPr>
          </a:p>
        </p:txBody>
      </p:sp>
      <p:pic>
        <p:nvPicPr>
          <p:cNvPr id="5124" name="Picture 2" descr="C:\Users\Halise OZDEMIRCI\Desktop\ekual_logo.jpg"/>
          <p:cNvPicPr>
            <a:picLocks noChangeAspect="1" noChangeArrowheads="1"/>
          </p:cNvPicPr>
          <p:nvPr/>
        </p:nvPicPr>
        <p:blipFill>
          <a:blip r:embed="rId2" cstate="print"/>
          <a:srcRect/>
          <a:stretch>
            <a:fillRect/>
          </a:stretch>
        </p:blipFill>
        <p:spPr bwMode="auto">
          <a:xfrm>
            <a:off x="1619672" y="4869160"/>
            <a:ext cx="5616624" cy="1440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altLang="tr-TR" sz="2400" dirty="0"/>
              <a:t>TÜBİTAK ULAKBİM EKUAL Amaçlar</a:t>
            </a:r>
            <a:endParaRPr lang="tr-TR" sz="2400" dirty="0"/>
          </a:p>
        </p:txBody>
      </p:sp>
      <p:sp>
        <p:nvSpPr>
          <p:cNvPr id="3" name="Content Placeholder 2"/>
          <p:cNvSpPr>
            <a:spLocks noGrp="1"/>
          </p:cNvSpPr>
          <p:nvPr>
            <p:ph idx="1"/>
          </p:nvPr>
        </p:nvSpPr>
        <p:spPr>
          <a:xfrm>
            <a:off x="278269" y="1124745"/>
            <a:ext cx="8856984" cy="3733016"/>
          </a:xfrm>
        </p:spPr>
        <p:txBody>
          <a:bodyPr>
            <a:noAutofit/>
          </a:bodyPr>
          <a:lstStyle/>
          <a:p>
            <a:pPr algn="just" eaLnBrk="1" hangingPunct="1">
              <a:spcBef>
                <a:spcPct val="50000"/>
              </a:spcBef>
              <a:buClr>
                <a:srgbClr val="C00000"/>
              </a:buClr>
              <a:defRPr/>
            </a:pPr>
            <a:r>
              <a:rPr lang="tr-TR" altLang="zh-CN" sz="1600" dirty="0">
                <a:latin typeface="Calibri" pitchFamily="34" charset="0"/>
              </a:rPr>
              <a:t>Araştırmacıların bilimsel içeriğe </a:t>
            </a:r>
            <a:r>
              <a:rPr lang="tr-TR" altLang="zh-CN" sz="1600" dirty="0" smtClean="0">
                <a:latin typeface="Calibri" pitchFamily="34" charset="0"/>
              </a:rPr>
              <a:t>erişiminin yaygınlaştırılması,</a:t>
            </a:r>
            <a:endParaRPr lang="tr-TR" altLang="zh-CN" sz="1600" dirty="0">
              <a:latin typeface="Calibri" pitchFamily="34" charset="0"/>
            </a:endParaRPr>
          </a:p>
          <a:p>
            <a:pPr algn="just" eaLnBrk="1" hangingPunct="1">
              <a:spcBef>
                <a:spcPct val="50000"/>
              </a:spcBef>
              <a:buClr>
                <a:srgbClr val="C00000"/>
              </a:buClr>
              <a:defRPr/>
            </a:pPr>
            <a:r>
              <a:rPr lang="tr-TR" altLang="zh-CN" sz="1600" dirty="0" smtClean="0">
                <a:latin typeface="Calibri" pitchFamily="34" charset="0"/>
              </a:rPr>
              <a:t>Türkiye’nin </a:t>
            </a:r>
            <a:r>
              <a:rPr lang="tr-TR" altLang="zh-CN" sz="1600" dirty="0">
                <a:latin typeface="Calibri" pitchFamily="34" charset="0"/>
              </a:rPr>
              <a:t>bilimsel çalışmalarda rekabet </a:t>
            </a:r>
            <a:r>
              <a:rPr lang="tr-TR" altLang="zh-CN" sz="1600" dirty="0" smtClean="0">
                <a:latin typeface="Calibri" pitchFamily="34" charset="0"/>
              </a:rPr>
              <a:t>gücünün artırılması,</a:t>
            </a:r>
            <a:endParaRPr lang="tr-TR" altLang="zh-CN" sz="1600" dirty="0">
              <a:latin typeface="Calibri" pitchFamily="34" charset="0"/>
            </a:endParaRPr>
          </a:p>
          <a:p>
            <a:pPr algn="just" eaLnBrk="1" hangingPunct="1">
              <a:spcBef>
                <a:spcPct val="50000"/>
              </a:spcBef>
              <a:buClr>
                <a:srgbClr val="C00000"/>
              </a:buClr>
              <a:defRPr/>
            </a:pPr>
            <a:r>
              <a:rPr lang="tr-TR" altLang="zh-CN" sz="1600" dirty="0">
                <a:latin typeface="Calibri" pitchFamily="34" charset="0"/>
              </a:rPr>
              <a:t>Akademik kurumlar ve araştırmacılar arasında bilimsel bilgiye erişimde fırsat eşitliği </a:t>
            </a:r>
            <a:r>
              <a:rPr lang="tr-TR" altLang="zh-CN" sz="1600" dirty="0" smtClean="0">
                <a:latin typeface="Calibri" pitchFamily="34" charset="0"/>
              </a:rPr>
              <a:t>yaratılması,</a:t>
            </a:r>
            <a:endParaRPr lang="tr-TR" altLang="zh-CN" sz="1600" dirty="0">
              <a:latin typeface="Calibri" pitchFamily="34" charset="0"/>
            </a:endParaRPr>
          </a:p>
          <a:p>
            <a:pPr algn="just" eaLnBrk="1" hangingPunct="1">
              <a:spcBef>
                <a:spcPct val="50000"/>
              </a:spcBef>
              <a:buClr>
                <a:srgbClr val="C00000"/>
              </a:buClr>
              <a:defRPr/>
            </a:pPr>
            <a:r>
              <a:rPr lang="tr-TR" altLang="tr-TR" sz="1600" dirty="0">
                <a:latin typeface="Calibri" pitchFamily="34" charset="0"/>
              </a:rPr>
              <a:t>Araştırmacılara nitelikli  bilgi kaynakları ve bilgi hizmetleri </a:t>
            </a:r>
            <a:r>
              <a:rPr lang="tr-TR" altLang="tr-TR" sz="1600" dirty="0" smtClean="0">
                <a:latin typeface="Calibri" pitchFamily="34" charset="0"/>
              </a:rPr>
              <a:t>sunulması,</a:t>
            </a:r>
            <a:endParaRPr lang="tr-TR" altLang="tr-TR" sz="1600" dirty="0">
              <a:latin typeface="Calibri" pitchFamily="34" charset="0"/>
            </a:endParaRPr>
          </a:p>
          <a:p>
            <a:pPr algn="just" eaLnBrk="1" hangingPunct="1">
              <a:spcBef>
                <a:spcPct val="50000"/>
              </a:spcBef>
              <a:buClr>
                <a:srgbClr val="C00000"/>
              </a:buClr>
              <a:defRPr/>
            </a:pPr>
            <a:r>
              <a:rPr lang="tr-TR" altLang="tr-TR" sz="1600" dirty="0">
                <a:latin typeface="Calibri" pitchFamily="34" charset="0"/>
              </a:rPr>
              <a:t>Ulusal Akademik Ağ üzerinden araştırmacılara içerik sağlayarak ülkemizdeki AR-GE faaliyetlerinin etkinleştirilmesine katkıda </a:t>
            </a:r>
            <a:r>
              <a:rPr lang="tr-TR" altLang="tr-TR" sz="1600" dirty="0" smtClean="0">
                <a:latin typeface="Calibri" pitchFamily="34" charset="0"/>
              </a:rPr>
              <a:t>bulunulması,</a:t>
            </a:r>
            <a:endParaRPr lang="tr-TR" altLang="tr-TR" sz="1600" dirty="0">
              <a:latin typeface="Calibri" pitchFamily="34" charset="0"/>
            </a:endParaRPr>
          </a:p>
          <a:p>
            <a:pPr algn="just" eaLnBrk="1" hangingPunct="1">
              <a:spcBef>
                <a:spcPct val="50000"/>
              </a:spcBef>
              <a:buClr>
                <a:srgbClr val="C00000"/>
              </a:buClr>
              <a:defRPr/>
            </a:pPr>
            <a:r>
              <a:rPr lang="tr-TR" altLang="tr-TR" sz="1600" dirty="0">
                <a:latin typeface="Calibri" pitchFamily="34" charset="0"/>
              </a:rPr>
              <a:t>Bilimsel bilgiye olan </a:t>
            </a:r>
            <a:r>
              <a:rPr lang="tr-TR" altLang="tr-TR" sz="1600" dirty="0" smtClean="0">
                <a:latin typeface="Calibri" pitchFamily="34" charset="0"/>
              </a:rPr>
              <a:t>talebin </a:t>
            </a:r>
            <a:r>
              <a:rPr lang="tr-TR" altLang="tr-TR" sz="1600" dirty="0">
                <a:latin typeface="Calibri" pitchFamily="34" charset="0"/>
              </a:rPr>
              <a:t>ve bilimsel yayın </a:t>
            </a:r>
            <a:r>
              <a:rPr lang="tr-TR" altLang="tr-TR" sz="1600" dirty="0" smtClean="0">
                <a:latin typeface="Calibri" pitchFamily="34" charset="0"/>
              </a:rPr>
              <a:t>üretimine ait niteliğin artırılması, </a:t>
            </a:r>
            <a:endParaRPr lang="tr-TR" altLang="tr-TR" sz="1600" dirty="0">
              <a:latin typeface="Calibri" pitchFamily="34" charset="0"/>
            </a:endParaRPr>
          </a:p>
          <a:p>
            <a:pPr algn="just" eaLnBrk="1" hangingPunct="1">
              <a:spcBef>
                <a:spcPct val="50000"/>
              </a:spcBef>
              <a:buClr>
                <a:srgbClr val="C00000"/>
              </a:buClr>
              <a:defRPr/>
            </a:pPr>
            <a:r>
              <a:rPr lang="tr-TR" altLang="zh-CN" sz="1600" dirty="0" smtClean="0">
                <a:latin typeface="Calibri" pitchFamily="34" charset="0"/>
                <a:sym typeface="Calibri" pitchFamily="34" charset="0"/>
              </a:rPr>
              <a:t>Araştırmacıların </a:t>
            </a:r>
            <a:r>
              <a:rPr lang="tr-TR" altLang="zh-CN" sz="1600" dirty="0">
                <a:latin typeface="Calibri" pitchFamily="34" charset="0"/>
                <a:sym typeface="Calibri" pitchFamily="34" charset="0"/>
              </a:rPr>
              <a:t>uluslararası meslektaşları ile eşit şartlarda rekabet etmelerine imkan sağlayacak araştırma </a:t>
            </a:r>
            <a:r>
              <a:rPr lang="tr-TR" altLang="zh-CN" sz="1600" dirty="0" smtClean="0">
                <a:latin typeface="Calibri" pitchFamily="34" charset="0"/>
                <a:sym typeface="Calibri" pitchFamily="34" charset="0"/>
              </a:rPr>
              <a:t>altyapısının ve </a:t>
            </a:r>
            <a:r>
              <a:rPr lang="tr-TR" altLang="zh-CN" sz="1600" dirty="0">
                <a:latin typeface="Calibri" pitchFamily="34" charset="0"/>
                <a:sym typeface="Calibri" pitchFamily="34" charset="0"/>
              </a:rPr>
              <a:t>akademik içeriğin sağlanması amaçlanmaktadır.</a:t>
            </a:r>
            <a:endParaRPr lang="tr-TR" altLang="tr-TR" sz="1600" dirty="0">
              <a:latin typeface="Calibri" pitchFamily="34" charset="0"/>
            </a:endParaRPr>
          </a:p>
          <a:p>
            <a:pPr marL="0" indent="0">
              <a:buNone/>
            </a:pPr>
            <a:endParaRPr lang="tr-TR" sz="1600" dirty="0"/>
          </a:p>
        </p:txBody>
      </p:sp>
      <p:pic>
        <p:nvPicPr>
          <p:cNvPr id="27650" name="Picture 2" descr="http://ekual.ulakbim.gov.tr/img/yeni/ekual_logo_yeni.jpg"/>
          <p:cNvPicPr>
            <a:picLocks noChangeAspect="1" noChangeArrowheads="1"/>
          </p:cNvPicPr>
          <p:nvPr/>
        </p:nvPicPr>
        <p:blipFill>
          <a:blip r:embed="rId2" cstate="print"/>
          <a:srcRect/>
          <a:stretch>
            <a:fillRect/>
          </a:stretch>
        </p:blipFill>
        <p:spPr bwMode="auto">
          <a:xfrm>
            <a:off x="1835696" y="5517232"/>
            <a:ext cx="5472608" cy="11253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886"/>
            <a:ext cx="7992888" cy="908720"/>
          </a:xfrm>
        </p:spPr>
        <p:txBody>
          <a:bodyPr>
            <a:normAutofit/>
          </a:bodyPr>
          <a:lstStyle/>
          <a:p>
            <a:r>
              <a:rPr lang="tr-TR" altLang="tr-TR" sz="2400" dirty="0"/>
              <a:t>TÜBİTAK ULAKBİM EKUAL  ile </a:t>
            </a:r>
            <a:r>
              <a:rPr lang="tr-TR" altLang="tr-TR" sz="2400" dirty="0" smtClean="0"/>
              <a:t>Hangi </a:t>
            </a:r>
            <a:r>
              <a:rPr lang="tr-TR" altLang="tr-TR" sz="2400" dirty="0"/>
              <a:t>K</a:t>
            </a:r>
            <a:r>
              <a:rPr lang="tr-TR" altLang="tr-TR" sz="2400" dirty="0" smtClean="0"/>
              <a:t>urumlara </a:t>
            </a:r>
            <a:r>
              <a:rPr lang="tr-TR" altLang="tr-TR" sz="2400" dirty="0"/>
              <a:t>H</a:t>
            </a:r>
            <a:r>
              <a:rPr lang="tr-TR" altLang="tr-TR" sz="2400" dirty="0" smtClean="0"/>
              <a:t>izmet Ulaştırılıyor</a:t>
            </a:r>
            <a:r>
              <a:rPr lang="tr-TR" altLang="tr-TR" sz="2400" dirty="0"/>
              <a:t>? </a:t>
            </a:r>
            <a:endParaRPr lang="tr-TR" sz="2400" dirty="0"/>
          </a:p>
        </p:txBody>
      </p:sp>
      <p:sp>
        <p:nvSpPr>
          <p:cNvPr id="3" name="Content Placeholder 2"/>
          <p:cNvSpPr>
            <a:spLocks noGrp="1"/>
          </p:cNvSpPr>
          <p:nvPr>
            <p:ph idx="1"/>
          </p:nvPr>
        </p:nvSpPr>
        <p:spPr>
          <a:xfrm>
            <a:off x="251520" y="1340768"/>
            <a:ext cx="8352928" cy="5073427"/>
          </a:xfrm>
        </p:spPr>
        <p:txBody>
          <a:bodyPr>
            <a:normAutofit fontScale="62500" lnSpcReduction="20000"/>
          </a:bodyPr>
          <a:lstStyle/>
          <a:p>
            <a:pPr>
              <a:defRPr/>
            </a:pPr>
            <a:r>
              <a:rPr lang="tr-TR" dirty="0" smtClean="0">
                <a:cs typeface="Arial" pitchFamily="34" charset="0"/>
              </a:rPr>
              <a:t>Ülkemizdeki tüm devlet ve vakıf üniversitelerine, </a:t>
            </a:r>
          </a:p>
          <a:p>
            <a:pPr>
              <a:defRPr/>
            </a:pPr>
            <a:r>
              <a:rPr lang="tr-TR" dirty="0" smtClean="0">
                <a:cs typeface="Arial" pitchFamily="34" charset="0"/>
              </a:rPr>
              <a:t>KKTC üniversitelerine,</a:t>
            </a:r>
          </a:p>
          <a:p>
            <a:pPr>
              <a:defRPr/>
            </a:pPr>
            <a:r>
              <a:rPr lang="tr-TR" dirty="0" smtClean="0">
                <a:cs typeface="Arial" pitchFamily="34" charset="0"/>
              </a:rPr>
              <a:t>Sağlık Bakanlığı EAH’lerine </a:t>
            </a:r>
          </a:p>
          <a:p>
            <a:pPr>
              <a:defRPr/>
            </a:pPr>
            <a:r>
              <a:rPr lang="tr-TR" dirty="0" smtClean="0">
                <a:cs typeface="Arial" pitchFamily="34" charset="0"/>
              </a:rPr>
              <a:t>Kamu araştırma kurumlarına (TAEK-TAGEM, Bilim Kurulu Kararı ile)</a:t>
            </a:r>
          </a:p>
          <a:p>
            <a:pPr>
              <a:defRPr/>
            </a:pPr>
            <a:r>
              <a:rPr lang="tr-TR" dirty="0" smtClean="0">
                <a:cs typeface="Arial" pitchFamily="34" charset="0"/>
              </a:rPr>
              <a:t>TÜBİTAK ve bağlı enstitülere hizmet verilmektedir.</a:t>
            </a:r>
          </a:p>
          <a:p>
            <a:pPr>
              <a:defRPr/>
            </a:pPr>
            <a:endParaRPr lang="tr-TR" dirty="0" smtClean="0">
              <a:cs typeface="Arial" pitchFamily="34" charset="0"/>
            </a:endParaRPr>
          </a:p>
          <a:p>
            <a:pPr>
              <a:defRPr/>
            </a:pPr>
            <a:r>
              <a:rPr lang="tr-TR" dirty="0" smtClean="0">
                <a:cs typeface="Arial" pitchFamily="34" charset="0"/>
              </a:rPr>
              <a:t>2015 yılında EKUAL hizmetlerinden </a:t>
            </a:r>
            <a:r>
              <a:rPr lang="tr-TR" b="1" u="sng" dirty="0" smtClean="0">
                <a:solidFill>
                  <a:schemeClr val="tx2"/>
                </a:solidFill>
                <a:cs typeface="Arial" pitchFamily="34" charset="0"/>
              </a:rPr>
              <a:t>toplam 256 kurum </a:t>
            </a:r>
            <a:r>
              <a:rPr lang="tr-TR" dirty="0" smtClean="0">
                <a:cs typeface="Arial" pitchFamily="34" charset="0"/>
              </a:rPr>
              <a:t>yararlanıyor.</a:t>
            </a:r>
          </a:p>
          <a:p>
            <a:pPr>
              <a:defRPr/>
            </a:pPr>
            <a:endParaRPr lang="tr-TR" dirty="0" smtClean="0">
              <a:solidFill>
                <a:srgbClr val="002060"/>
              </a:solidFill>
              <a:effectLst>
                <a:outerShdw blurRad="63500" dist="38100" dir="5400000" algn="t" rotWithShape="0">
                  <a:prstClr val="black">
                    <a:alpha val="25000"/>
                  </a:prstClr>
                </a:outerShdw>
              </a:effectLst>
              <a:cs typeface="Arial" pitchFamily="34" charset="0"/>
            </a:endParaRPr>
          </a:p>
          <a:p>
            <a:pPr>
              <a:defRPr/>
            </a:pPr>
            <a:r>
              <a:rPr lang="tr-TR" dirty="0">
                <a:cs typeface="Arial" pitchFamily="34" charset="0"/>
              </a:rPr>
              <a:t>EKUAL hizmetleri ile özellikle </a:t>
            </a:r>
            <a:r>
              <a:rPr lang="tr-TR" b="1" u="sng" dirty="0" smtClean="0">
                <a:solidFill>
                  <a:srgbClr val="FF0000"/>
                </a:solidFill>
                <a:effectLst>
                  <a:outerShdw blurRad="63500" dist="38100" dir="5400000" algn="t" rotWithShape="0">
                    <a:prstClr val="black">
                      <a:alpha val="25000"/>
                    </a:prstClr>
                  </a:outerShdw>
                </a:effectLst>
                <a:cs typeface="Arial" pitchFamily="34" charset="0"/>
              </a:rPr>
              <a:t>kütüphane ve kütüphanecilik hizmeti olmayan </a:t>
            </a:r>
            <a:r>
              <a:rPr lang="tr-TR" dirty="0" smtClean="0">
                <a:solidFill>
                  <a:srgbClr val="FF0000"/>
                </a:solidFill>
                <a:effectLst>
                  <a:outerShdw blurRad="63500" dist="38100" dir="5400000" algn="t" rotWithShape="0">
                    <a:prstClr val="black">
                      <a:alpha val="25000"/>
                    </a:prstClr>
                  </a:outerShdw>
                </a:effectLst>
                <a:cs typeface="Arial" pitchFamily="34" charset="0"/>
              </a:rPr>
              <a:t>Eğitim ve Araştırma Hastaneleri </a:t>
            </a:r>
            <a:r>
              <a:rPr lang="tr-TR" dirty="0">
                <a:cs typeface="Arial" pitchFamily="34" charset="0"/>
              </a:rPr>
              <a:t>e-bilgi kaynaklarına erişim sağlamaya başladılar.</a:t>
            </a:r>
          </a:p>
          <a:p>
            <a:pPr>
              <a:defRPr/>
            </a:pPr>
            <a:endParaRPr lang="tr-TR" dirty="0" smtClean="0">
              <a:solidFill>
                <a:srgbClr val="FF0000"/>
              </a:solidFill>
              <a:effectLst>
                <a:outerShdw blurRad="63500" dist="38100" dir="5400000" algn="t" rotWithShape="0">
                  <a:prstClr val="black">
                    <a:alpha val="25000"/>
                  </a:prstClr>
                </a:outerShdw>
              </a:effectLst>
              <a:cs typeface="Arial" pitchFamily="34" charset="0"/>
            </a:endParaRPr>
          </a:p>
          <a:p>
            <a:pPr>
              <a:defRPr/>
            </a:pPr>
            <a:r>
              <a:rPr lang="tr-TR" dirty="0">
                <a:cs typeface="Arial" pitchFamily="34" charset="0"/>
              </a:rPr>
              <a:t>EKUAL ile son yıllarda hızla açılan ve </a:t>
            </a:r>
            <a:r>
              <a:rPr lang="tr-TR" b="1" u="sng" dirty="0" smtClean="0">
                <a:solidFill>
                  <a:srgbClr val="FF0000"/>
                </a:solidFill>
                <a:effectLst>
                  <a:outerShdw blurRad="63500" dist="38100" dir="5400000" algn="t" rotWithShape="0">
                    <a:prstClr val="black">
                      <a:alpha val="25000"/>
                    </a:prstClr>
                  </a:outerShdw>
                </a:effectLst>
                <a:cs typeface="Arial" pitchFamily="34" charset="0"/>
              </a:rPr>
              <a:t>çok düşük kütüphane bütçelerine sahip hatta (0) sıfır bütçeli üniversitelere akademik içerik</a:t>
            </a:r>
            <a:r>
              <a:rPr lang="tr-TR" dirty="0" smtClean="0">
                <a:solidFill>
                  <a:srgbClr val="FF0000"/>
                </a:solidFill>
                <a:effectLst>
                  <a:outerShdw blurRad="63500" dist="38100" dir="5400000" algn="t" rotWithShape="0">
                    <a:prstClr val="black">
                      <a:alpha val="25000"/>
                    </a:prstClr>
                  </a:outerShdw>
                </a:effectLst>
                <a:cs typeface="Arial" pitchFamily="34" charset="0"/>
              </a:rPr>
              <a:t> </a:t>
            </a:r>
            <a:r>
              <a:rPr lang="tr-TR" dirty="0" smtClean="0">
                <a:effectLst>
                  <a:outerShdw blurRad="63500" dist="38100" dir="5400000" algn="t" rotWithShape="0">
                    <a:prstClr val="black">
                      <a:alpha val="25000"/>
                    </a:prstClr>
                  </a:outerShdw>
                </a:effectLst>
                <a:cs typeface="Arial" pitchFamily="34" charset="0"/>
              </a:rPr>
              <a:t>sağlanmıştır. </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7162" cy="706437"/>
          </a:xfrm>
        </p:spPr>
        <p:txBody>
          <a:bodyPr>
            <a:normAutofit/>
          </a:bodyPr>
          <a:lstStyle/>
          <a:p>
            <a:pPr>
              <a:defRPr/>
            </a:pPr>
            <a:r>
              <a:rPr lang="tr-TR" sz="2800" dirty="0"/>
              <a:t>EKUAL Koleksiyon İçeriği</a:t>
            </a:r>
          </a:p>
        </p:txBody>
      </p:sp>
      <p:graphicFrame>
        <p:nvGraphicFramePr>
          <p:cNvPr id="4" name="4 İçerik Yer Tutucusu"/>
          <p:cNvGraphicFramePr>
            <a:graphicFrameLocks noGrp="1"/>
          </p:cNvGraphicFramePr>
          <p:nvPr>
            <p:ph idx="1"/>
          </p:nvPr>
        </p:nvGraphicFramePr>
        <p:xfrm>
          <a:off x="107504" y="836712"/>
          <a:ext cx="871296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6" descr="uptodate"/>
          <p:cNvPicPr>
            <a:picLocks noChangeAspect="1" noChangeArrowheads="1"/>
          </p:cNvPicPr>
          <p:nvPr/>
        </p:nvPicPr>
        <p:blipFill>
          <a:blip r:embed="rId6" cstate="print"/>
          <a:srcRect/>
          <a:stretch>
            <a:fillRect/>
          </a:stretch>
        </p:blipFill>
        <p:spPr bwMode="auto">
          <a:xfrm>
            <a:off x="5219700" y="4400550"/>
            <a:ext cx="1054100" cy="420688"/>
          </a:xfrm>
          <a:prstGeom prst="rect">
            <a:avLst/>
          </a:prstGeom>
          <a:noFill/>
          <a:ln w="9525">
            <a:noFill/>
            <a:miter lim="800000"/>
            <a:headEnd/>
            <a:tailEnd/>
          </a:ln>
        </p:spPr>
      </p:pic>
      <p:pic>
        <p:nvPicPr>
          <p:cNvPr id="10245" name="Picture 12" descr="CABI_logo_CMYK_smaller"/>
          <p:cNvPicPr>
            <a:picLocks noChangeAspect="1" noChangeArrowheads="1"/>
          </p:cNvPicPr>
          <p:nvPr/>
        </p:nvPicPr>
        <p:blipFill>
          <a:blip r:embed="rId7" cstate="print"/>
          <a:srcRect/>
          <a:stretch>
            <a:fillRect/>
          </a:stretch>
        </p:blipFill>
        <p:spPr bwMode="auto">
          <a:xfrm>
            <a:off x="198438" y="5673725"/>
            <a:ext cx="1008062" cy="623888"/>
          </a:xfrm>
          <a:prstGeom prst="rect">
            <a:avLst/>
          </a:prstGeom>
          <a:noFill/>
          <a:ln w="9525">
            <a:noFill/>
            <a:miter lim="800000"/>
            <a:headEnd/>
            <a:tailEnd/>
          </a:ln>
        </p:spPr>
      </p:pic>
      <p:pic>
        <p:nvPicPr>
          <p:cNvPr id="10246" name="Picture 16" descr="springer.jpg"/>
          <p:cNvPicPr>
            <a:picLocks noChangeAspect="1" noChangeArrowheads="1"/>
          </p:cNvPicPr>
          <p:nvPr/>
        </p:nvPicPr>
        <p:blipFill>
          <a:blip r:embed="rId8" cstate="print"/>
          <a:srcRect/>
          <a:stretch>
            <a:fillRect/>
          </a:stretch>
        </p:blipFill>
        <p:spPr bwMode="auto">
          <a:xfrm>
            <a:off x="1835150" y="5618163"/>
            <a:ext cx="1439863" cy="679450"/>
          </a:xfrm>
          <a:prstGeom prst="rect">
            <a:avLst/>
          </a:prstGeom>
          <a:noFill/>
          <a:ln w="9525">
            <a:noFill/>
            <a:miter lim="800000"/>
            <a:headEnd/>
            <a:tailEnd/>
          </a:ln>
        </p:spPr>
      </p:pic>
      <p:pic>
        <p:nvPicPr>
          <p:cNvPr id="10247" name="Picture 5" descr="WK and OVID logo.JPG"/>
          <p:cNvPicPr>
            <a:picLocks noChangeAspect="1" noChangeArrowheads="1"/>
          </p:cNvPicPr>
          <p:nvPr/>
        </p:nvPicPr>
        <p:blipFill>
          <a:blip r:embed="rId9" cstate="print"/>
          <a:srcRect/>
          <a:stretch>
            <a:fillRect/>
          </a:stretch>
        </p:blipFill>
        <p:spPr bwMode="auto">
          <a:xfrm>
            <a:off x="31750" y="3770313"/>
            <a:ext cx="1404938" cy="576262"/>
          </a:xfrm>
          <a:prstGeom prst="rect">
            <a:avLst/>
          </a:prstGeom>
          <a:noFill/>
          <a:ln w="9525">
            <a:noFill/>
            <a:miter lim="800000"/>
            <a:headEnd/>
            <a:tailEnd/>
          </a:ln>
        </p:spPr>
      </p:pic>
      <p:pic>
        <p:nvPicPr>
          <p:cNvPr id="10248" name="Picture 18" descr="ieeelogo"/>
          <p:cNvPicPr>
            <a:picLocks noChangeAspect="1" noChangeArrowheads="1"/>
          </p:cNvPicPr>
          <p:nvPr/>
        </p:nvPicPr>
        <p:blipFill>
          <a:blip r:embed="rId10" cstate="print"/>
          <a:srcRect/>
          <a:stretch>
            <a:fillRect/>
          </a:stretch>
        </p:blipFill>
        <p:spPr bwMode="auto">
          <a:xfrm>
            <a:off x="2363788" y="3951288"/>
            <a:ext cx="1055687" cy="395287"/>
          </a:xfrm>
          <a:prstGeom prst="rect">
            <a:avLst/>
          </a:prstGeom>
          <a:noFill/>
          <a:ln w="9525">
            <a:noFill/>
            <a:miter lim="800000"/>
            <a:headEnd/>
            <a:tailEnd/>
          </a:ln>
        </p:spPr>
      </p:pic>
      <p:pic>
        <p:nvPicPr>
          <p:cNvPr id="10249" name="Picture 19" descr="logo_ehost"/>
          <p:cNvPicPr>
            <a:picLocks noChangeAspect="1" noChangeArrowheads="1"/>
          </p:cNvPicPr>
          <p:nvPr/>
        </p:nvPicPr>
        <p:blipFill>
          <a:blip r:embed="rId11" cstate="print"/>
          <a:srcRect/>
          <a:stretch>
            <a:fillRect/>
          </a:stretch>
        </p:blipFill>
        <p:spPr bwMode="auto">
          <a:xfrm>
            <a:off x="3635375" y="4641850"/>
            <a:ext cx="738188" cy="412750"/>
          </a:xfrm>
          <a:prstGeom prst="rect">
            <a:avLst/>
          </a:prstGeom>
          <a:noFill/>
          <a:ln w="9525">
            <a:noFill/>
            <a:miter lim="800000"/>
            <a:headEnd/>
            <a:tailEnd/>
          </a:ln>
        </p:spPr>
      </p:pic>
      <p:pic>
        <p:nvPicPr>
          <p:cNvPr id="10250" name="Picture 2" descr="iThenticate Logo">
            <a:hlinkClick r:id="rId12"/>
          </p:cNvPr>
          <p:cNvPicPr>
            <a:picLocks noChangeAspect="1" noChangeArrowheads="1"/>
          </p:cNvPicPr>
          <p:nvPr/>
        </p:nvPicPr>
        <p:blipFill>
          <a:blip r:embed="rId13" cstate="print"/>
          <a:srcRect/>
          <a:stretch>
            <a:fillRect/>
          </a:stretch>
        </p:blipFill>
        <p:spPr bwMode="auto">
          <a:xfrm>
            <a:off x="4373563" y="5557838"/>
            <a:ext cx="1171575" cy="495300"/>
          </a:xfrm>
          <a:prstGeom prst="rect">
            <a:avLst/>
          </a:prstGeom>
          <a:noFill/>
          <a:ln w="9525">
            <a:noFill/>
            <a:miter lim="800000"/>
            <a:headEnd/>
            <a:tailEnd/>
          </a:ln>
        </p:spPr>
      </p:pic>
      <p:pic>
        <p:nvPicPr>
          <p:cNvPr id="10251" name="Picture 13" descr="taylor-francis.jpg"/>
          <p:cNvPicPr>
            <a:picLocks noChangeAspect="1" noChangeArrowheads="1"/>
          </p:cNvPicPr>
          <p:nvPr/>
        </p:nvPicPr>
        <p:blipFill>
          <a:blip r:embed="rId14" cstate="print"/>
          <a:srcRect/>
          <a:stretch>
            <a:fillRect/>
          </a:stretch>
        </p:blipFill>
        <p:spPr bwMode="auto">
          <a:xfrm>
            <a:off x="6804025" y="3836988"/>
            <a:ext cx="1439863" cy="450850"/>
          </a:xfrm>
          <a:prstGeom prst="rect">
            <a:avLst/>
          </a:prstGeom>
          <a:noFill/>
          <a:ln w="9525">
            <a:noFill/>
            <a:miter lim="800000"/>
            <a:headEnd/>
            <a:tailEnd/>
          </a:ln>
        </p:spPr>
      </p:pic>
      <p:sp>
        <p:nvSpPr>
          <p:cNvPr id="10252" name="AutoShape 6" descr="data:image/jpeg;base64,/9j/4AAQSkZJRgABAQAAAQABAAD/2wCEAAkGBxQSERQUEBQWFRUUFhUUFxQXGBkUFxkXFhgYGhgXFBcaHCggGBolGxUVITEhJSorLi4wFx8zODMsQygvLisBCgoKDg0OGxAQGi8mHiYsLiw0LC0sLCwsLCwwLCw0NzQsLCwsLCwsLCwtLCwsLCwsLCwsLCwsLCwsLDcsLCwsLP/AABEIAHcA5AMBIgACEQEDEQH/xAAcAAEAAQUBAQAAAAAAAAAAAAAABgECBAUHAwj/xAA6EAACAQMCBAMGBAYABwEAAAABAgMABBESIQUGEzEiQVEHFDJSYXEjQoGRFTNykqGxNWJzgqLB0Qj/xAAZAQEAAwEBAAAAAAAAAAAAAAAAAQMEAgX/xAAjEQACAgEEAgMBAQAAAAAAAAAAAQIRAxIhMUEEURMiYTLB/9oADAMBAAIRAxEAPwDuNUJoTUT5752j4emBh52BKRk4AHzSH8q5/U1MYuTpBuiS3d2kSl5XVFHdmIUD9TUF437XuH2/wGSfvgxr4Tj0ZiBXNOYLiKSK3uONXFxPJOhnjtoFVESMEgeJjhQfoM7d6pzXd2NjOII+GxylYomzPNI5BkXVo0j0z61YoI5snXMftAuI5D0dCL0o5NLqGZWdNeGIb6ipxOsjaXXO6KSRtvjJwKifOtt+MmmPbpL2Tb9wPoBV9rxieGKEK2Mh8h1zuHO++/bFZ4eXHJm+GMKaXPs05PCcMKzOV316Jq8jgg74Oknb96zUcHtUIgvpWHUyw1kk4zpJHcf4rdWF7qYLkA9xvuMjOCPQ1OXVCSXTMqaXLJBSvGGcN27+Y8xXrmujsrSlKAUpSgFKUoBSlKAUpSgFKUoBSlKAUpSgFKUoBSlKA03NfHVsrWSdtyowi9tTn4VH618x8bu3uGL3UpaWUl3KjVknZQu+AoGwFTn2+8b6t1DaqfDAutvq8mw/tUf+ZrnrGN5Bgsd1AGABtgDvW3x4JK/ZVOW9Ey4pzTYTXMYHDusyiK2UzzEIqrhF0xIMeee/nXtztzZo4lcRrZ2bFZlj6rxl3bGkZbJxt2/SohwV0a+thoOWuoRkt5mVewrr/EOHWZupHNlCzmYkyMWYlte7d++ay+TmxeO1q7I+SluR/nf2o31rfXMEJh6cL6V1R5bGkHc59Sa6bxNhNa28rqpZ0jYnHzpkgfTP+qg3tSiihu10W1sxmjMkjSRB2Z9WnOc+lbXgnMM8vDGcsqtFOsS6ECqEwuF0nPka6yYJTxpx2vsucHp5NpbcVa2AWNVKNk6TnGdux8q1PMXDpruRLm3iJ8GhwrAMrITjG47g/wCKpDcSXIkD+IpEzppUA6gVyPCN9j2qPPzBPY3XhRdlGEkDLs3rj7Vi8bH5WLydF6lXZo+PFPx0q+y79nTOXNYgi62tZQMNr77Ejf8A+1JFqAx+0eyxELsmF5Io5M4Jj8Wdg49CD3FTuBgVBByCAQe+R5Gr9OVSbnx0UbJUj0pSlSQKUpQClKUApSlAKUpQClKUApSlAKUpQClKUApSlAfK/tNnL8WvCfKTQPsqqBUfsf5ifepD7T7Yx8WuwfzSax9mVTUesP5qfevQx8IzS/o2fLTob60AU596g3LbfzV3xU84l7REW9ki9xUlblotZnfciXTq06dt98VzzhF9HFcQyiNiYpo5Ma++hwcbj6VIbzmDhrXDynhsplaVpCTeMBrL6icBe2TVOfDHI/tGzpU1udD5z4tG906zWkcphJjVmdwSux7D6msTinMCWOLeC0hMc0cNwysz/G6/+tIqNcU9oFq80jS8OYszEsVumGT640bV58Z52s5XVpeHyFhFGgK3bIAijwggL3rP4mPNDI/m3j0jVkyQcEo8m14xcF3hljQxdW3ik0xa9IZtWcEfar+McahgS1FzZLdNJAWMkkjxuAsrALkqfXzrbSe0tbGC0ihs8q1tHKFaY5QMThSxQlu3etHz5zfbzG0mubDqPLbawPeXjCKXbC+FfF2znat0Xw5R+u53kyt4lHj9MPnK44e8dm8sN1EJYH0pA8bhQsjAhuoMk5J8x3rtfJdwslhbPHrKmFNJfAfSBgagu2dvKuI81cYskgsOrw7WDbGVU96lTprI5OnUBls4zk13Dk6JVsbYInTXooRGWLlQRnTqO7d+9Z8s20l0Z1ybmlKVnOhSlKAUpSgFKUoBSlKAUpSgFKUoBSlKAUpSgFKUoDg//wCgOCaLiC7UeGZTE58g6bp/cpb+w1yuGTSwPoc19Zc28BS/tJbeTbWPC3yuN1YfY4r5U4rw2W2meG4XRJGdLD/RU+anuDWrDO1RTkj2VWSIsDhwdQPcEd/tV06x9RslwdR8gRnP+qwc1n3kSdRsuQc5xpJFaUVi9Eet9TPnJyABj9N6rxDphjr15CjtjGMf7pfxIZGLPg57aSfTzpxGJC7BmIOy4C5x2qX2Sic8033D4XhS6guZpYrS2VtEoijx084x3zvWVzPfWaSRRfw1ZXjggRepM506lDLHpA3IL9/PNY89zwu/4mB7vdyyXEscZDSJDEgAC7Ko1EBVJwfrWx4HzXHccQnlS0t1t4OrPNcFWldkiyEw7HShbC422rLb4ZsxTiv73NVzPZe+caSyhjUIghtiVGQixpqk0E9gASN/PFfQsMYVQqjAUAAegGwrnPsk5blQSX98Px7ollQjHTRyXO3kWJH6KK6TVOSV7eitIrSqVWqyRSlKAUpSgFKUoBSlKAUpSgFKUoBSlKAUpSgFKUoChqG+0HkCHiaas9O4QYSUDO3yyD8y/wCRUzqhqU64DPkfmXlq5sX0XcRTPwv8Ubf0vjH6HBrHu0UlWL6dSg9s9hjyr66urNJVKSoroe6sAw/Y1A+Nex6wnOU6sGM4ETDRv3wrAgfpWmHkJbMqeP0cDvoVMhJcDODjB9BV8sSmc+LfV8Ok+Xln9K69L7Do2OffJNgAPw08u2d6z7T2K2gfqSz3EjZJ2KRjf+lc/wCaseeBHxs5FynxDpXglhha4lAk0RknxPICowqDUdif3712vlPlS4kjQ8S6cca4MdhAoSFcYKmbG8hGBtnHrmpRwHli1slxawJH5agMsfux3NbgCs2TJqeyLIqkanmvjPudnNchOp0UL6M6c/TVg4/aoZf+1LRaWUqWxe4vs9OASYUYYL4pCvqwHat97U/+EXv/AEj/ALFc26PDJODcNTiUrwuY5TDMgJK6WXWDsRjJTY1xFJ8nRPbvnC6t7C4ub2yEUkDKFjEupZFbHiDhdtyR28q3fDuYA/D0vXQqGiEzIp1lRjJwcDOBv28q4rY8Tu5uBcSFw7ywRtEtvLIDqYaiGwTuRgIfPGo712DkKIPwm0VhkNbqpH0K4I/zUySRBtuKcXjg6WvJ6rhARuBn8zf8vbf6ivZ7wCZYsHUyM+3YKpUb/ctt9jUR4ZatdxyRSE6ra3a0z2/GY+Jv7Y4T/wBxrxnu2ntri53APu8DfF4UjI94+HcAM8gOPkqNJJMOJX4ihaUDWFxsD6sBjP61mCQHsQcbHfz9DUCvLdVgumjkgCGGPVHbEncP4ZAAdm06gCNzgelbSyWAX0PuWjBilM3TIKlfB0jJj82rXjO/xU07AlLyADJIA9TsKwuMcR6MYZQGZmRFUtpBZyAMtvgb5J3rVcc6ZvIBdY6PTkKB8CMy5X4s7FtGcA/WtPJbRPEcKGgW9iWEnxLpYoJBGT+TVqHp3okCcwElQWABwMgHIz54PmK9KsiQKAFGANgB5AbACrq5BWlUzTNAVpVM0zQFaVTNM0BWlKUApSlAKUpQClKUApSlAKUpQFkkYYYYAg+RGR+1eL2UbAK0aFR2UqCB9hjasmlAeRt106dK6flwMft2qMe0DmN+G2qywxo3jCaWyqgYJ20/apXXPPbcpNgmkEnrKdgT+VvQV3jSckmWYUnNJ8GRNzjNJfJaWMMbtpD3EjZ0oTjPw+YG2/ngeRrA5i9obWd+bdoY+gpTW4yGCv8AE2O22SfrWq4S7cEvsMrNa3ao2vSWKf1MBnwljnPkQfKsi94St3xm9hcHRNahQ+NgQFKkHGNjirtMU/yjSoY1L8okkXH9HFBZRxRCF4hN1FGCTgkdtiPrWls+crq5km/hFnC0UZ8UjkoZG3xpC43O5H3+tRzkVZ24pHHcqytDBJbFtJ7ICAdRG+x2+mKzOTOO/wAGE9rfRSg69cbIjMHwNPhI2wcA5+tHBLjcPFGN0rdI3MntAM3DZZ0t0MsDok0EmSoDEgMNs9we42wRVOaPaDJbxWpt4I36tv12U6sJjTjSB5A6v2FYPJnLss9nxKWaNo/fQxjQg52Mjg4IzjU+B64zWi5PtXvUnV0YdDhxhXIIySSRjI77Gp0wt/h18eK2+kdDuecX9+s7aGNGW4iErsScqCCfDjbsPP1r19n3NcnEBcGWNU6MgQaSdxg7nPntUN9lCvc3nWkRl92tIoV1AjJORkZHoDWL7O+Z4uHi6Fwk2ZJtS6ImYYXIOTj1rmWNU0uTieGNNLlUS3jfOF4vEWsrSCGQhA4LuyEjGTv2r14xzVe2lg9xc28KyiVUVFdmQoceInvnOdqhPNUkD8XMlytwIHgjbMSuHyy5UHSMjvuKzOYGgfgkq2QuCq3CA9YOX1HBOMjJXcU0R2J+OP129Wbi55/vrZY5r2xQW8mn8SKQkgMMjOfPHkcfetzzZz2lrHD0EM8tyA0SDYEHGCcb7lgABvUO47zIb2xisbK2nkkKxKzGNlVdGN8nbuO52FZHNHAZ7JuHXUUZnFpGscqrliNPmABnB1Nv5YGaaI7WT8cLVqnvt7JNwnivFmli94tIFic4Yq5LoMHcjOD5dqwZ+cr5764tbO3gk6BG7uyEqQNz5ZyainEOMpc8TtJbNrv8SZTNG+tUXBQKFUDGMas148VW3HFr03ouRGSNBgDgltKdyo7VKgu/RKxR5a6/07FwCe4eENeRpHLlsojF1Aztgn6VsqhvLXGraG0i93W5MRMgXWrNJlDvqyM76tvtUutpNSq2CNShsHYjIzg/Ws7VMwy5PWlKVBApWJdXBXsP1rDa4Y9yf9VKQNsTVhmUfmH71qSfWqYqdINr70nzCnvSfMK1VVpQNqLlfmFVEy/MP3rUVcsZPYH9qaQbgGq1r4LVgck4rPqAKtb61fWHxSFGjbqrrRfGVwTnTuPCPi3HaoBkZB9DVQK5ty/a3NvHatHHoIsmmumELM7uHDiFckASHMgxjIrIm4/xHDvFG5VSxw1s4yqQF/wwPE2ZZEQA7npnbc11pIs6CKtwG9D+x/zUDvuL3rwzJnpOYYolcxNHi4mKIc6twcuSCuRj0K7+Ud9fxI8NpAqmNZ0VTCyopWVI7ZwV2cupeRvIAD0OVMWdEqgxUC4lxbicUsulVkjQsVIt5NxHCzsBg+LMkkKg+ehsedXm/veozKg1j3OIsbeQZQRvLcb59SFGOxOO5ppFk7AqmB9K59wjmW7lnt4ZXijZ0hZwYyuWZZHmiGT/ADgOjhMggFic7VZzBBLJxJn0SiCNrJGkjV9fxyOzREDdQywrIQD4GPbyUxZ0TApgVBZeYL4xyOI2RmlEUcQgd3XDyZJY4UsUVcZ8OSN9xm5eY7wCR3icLqkjVEgkd16XUbUewLOqLgfCC3ftlpFk4ApkVBBxniKrrdfAi2itm3Yu0k389tKnPTjDqdh5Y9TV8a3hvVkUDOm3g6jwlS0QZpbjKhsR5DxKDk7jGO9RpFk3EQG4ABqpSr6VFk2WhaupSgFKUoCmKtaIHuBSlAW+7r8oqnuqfKKrSgKe6p8oqot1+UUpQF4QDyq6lKAYpSlAKpilKAYpilKAslgVsahnBDDPkR2P3q8LSlAMUxSlAYo4ZF1DJ011k6i2N9WNOr+rTtnvisrFKUAxTFKUAxTTSlAVpSlAKUpQClKUB//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tr-TR" altLang="tr-TR">
              <a:cs typeface="Arial" pitchFamily="34" charset="0"/>
            </a:endParaRPr>
          </a:p>
        </p:txBody>
      </p:sp>
      <p:sp>
        <p:nvSpPr>
          <p:cNvPr id="10253" name="AutoShape 8" descr="data:image/jpeg;base64,/9j/4AAQSkZJRgABAQAAAQABAAD/2wCEAAkGBxQSERQUEBQWFRUUFhUUFxQXGBkUFxkXFhgYGhgXFBcaHCggGBolGxUVITEhJSorLi4wFx8zODMsQygvLisBCgoKDg0OGxAQGi8mHiYsLiw0LC0sLCwsLCwwLCw0NzQsLCwsLCwsLCwtLCwsLCwsLCwsLCwsLCwsLDcsLCwsLP/AABEIAHcA5AMBIgACEQEDEQH/xAAcAAEAAQUBAQAAAAAAAAAAAAAABgECBAUHAwj/xAA6EAACAQMCBAMGBAYABwEAAAABAgMABBESIQUGEzEiQVEHFDJSYXEjQoGRFTNykqGxNWJzgqLB0Qj/xAAZAQEAAwEBAAAAAAAAAAAAAAAAAQMEAgX/xAAjEQACAgEEAgMBAQAAAAAAAAAAAQIRAxIhMUEEURMiYTLB/9oADAMBAAIRAxEAPwDuNUJoTUT5752j4emBh52BKRk4AHzSH8q5/U1MYuTpBuiS3d2kSl5XVFHdmIUD9TUF437XuH2/wGSfvgxr4Tj0ZiBXNOYLiKSK3uONXFxPJOhnjtoFVESMEgeJjhQfoM7d6pzXd2NjOII+GxylYomzPNI5BkXVo0j0z61YoI5snXMftAuI5D0dCL0o5NLqGZWdNeGIb6ipxOsjaXXO6KSRtvjJwKifOtt+MmmPbpL2Tb9wPoBV9rxieGKEK2Mh8h1zuHO++/bFZ4eXHJm+GMKaXPs05PCcMKzOV316Jq8jgg74Oknb96zUcHtUIgvpWHUyw1kk4zpJHcf4rdWF7qYLkA9xvuMjOCPQ1OXVCSXTMqaXLJBSvGGcN27+Y8xXrmujsrSlKAUpSgFKUoBSlKAUpSgFKUoBSlKAUpSgFKUoBSlKA03NfHVsrWSdtyowi9tTn4VH618x8bu3uGL3UpaWUl3KjVknZQu+AoGwFTn2+8b6t1DaqfDAutvq8mw/tUf+ZrnrGN5Bgsd1AGABtgDvW3x4JK/ZVOW9Ey4pzTYTXMYHDusyiK2UzzEIqrhF0xIMeee/nXtztzZo4lcRrZ2bFZlj6rxl3bGkZbJxt2/SohwV0a+thoOWuoRkt5mVewrr/EOHWZupHNlCzmYkyMWYlte7d++ay+TmxeO1q7I+SluR/nf2o31rfXMEJh6cL6V1R5bGkHc59Sa6bxNhNa28rqpZ0jYnHzpkgfTP+qg3tSiihu10W1sxmjMkjSRB2Z9WnOc+lbXgnMM8vDGcsqtFOsS6ECqEwuF0nPka6yYJTxpx2vsucHp5NpbcVa2AWNVKNk6TnGdux8q1PMXDpruRLm3iJ8GhwrAMrITjG47g/wCKpDcSXIkD+IpEzppUA6gVyPCN9j2qPPzBPY3XhRdlGEkDLs3rj7Vi8bH5WLydF6lXZo+PFPx0q+y79nTOXNYgi62tZQMNr77Ejf8A+1JFqAx+0eyxELsmF5Io5M4Jj8Wdg49CD3FTuBgVBByCAQe+R5Gr9OVSbnx0UbJUj0pSlSQKUpQClKUApSlAKUpQClKUApSlAKUpQClKUApSlAfK/tNnL8WvCfKTQPsqqBUfsf5ifepD7T7Yx8WuwfzSax9mVTUesP5qfevQx8IzS/o2fLTob60AU596g3LbfzV3xU84l7REW9ki9xUlblotZnfciXTq06dt98VzzhF9HFcQyiNiYpo5Ma++hwcbj6VIbzmDhrXDynhsplaVpCTeMBrL6icBe2TVOfDHI/tGzpU1udD5z4tG906zWkcphJjVmdwSux7D6msTinMCWOLeC0hMc0cNwysz/G6/+tIqNcU9oFq80jS8OYszEsVumGT640bV58Z52s5XVpeHyFhFGgK3bIAijwggL3rP4mPNDI/m3j0jVkyQcEo8m14xcF3hljQxdW3ik0xa9IZtWcEfar+McahgS1FzZLdNJAWMkkjxuAsrALkqfXzrbSe0tbGC0ihs8q1tHKFaY5QMThSxQlu3etHz5zfbzG0mubDqPLbawPeXjCKXbC+FfF2znat0Xw5R+u53kyt4lHj9MPnK44e8dm8sN1EJYH0pA8bhQsjAhuoMk5J8x3rtfJdwslhbPHrKmFNJfAfSBgagu2dvKuI81cYskgsOrw7WDbGVU96lTprI5OnUBls4zk13Dk6JVsbYInTXooRGWLlQRnTqO7d+9Z8s20l0Z1ybmlKVnOhSlKAUpSgFKUoBSlKAUpSgFKUoBSlKAUpSgFKUoDg//wCgOCaLiC7UeGZTE58g6bp/cpb+w1yuGTSwPoc19Zc28BS/tJbeTbWPC3yuN1YfY4r5U4rw2W2meG4XRJGdLD/RU+anuDWrDO1RTkj2VWSIsDhwdQPcEd/tV06x9RslwdR8gRnP+qwc1n3kSdRsuQc5xpJFaUVi9Eet9TPnJyABj9N6rxDphjr15CjtjGMf7pfxIZGLPg57aSfTzpxGJC7BmIOy4C5x2qX2Sic8033D4XhS6guZpYrS2VtEoijx084x3zvWVzPfWaSRRfw1ZXjggRepM506lDLHpA3IL9/PNY89zwu/4mB7vdyyXEscZDSJDEgAC7Ko1EBVJwfrWx4HzXHccQnlS0t1t4OrPNcFWldkiyEw7HShbC422rLb4ZsxTiv73NVzPZe+caSyhjUIghtiVGQixpqk0E9gASN/PFfQsMYVQqjAUAAegGwrnPsk5blQSX98Px7ollQjHTRyXO3kWJH6KK6TVOSV7eitIrSqVWqyRSlKAUpSgFKUoBSlKAUpSgFKUoBSlKAUpSgFKUoChqG+0HkCHiaas9O4QYSUDO3yyD8y/wCRUzqhqU64DPkfmXlq5sX0XcRTPwv8Ubf0vjH6HBrHu0UlWL6dSg9s9hjyr66urNJVKSoroe6sAw/Y1A+Nex6wnOU6sGM4ETDRv3wrAgfpWmHkJbMqeP0cDvoVMhJcDODjB9BV8sSmc+LfV8Ok+Xln9K69L7Do2OffJNgAPw08u2d6z7T2K2gfqSz3EjZJ2KRjf+lc/wCaseeBHxs5FynxDpXglhha4lAk0RknxPICowqDUdif3712vlPlS4kjQ8S6cca4MdhAoSFcYKmbG8hGBtnHrmpRwHli1slxawJH5agMsfux3NbgCs2TJqeyLIqkanmvjPudnNchOp0UL6M6c/TVg4/aoZf+1LRaWUqWxe4vs9OASYUYYL4pCvqwHat97U/+EXv/AEj/ALFc26PDJODcNTiUrwuY5TDMgJK6WXWDsRjJTY1xFJ8nRPbvnC6t7C4ub2yEUkDKFjEupZFbHiDhdtyR28q3fDuYA/D0vXQqGiEzIp1lRjJwcDOBv28q4rY8Tu5uBcSFw7ywRtEtvLIDqYaiGwTuRgIfPGo712DkKIPwm0VhkNbqpH0K4I/zUySRBtuKcXjg6WvJ6rhARuBn8zf8vbf6ivZ7wCZYsHUyM+3YKpUb/ctt9jUR4ZatdxyRSE6ra3a0z2/GY+Jv7Y4T/wBxrxnu2ntri53APu8DfF4UjI94+HcAM8gOPkqNJJMOJX4ihaUDWFxsD6sBjP61mCQHsQcbHfz9DUCvLdVgumjkgCGGPVHbEncP4ZAAdm06gCNzgelbSyWAX0PuWjBilM3TIKlfB0jJj82rXjO/xU07AlLyADJIA9TsKwuMcR6MYZQGZmRFUtpBZyAMtvgb5J3rVcc6ZvIBdY6PTkKB8CMy5X4s7FtGcA/WtPJbRPEcKGgW9iWEnxLpYoJBGT+TVqHp3okCcwElQWABwMgHIz54PmK9KsiQKAFGANgB5AbACrq5BWlUzTNAVpVM0zQFaVTNM0BWlKUApSlAKUpQClKUApSlAKUpQFkkYYYYAg+RGR+1eL2UbAK0aFR2UqCB9hjasmlAeRt106dK6flwMft2qMe0DmN+G2qywxo3jCaWyqgYJ20/apXXPPbcpNgmkEnrKdgT+VvQV3jSckmWYUnNJ8GRNzjNJfJaWMMbtpD3EjZ0oTjPw+YG2/ngeRrA5i9obWd+bdoY+gpTW4yGCv8AE2O22SfrWq4S7cEvsMrNa3ao2vSWKf1MBnwljnPkQfKsi94St3xm9hcHRNahQ+NgQFKkHGNjirtMU/yjSoY1L8okkXH9HFBZRxRCF4hN1FGCTgkdtiPrWls+crq5km/hFnC0UZ8UjkoZG3xpC43O5H3+tRzkVZ24pHHcqytDBJbFtJ7ICAdRG+x2+mKzOTOO/wAGE9rfRSg69cbIjMHwNPhI2wcA5+tHBLjcPFGN0rdI3MntAM3DZZ0t0MsDok0EmSoDEgMNs9we42wRVOaPaDJbxWpt4I36tv12U6sJjTjSB5A6v2FYPJnLss9nxKWaNo/fQxjQg52Mjg4IzjU+B64zWi5PtXvUnV0YdDhxhXIIySSRjI77Gp0wt/h18eK2+kdDuecX9+s7aGNGW4iErsScqCCfDjbsPP1r19n3NcnEBcGWNU6MgQaSdxg7nPntUN9lCvc3nWkRl92tIoV1AjJORkZHoDWL7O+Z4uHi6Fwk2ZJtS6ImYYXIOTj1rmWNU0uTieGNNLlUS3jfOF4vEWsrSCGQhA4LuyEjGTv2r14xzVe2lg9xc28KyiVUVFdmQoceInvnOdqhPNUkD8XMlytwIHgjbMSuHyy5UHSMjvuKzOYGgfgkq2QuCq3CA9YOX1HBOMjJXcU0R2J+OP129Wbi55/vrZY5r2xQW8mn8SKQkgMMjOfPHkcfetzzZz2lrHD0EM8tyA0SDYEHGCcb7lgABvUO47zIb2xisbK2nkkKxKzGNlVdGN8nbuO52FZHNHAZ7JuHXUUZnFpGscqrliNPmABnB1Nv5YGaaI7WT8cLVqnvt7JNwnivFmli94tIFic4Yq5LoMHcjOD5dqwZ+cr5764tbO3gk6BG7uyEqQNz5ZyainEOMpc8TtJbNrv8SZTNG+tUXBQKFUDGMas148VW3HFr03ouRGSNBgDgltKdyo7VKgu/RKxR5a6/07FwCe4eENeRpHLlsojF1Aztgn6VsqhvLXGraG0i93W5MRMgXWrNJlDvqyM76tvtUutpNSq2CNShsHYjIzg/Ws7VMwy5PWlKVBApWJdXBXsP1rDa4Y9yf9VKQNsTVhmUfmH71qSfWqYqdINr70nzCnvSfMK1VVpQNqLlfmFVEy/MP3rUVcsZPYH9qaQbgGq1r4LVgck4rPqAKtb61fWHxSFGjbqrrRfGVwTnTuPCPi3HaoBkZB9DVQK5ty/a3NvHatHHoIsmmumELM7uHDiFckASHMgxjIrIm4/xHDvFG5VSxw1s4yqQF/wwPE2ZZEQA7npnbc11pIs6CKtwG9D+x/zUDvuL3rwzJnpOYYolcxNHi4mKIc6twcuSCuRj0K7+Ud9fxI8NpAqmNZ0VTCyopWVI7ZwV2cupeRvIAD0OVMWdEqgxUC4lxbicUsulVkjQsVIt5NxHCzsBg+LMkkKg+ehsedXm/veozKg1j3OIsbeQZQRvLcb59SFGOxOO5ppFk7AqmB9K59wjmW7lnt4ZXijZ0hZwYyuWZZHmiGT/ADgOjhMggFic7VZzBBLJxJn0SiCNrJGkjV9fxyOzREDdQywrIQD4GPbyUxZ0TApgVBZeYL4xyOI2RmlEUcQgd3XDyZJY4UsUVcZ8OSN9xm5eY7wCR3icLqkjVEgkd16XUbUewLOqLgfCC3ftlpFk4ApkVBBxniKrrdfAi2itm3Yu0k389tKnPTjDqdh5Y9TV8a3hvVkUDOm3g6jwlS0QZpbjKhsR5DxKDk7jGO9RpFk3EQG4ABqpSr6VFk2WhaupSgFKUoCmKtaIHuBSlAW+7r8oqnuqfKKrSgKe6p8oqot1+UUpQF4QDyq6lKAYpSlAKpilKAYpilKAslgVsahnBDDPkR2P3q8LSlAMUxSlAYo4ZF1DJ011k6i2N9WNOr+rTtnvisrFKUAxTFKUAxTTSlAVpSlAKUpQClKUB//Z"/>
          <p:cNvSpPr>
            <a:spLocks noChangeAspect="1" noChangeArrowheads="1"/>
          </p:cNvSpPr>
          <p:nvPr/>
        </p:nvSpPr>
        <p:spPr bwMode="auto">
          <a:xfrm>
            <a:off x="152400" y="7938"/>
            <a:ext cx="304800" cy="304800"/>
          </a:xfrm>
          <a:prstGeom prst="rect">
            <a:avLst/>
          </a:prstGeom>
          <a:noFill/>
          <a:ln w="9525">
            <a:noFill/>
            <a:miter lim="800000"/>
            <a:headEnd/>
            <a:tailEnd/>
          </a:ln>
        </p:spPr>
        <p:txBody>
          <a:bodyPr/>
          <a:lstStyle/>
          <a:p>
            <a:endParaRPr lang="tr-TR" altLang="tr-TR">
              <a:cs typeface="Arial" pitchFamily="34" charset="0"/>
            </a:endParaRPr>
          </a:p>
        </p:txBody>
      </p:sp>
      <p:pic>
        <p:nvPicPr>
          <p:cNvPr id="10254" name="Picture 9"/>
          <p:cNvPicPr>
            <a:picLocks noChangeAspect="1" noChangeArrowheads="1"/>
          </p:cNvPicPr>
          <p:nvPr/>
        </p:nvPicPr>
        <p:blipFill>
          <a:blip r:embed="rId15" cstate="print"/>
          <a:srcRect/>
          <a:stretch>
            <a:fillRect/>
          </a:stretch>
        </p:blipFill>
        <p:spPr bwMode="auto">
          <a:xfrm>
            <a:off x="6022975" y="5618163"/>
            <a:ext cx="1562100" cy="1143000"/>
          </a:xfrm>
          <a:prstGeom prst="rect">
            <a:avLst/>
          </a:prstGeom>
          <a:noFill/>
          <a:ln w="9525">
            <a:noFill/>
            <a:miter lim="800000"/>
            <a:headEnd/>
            <a:tailEnd/>
          </a:ln>
        </p:spPr>
      </p:pic>
      <p:sp>
        <p:nvSpPr>
          <p:cNvPr id="10255" name="AutoShape 11" descr="clinicalkey logo ile ilgili görsel sonucu"/>
          <p:cNvSpPr>
            <a:spLocks noChangeAspect="1" noChangeArrowheads="1"/>
          </p:cNvSpPr>
          <p:nvPr/>
        </p:nvSpPr>
        <p:spPr bwMode="auto">
          <a:xfrm>
            <a:off x="0" y="-136525"/>
            <a:ext cx="1295400" cy="914400"/>
          </a:xfrm>
          <a:prstGeom prst="rect">
            <a:avLst/>
          </a:prstGeom>
          <a:noFill/>
          <a:ln w="9525">
            <a:noFill/>
            <a:miter lim="800000"/>
            <a:headEnd/>
            <a:tailEnd/>
          </a:ln>
        </p:spPr>
        <p:txBody>
          <a:bodyPr/>
          <a:lstStyle/>
          <a:p>
            <a:endParaRPr lang="tr-TR" altLang="tr-TR">
              <a:cs typeface="Arial" pitchFamily="34" charset="0"/>
            </a:endParaRPr>
          </a:p>
        </p:txBody>
      </p:sp>
      <p:pic>
        <p:nvPicPr>
          <p:cNvPr id="10256" name="Picture 12"/>
          <p:cNvPicPr>
            <a:picLocks noChangeAspect="1" noChangeArrowheads="1"/>
          </p:cNvPicPr>
          <p:nvPr/>
        </p:nvPicPr>
        <p:blipFill>
          <a:blip r:embed="rId16" cstate="print"/>
          <a:srcRect/>
          <a:stretch>
            <a:fillRect/>
          </a:stretch>
        </p:blipFill>
        <p:spPr bwMode="auto">
          <a:xfrm>
            <a:off x="7451725" y="4814888"/>
            <a:ext cx="1295400" cy="914400"/>
          </a:xfrm>
          <a:prstGeom prst="rect">
            <a:avLst/>
          </a:prstGeom>
          <a:noFill/>
          <a:ln w="9525">
            <a:noFill/>
            <a:miter lim="800000"/>
            <a:headEnd/>
            <a:tailEnd/>
          </a:ln>
        </p:spPr>
      </p:pic>
      <p:sp>
        <p:nvSpPr>
          <p:cNvPr id="10257" name="AutoShape 14" descr="data:image/jpeg;base64,/9j/4AAQSkZJRgABAQAAAQABAAD/2wCEAAkGBxARERUUDxIWExQXGRIXGRYXFRgXGBcYFBUWGBYWFhQYKCggGxwlGxYUIjUiJSkrLi4uFyAzODMsNygtLisBCgoKDg0OGhAQFjclICQwLC4uLCw3NywsLCwsLCwsLCwsLCw4LCwsLCwsLCwsLCwsLCwsLCwsLCwsLCwsLCwsLP/AABEIAGsBmQMBEQACEQEDEQH/xAAbAAEAAgMBAQAAAAAAAAAAAAAAAwUBBAYCB//EAD0QAAEDAgIEDAQHAAEFAQAAAAEAAgMEERIhBRYxQQYTIlFSU2Fxk5TR0jI0c5EUI0KBobGz8AcVgsHxcv/EABkBAQEBAQEBAAAAAAAAAAAAAAABAgMEBf/EACURAQACAgIDAAMAAwEBAAAAAAABAgMSERMhMTIEQVEiYfEUI//aAAwDAQACEQMRAD8A+gaE0DHURukkkmxGWoHJme0ANmeAA0ZAAALve81niHoyZJrPELDVGn6yo8xJ6rHbLH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ZW8JOD0UFLNLHJOHsYXNvO8i45wTYrVMkzaIlqmSbWiJX37D7BThOIQ8EPlz9Wq/3epl+kzfS6JttXNyRsnYdjgd23fa/9INap0tBGbOeL7Ms+b1CDP8A3WHLl8/OLW577EHhumYDeztltxzvuHagyNLwXsHc1zuFxfMoMt0pCSAHXJAIsDv2DvQZbpOIlzbm7QSQQbgC/oglNbHiDcQuTYDt5v5CCdBlAQEGEBAQEBAQEGUBAQEBAQEBAQEGEBAQEBAQZQEBAQEBAQEBAQYQEBBScNfkKn6blvH9Q6YvuE600h4I/Ln6tV/u9TL9Jm+kumnE2DZAwgX+KxOI2AtstltOxc3JzxDmC0TnOzxYxsu21y0HcCct/YUEVQfywS65bfA3C61ics8htyHcqIo2N5JcG2OE8sOxWzwhufKaSUEtTSjC25cThc2wAO85EZZ53B70Hp7nOjaGj4B8V7HCDfktt2bdxQYDBHidY5uBDhmW3O61t19vdkgikJEhyAJxZG4FrW3bMiNvMg8sxPONuKzBe5Obs7NFu/LbuQdnoO/EgkWJue+5yJtlssoN9AQEBAQEBAQEBAQEBAQEBAQEBAQEBAQEBAQEBAQEBAQEBAQEBAQEFHw1+QqfpuW8f1Dpi+4TrbSHgh8ufq1X+71nL9Jm+kmn4Ynt5bxdoLsFwLi42j4iMjkNq5uTlp2uDgGAi7SMzYk3BvbZYi2R5lR6ge67RblNNjizBNycxkQMj/KDBYXE2DXnFYA8lvcOY37tyD3UNaHg4viwkkZBriCNhPcDnu3oMQvzOJpbmzAHOOQAJcGk52yHd+6DxJCGjGS1pN7A53uTcOzFrWPPtQeeLGG4222OGWd7FoPZnuQStb+WMR+LllgBvZot8X6Te+VkHWaCJ4oXbY5Z3JJyGZuMlBYoCAgICAgICAgICAgICAgICAgICAgICAgICAgICAgICAgICAgICAgo+GvyFT9Ny3j+odMX3CdbaQ8EPlz9Wq/3es5fpM30n03RGVotnuwgZm5GePcAubk5OeN+PDexAtYDJxvblW33VHpsmJwJGLCY2m+eKx/VvG/NBqTPPLGEkXz2uA3WJ3jLag3uLa0AvabOycRaxIuBe2w5tJBtzoNSKpbjeGt405Na03Ngc7333OX7dqDZY1+JrS2wdmAzbci55NwAezvQRuxAi5LWON8Rtv292ZtYIPdRG5sjw1lg5gOTjfZ8VwNp/ZB0vBeRxh5Vtu0ADPf/APe1QXKAgICAgICAgICAgICAgICAgICAgICAgICAgICAgICAgICAgICAgIKPhr8hU/Tct4/qHTF9wnW2kPBH5c/Vqv8Ad6zl+kzfTf0rOWROwGzyCGf/AKIOH+VzcnJs/ESF7TE4vaBiDrXwl1wO3ZtH8qj3pEGJwLGO5WV8BDnFxbdtssr2H7jNBripcGvw/lSNacI2Em97EW2i1rHnQWda0GNkgaAJIhdvwsxAAgEDvNtllBURF8eO7OUwuaW3F7usQ5x3gclUb8ZPFl5sA7kRutysQyxG2WWeY3BQY0M5r5eLkHJkYTE7nLb3Oe8AjduCo6tlHGHYg0Ys8+e4A/oKD3TU7Y22b995POUEqAgICAgIK+s03TROwSSta7m2277bFztlpWeJlmb1jxMt2KVr2hzCHNOYIzBW4mJ8w17RV9ayGMySmzRt37chkpa0VjmUmYiOZSU87ZGtew3a4Ag9hViYmOYInlIqogICDBKCpPCajvbjm82w/wB2XHvx/wBc+yv9bk+kYmRGYvBjAviGYzNsrdq3N6xXbnw1No45TUtQ2RjXsN2uAIPYVqJiY5hYnmOUqqiAg16WtjlLhG8OLThdbceZZi0T6SJifSt4V18kELXRGxMkbTlfInMLUKuQgrdLcIKSlIFTMyMnMAnO3PYZ2WopM+nO+WlPqW1o+vinYJIHtkYb2c03GW0d6kxMe2q2i0cxLZUaEBAQEBAQEBAQEBAQUfDX5Cp+m5bx/UOmL7hOttIeCPy5+rVf7vWcv0mb6bOnaQyRgh4YWHFc7NliD3rm5KXRkr5g5kbsJdjD7NyaW2wnEOf9lRs6YoHMgdiOJjRi2m7CNuE8x7VBVwxSyx3Axluz9brOuGs4z9Vv4VEFTFIJA14c02DhcbAQcyRkHXIBt28yDbpoH8fK2ItLYyOSXAGRzQCO3Ydo5kFfLRSU5bxpsCHFsWK+TvjFt1xfNBJDXM/FQ4PgYWsbYW+MnE7CdgN/6Qd+oCAgICAgIMFB87fTupZZTV0pmY5xPGZ5Ak5g7PvZfOmulp3ry8nGsztC4qdONbDBFo8AGUlrb/osQDcc9yus5o1iuP8AbpN/ERV50p+OgppTPIyQWYAcNyCXAHIi2xL9lKTtPJbaKzy8VOnZXGKGOSOD8tjnyOsACWg4WjZzfdSc0zxWJ4Sbz4iHmLhFM1lRG6Rkj2ML2StsQRltGy4ukZ7RExyRknzCKTSldHBFUula5jiBgw7s8yec2Kz2ZIrF5lNrxEWWGkdKVM1QKekIjs0Oe852uAbD7j7rrbJe1taN2taZ1qj0hpSrpo2RyvjM0jiGybA1gtyndtypfJekcTPmUta1Y4n2ipNNSxTNilnjqGSXAcy12uOQBtuvZZjLNZ4meeUi8xPEzy8cC9GQzQy8bG154wi5GYGEbCn4+OtqzzBirExPLQbM6mbWwxm7W4S24xAYntacjvsf4XPmabVhnnXaIbs+lawyU8VO5oL4GG1gACcV3dlg1anJeZitf4u1uYiElRpeoMn4f8RHEY2gPldYYn7w0H7fdanJbnXnjhZvbnXlLQcKHNinExbI+G1nN+F+IhrdnaQrX8iYief0sZfE8/p6oo9KStbKJmNDxfCW/C07CO391axmtHPJG8+eWpwKgm46U8YMLXkSNt8Z5ViDuzzWPxottPlMUTzKz4d/Ls+tF/ZXvh6HRhQfJ+EmjpqbSM1TUURrYH7CLnCMLQMhexFiMxZemkxNeInh8zLS1cs2tXmFizhfSU+j8WjIsD3SYBE79L35lx5xYZZ8yz1zNv8AJ0761x//ADhaaOGlaa89dPHLAI3vkYG2c0hpIDTbnWZ0nxEOlO2v+V58KJmmtMy0ztIRyRthaXOEGG92McQ437LHfuK3rSJ1cezNNe2J8fxPpjhfWSvofwJaz8Qx3JcARjvhNzzNIP2UrjiInn9Lf8i9prp+25onTNfS1wpK+RswlY50cgFrEAm3dkRbuUmtZrzDVcmSl9Lyxwe4SVUmjayeR4MkRnwGwywtuBbsS1Ii0Q1TLacVrT+uVZW8Lq38HQnjREZ8YkqXMuG4XloyGQNhdajHG0uVvyL6V8+/27PgdLVPhJqZoqgYvy5Ij8TbfqtvuuV+OfEPXgm01/ynlfrDsICAgICCj4a/IVP03LeP6h0xfcJ1tpDwR+XP1ar/AHes5fpM302tJ0HHOjDgDG0uLgSc8rDIbdq5uSbRdCIIxG03Avna203zQbT2ggg5jffZZB5hY1rQGABo2AbP2sg0tM0vGMyJByA5uU5oz3oOLpXOExZgBcHEW2HFawLjs3n7Ki40nTAhlQx2JpbbC4XJcGltyQeZQc/TUh/IeTm54GHmLXAG43ZlUfTFAQEBAQEBAQcnVw6V5bAY3sdiGLIWacv6715LRm8w4TGT0jdwTkjhiMLxx8bi+52Em2X7YR/Kn/mmKxx7g6piI49payj0hUQStmEYuGYWt52uBOfcrauW9ZixMXtHEoq3g5M10csTY5HBjGvjeLtJaLXH/NylsFo4tBOOfcPTNC1L4psbIYy9ha1jGgZ3vm5IxXmJ5gilpiUtfoOZ1BFC0DjGlhIvlle+f7rVsVpxRVZpM0iGa/Q9THMKikLS/C1r2O2GwAuPsPslsV4ttQtS0TzVHX6Fq6iNr5jHx7HEtbbklptyXfuFL4r3jmfaWpa0cz7Z0fouqMjXSQ08LW3vhYC52W47lK47zPmIgilufMNPRlBpOmDmQsjs5xOIkE55XGfZzLNKZacxEJWt6+IbOrEopZgXB88uEnPLkvDrX++a1/550n+yvVOs/wBT0ehJm1VPIbYY4Qx2f6gHCwH/AJK1w2i8T/pYpMWiUWltAyiodPTsjlD/AIo5BsPOEyYbb7V8pak7cwlpNAyyRTNqBFHxgAa2NgGEtNwSd+dsla4ZmsxZYxzMTyxouDSUZZE7i+KYQC/aS0bvslK5a/4/orF48Nvg1ouSB05ktZ77tsb3Gef8reHHNZnlrHWYmUHDv5dn1ov7K9EOjowoOL00zTrJ5DSuikhceQHAAsFtme/7rrXTjy8mTvi06+lVB/06lNHIJJGiqfIJQR8LXNvyb9tznuyWu2Of9OcfiTpPM+fa30XS6XmJi0gIW05Y9j8Ob33aQCDuzsszNI8w6Urmt/jf0pG8GtMRwOoI3RGmcXDjT8QY43cLdtzl2nNb3pM7ftx6c0V649NPhTol9PVaNp6Rw4xjCGOdsL8VyT3m/wB1aTzEzLGWk1vStfboNC8Hq6etFZpLA0xtLWRszGYIv2bSe8jmWLXrEcVd6Yb2vvkVeq+lKeOopaYQvgnc78xxIc1rsjlz2y3rW9Z4mWJw5axNI9StKrQFfT01PDScTURxsIkilbk9xJJcCdguTZZi1ZmZl0nFkrSK18t3/p/wdmo2SmfC10r8XFMN2RjmH/NwWcl4t6b/ABsU44nn9utXN6RAQEBAQUfDX5Cp+m5bx/UOmL7hOttIeCPy5+rVf7vWcv0mb6Xa5uQg4ThLpiR8jmRyWYMsOw3aSCDf/hyVHS6BPF04MjTHvON19u/s7lBq6ZmYSHxyG7SwuAuWmxGEEjZ3b0FRX6R/D1D3tALJS1xL25Ymj4Qf/ao3avSsM0T8AAEbZXAXAy4t4abd5H3UFLpRzYqqMXIb+U94zIvZpdbmvZUdozTMHF8YXgDm35mwyGZ/ZQbFHWRytxRm47iM+bNBsICAgICAgICAgICAgICAgICAgICAgINauoY5mhsrcQBa4DZm3YckGygICAgIK2u0HBNPFUSNJkhxYDcgZ843rUWmI4c7Y62tFp9wsll0EBAQEBAQEBAQUfDX5Cp+m5bx/UOmL7hOttIeCPy5+rVf7vWcv0mb6WGk6l8cZMUZkfsDQL57r9i5uTn6rSFc4m0EgFtzbZ9Gwde3bdBUy6OmMzpGwTi4BFwCQd+d/wCVRsaNbVsfjmhnlIBADrWz270EjRUNhMcdNM3K4dkeVe9z2diDVdS1TyQ+CQNLWgtwtcC5otisTkbZ32oNT/ttW0OaylcQ7IktGLDfYCTkgzpHRFQ8sLYZyQwNc51syDuz2WsP2QQN0XXgj8l5A2BwBH99iDtuDMU4ZinAYTfkYQCLGwOXYoLpAQEBAQEBAQEBAQEBAQEBAQEBAQEBAQEBAQEBAQEBAQEBAQEBAQEFHw1+QqfpuW8f1Dpi+4TrbSHgh8ufq1X+71nL9Jm+m/pSqdEzE0A5gWPaQF4/ycs46bQYccXtrLEk0rb/AAGzXHInd2cylsl4iZ8LFaT/AFJQzl8TXuABcL2HbuW8WSbY4vLOSkVvNYatJXySND2hhab3Gd2EbnLhT8i967R/x1vhrSdZ/wClJWyyRteAwYrZXN9quPNkvSLePKXx0paa+fD3RVxc2TjAGujJBGeVhcHuIVxZ5tFtvEwmTFFZrr6l4bWy442Oa0Y2lx28m1sv5UjPfetZj2s4qa2tE+maetlfjyYMDnNzJztv7NqUz3vt68Twt8VK8e/Mcs/i5TIWBrQQxr8yd5It/G1O7JvNeI9cp1002/3wn0ZV8dGH2te4tt2G2R5l2/Hy9tNuHPNj67a8tpdnMQEBAQEBAQEBAQEBAQEBAQEBAQEBAQEBAQEBAQEBAQEBAQEBAQEFHw1+QqfpuW8f1Dpi+4TrbSHgj8ufq1X+71nL9Jm+m1pyNz4sLGlxJbkLbAQTtXg/MrNsfERy3+NaK35meEbxbFxcDgS0gnIZWNt/OsWjxOtPcLE+Y2sUUkrImMETsQDRc2wjtNiriteuOK6+TJFLXm23hAad3GNkZG6MkHjBlY5Zd5vvXGcVt4vWvH9dIyRrNbTz/DR8BZEwGB3GN38nb332Zq4KaUiJp5hM197zxfw2KihcZw5vwOAEg58Bu377F1vgtOWLR6n2xXLEY9Z9x6ZqWP8AxEbgwlrWvBOVuVayZK2762iPEQlJjqtHPlrU1PbjOMgccT3OHw7Mrb+xcsePibbU9y65L86629QS0jppXY2OYHRhocCMnAk7j2hLYbZck7Rx4K5Yx0iInnysNFmQMwyMwluVxbC4biOZer8feK63jjh582u3NZ9txehyEBAQEBAQEBAQEBAQEBAQEBAQEBAQEBAQEBAQEBAQEBAQEBAQEBBR8NfkKn6blvH9Q6YvuE620g4I/Ln6tV/u9Zy/SZvpd3XNyLoFwgXCBdAunAXQLoF0C4QLoF0C6BdAugXQLoF0C6BdAugXQLoF0C6BdAugXQLoF0C6BdAugXQLoF0C6BdAugXQLoF0C6BdAugXQLoF0C6Ck4afIVP03LeP6h0xfcJ1pppv4O0t3ERkXLnG0kgF3EkmwNsySVqLy3F7f1j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w7g3SOydGSDtBkkIPeCc02k3t/VxgHMufLjy//Z"/>
          <p:cNvSpPr>
            <a:spLocks noChangeAspect="1" noChangeArrowheads="1"/>
          </p:cNvSpPr>
          <p:nvPr/>
        </p:nvSpPr>
        <p:spPr bwMode="auto">
          <a:xfrm>
            <a:off x="304800" y="160338"/>
            <a:ext cx="304800" cy="304800"/>
          </a:xfrm>
          <a:prstGeom prst="rect">
            <a:avLst/>
          </a:prstGeom>
          <a:noFill/>
          <a:ln w="9525">
            <a:noFill/>
            <a:miter lim="800000"/>
            <a:headEnd/>
            <a:tailEnd/>
          </a:ln>
        </p:spPr>
        <p:txBody>
          <a:bodyPr/>
          <a:lstStyle/>
          <a:p>
            <a:endParaRPr lang="tr-TR" altLang="tr-TR">
              <a:cs typeface="Arial" pitchFamily="34" charset="0"/>
            </a:endParaRPr>
          </a:p>
        </p:txBody>
      </p:sp>
      <p:pic>
        <p:nvPicPr>
          <p:cNvPr id="10258" name="Picture 15"/>
          <p:cNvPicPr>
            <a:picLocks noChangeAspect="1" noChangeArrowheads="1"/>
          </p:cNvPicPr>
          <p:nvPr/>
        </p:nvPicPr>
        <p:blipFill>
          <a:blip r:embed="rId17" cstate="print"/>
          <a:srcRect/>
          <a:stretch>
            <a:fillRect/>
          </a:stretch>
        </p:blipFill>
        <p:spPr bwMode="auto">
          <a:xfrm>
            <a:off x="109538" y="4641850"/>
            <a:ext cx="2085975"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lusal Yenilik Sistemimizin Geleceği_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contrasting" dir="t">
            <a:rot lat="0" lon="0" rev="1200000"/>
          </a:lightRig>
        </a:scene3d>
        <a:sp3d contourW="19050" prstMaterial="metal">
          <a:bevelT w="88900" h="203200"/>
          <a:bevelB w="165100" h="254000"/>
        </a:sp3d>
      </a:spPr>
      <a:bodyPr spcFirstLastPara="0" vert="horz" wrap="square" lIns="216354" tIns="189034" rIns="216354" bIns="189034" numCol="1" spcCol="127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a:style>
    </a:spDef>
    <a:txDef>
      <a:spPr>
        <a:noFill/>
      </a:spPr>
      <a:bodyPr wrap="square" rtlCol="0">
        <a:spAutoFit/>
      </a:bodyPr>
      <a:lstStyle>
        <a:defPPr>
          <a:defRPr dirty="0">
            <a:latin typeface="Futura Lt BT" pitchFamily="34" charset="0"/>
          </a:defRPr>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8512</TotalTime>
  <Words>1052</Words>
  <Application>Microsoft Office PowerPoint</Application>
  <PresentationFormat>Ekran Gösterisi (4:3)</PresentationFormat>
  <Paragraphs>183</Paragraphs>
  <Slides>19</Slides>
  <Notes>2</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Ulusal Yenilik Sistemimizin Geleceği_2</vt:lpstr>
      <vt:lpstr>Slayt 1</vt:lpstr>
      <vt:lpstr>ULAKBİM Faaliyet Alanları</vt:lpstr>
      <vt:lpstr>ULAKBİM Internet Altyapı Hizmetleri: ULAKNET</vt:lpstr>
      <vt:lpstr>ULAKBİM Internet Altyapı Hizmetleri: TRUBA Hesaplama Alt Yapısı</vt:lpstr>
      <vt:lpstr>ULAKBİM Cahit Arf Bilgi Merkezi</vt:lpstr>
      <vt:lpstr>TÜBİTAK ULAKBİM EKUAL Nedir? Amaçları Nelerdir?</vt:lpstr>
      <vt:lpstr>TÜBİTAK ULAKBİM EKUAL Amaçlar</vt:lpstr>
      <vt:lpstr>TÜBİTAK ULAKBİM EKUAL  ile Hangi Kurumlara Hizmet Ulaştırılıyor? </vt:lpstr>
      <vt:lpstr>EKUAL Koleksiyon İçeriği</vt:lpstr>
      <vt:lpstr>TÜBİTAK EKUAL VERİ TABANLARI CARİ TOPLAM GİDERİ     (Milyon USD) </vt:lpstr>
      <vt:lpstr>TR Dizin Çalışmaları</vt:lpstr>
      <vt:lpstr>Uluslararası Bilimsel Yayınları Teşvik Programı (UBYT)</vt:lpstr>
      <vt:lpstr>Uluslararası Bilimsel Yayınları Teşvik (UBYT)</vt:lpstr>
      <vt:lpstr>Bibliyometrik Analiz Çalışmaları</vt:lpstr>
      <vt:lpstr>Bibliyometrik Analiz Çalışmaları</vt:lpstr>
      <vt:lpstr>DergiPark Hizmeti</vt:lpstr>
      <vt:lpstr>DergiPark Hizmeti</vt:lpstr>
      <vt:lpstr>ULAKBİM Diğer Hizmetlerimiz </vt:lpstr>
      <vt:lpstr>Slayt 19</vt:lpstr>
    </vt:vector>
  </TitlesOfParts>
  <Company>Tubitak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Ulusal Yenilik Sistemimizin Geleceği</dc:title>
  <dc:creator>siir.kilkis</dc:creator>
  <cp:lastModifiedBy>kütüphane</cp:lastModifiedBy>
  <cp:revision>587</cp:revision>
  <cp:lastPrinted>2015-03-24T15:07:18Z</cp:lastPrinted>
  <dcterms:created xsi:type="dcterms:W3CDTF">2011-11-25T07:06:56Z</dcterms:created>
  <dcterms:modified xsi:type="dcterms:W3CDTF">2015-04-27T05:44:27Z</dcterms:modified>
</cp:coreProperties>
</file>