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Default Extension="png" ContentType="image/png"/>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handoutMasterIdLst>
    <p:handoutMasterId r:id="rId22"/>
  </p:handoutMasterIdLst>
  <p:sldIdLst>
    <p:sldId id="652" r:id="rId2"/>
    <p:sldId id="653" r:id="rId3"/>
    <p:sldId id="654" r:id="rId4"/>
    <p:sldId id="656" r:id="rId5"/>
    <p:sldId id="655" r:id="rId6"/>
    <p:sldId id="657" r:id="rId7"/>
    <p:sldId id="658" r:id="rId8"/>
    <p:sldId id="659" r:id="rId9"/>
    <p:sldId id="660" r:id="rId10"/>
    <p:sldId id="661" r:id="rId11"/>
    <p:sldId id="662" r:id="rId12"/>
    <p:sldId id="663" r:id="rId13"/>
    <p:sldId id="664" r:id="rId14"/>
    <p:sldId id="667" r:id="rId15"/>
    <p:sldId id="665" r:id="rId16"/>
    <p:sldId id="666" r:id="rId17"/>
    <p:sldId id="668" r:id="rId18"/>
    <p:sldId id="669" r:id="rId19"/>
    <p:sldId id="651" r:id="rId20"/>
  </p:sldIdLst>
  <p:sldSz cx="9144000" cy="6858000" type="screen4x3"/>
  <p:notesSz cx="6797675" cy="9928225"/>
  <p:defaultTextStyle>
    <a:defPPr>
      <a:defRPr lang="tr-TR"/>
    </a:defPPr>
    <a:lvl1pPr algn="l" rtl="0" fontAlgn="base">
      <a:spcBef>
        <a:spcPct val="0"/>
      </a:spcBef>
      <a:spcAft>
        <a:spcPct val="0"/>
      </a:spcAft>
      <a:defRPr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ern="1200">
        <a:solidFill>
          <a:schemeClr val="tx1"/>
        </a:solidFill>
        <a:latin typeface="Calibri" pitchFamily="34" charset="0"/>
        <a:ea typeface="ＭＳ Ｐゴシック" charset="-128"/>
        <a:cs typeface="+mn-cs"/>
      </a:defRPr>
    </a:lvl5pPr>
    <a:lvl6pPr marL="2286000" algn="l" defTabSz="914400" rtl="0" eaLnBrk="1" latinLnBrk="0" hangingPunct="1">
      <a:defRPr kern="1200">
        <a:solidFill>
          <a:schemeClr val="tx1"/>
        </a:solidFill>
        <a:latin typeface="Calibri" pitchFamily="34" charset="0"/>
        <a:ea typeface="ＭＳ Ｐゴシック" charset="-128"/>
        <a:cs typeface="+mn-cs"/>
      </a:defRPr>
    </a:lvl6pPr>
    <a:lvl7pPr marL="2743200" algn="l" defTabSz="914400" rtl="0" eaLnBrk="1" latinLnBrk="0" hangingPunct="1">
      <a:defRPr kern="1200">
        <a:solidFill>
          <a:schemeClr val="tx1"/>
        </a:solidFill>
        <a:latin typeface="Calibri" pitchFamily="34" charset="0"/>
        <a:ea typeface="ＭＳ Ｐゴシック" charset="-128"/>
        <a:cs typeface="+mn-cs"/>
      </a:defRPr>
    </a:lvl7pPr>
    <a:lvl8pPr marL="3200400" algn="l" defTabSz="914400" rtl="0" eaLnBrk="1" latinLnBrk="0" hangingPunct="1">
      <a:defRPr kern="1200">
        <a:solidFill>
          <a:schemeClr val="tx1"/>
        </a:solidFill>
        <a:latin typeface="Calibri" pitchFamily="34" charset="0"/>
        <a:ea typeface="ＭＳ Ｐゴシック" charset="-128"/>
        <a:cs typeface="+mn-cs"/>
      </a:defRPr>
    </a:lvl8pPr>
    <a:lvl9pPr marL="3657600" algn="l" defTabSz="914400" rtl="0" eaLnBrk="1" latinLnBrk="0" hangingPunct="1">
      <a:defRPr kern="1200">
        <a:solidFill>
          <a:schemeClr val="tx1"/>
        </a:solidFill>
        <a:latin typeface="Calibri" pitchFamily="34"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5E020B"/>
    <a:srgbClr val="AA205E"/>
    <a:srgbClr val="FD6A0F"/>
    <a:srgbClr val="E3298A"/>
    <a:srgbClr val="C0504D"/>
    <a:srgbClr val="A3C1E5"/>
    <a:srgbClr val="D6CCA3"/>
    <a:srgbClr val="996600"/>
    <a:srgbClr val="CC99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5BE263C-DBD7-4A20-BB59-AAB30ACAA65A}" styleName="Orta Stil 3 - Vurgu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E25E649-3F16-4E02-A733-19D2CDBF48F0}" styleName="Orta Stil 3 - Vurgu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Orta Stil 1 - Vurgu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7167" autoAdjust="0"/>
  </p:normalViewPr>
  <p:slideViewPr>
    <p:cSldViewPr>
      <p:cViewPr>
        <p:scale>
          <a:sx n="70" d="100"/>
          <a:sy n="70" d="100"/>
        </p:scale>
        <p:origin x="-2736" y="-9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61A5D6C-0021-4EB1-8537-E6C479AB52B4}" type="doc">
      <dgm:prSet loTypeId="urn:microsoft.com/office/officeart/2005/8/layout/cycle8" loCatId="cycle" qsTypeId="urn:microsoft.com/office/officeart/2005/8/quickstyle/simple1" qsCatId="simple" csTypeId="urn:microsoft.com/office/officeart/2005/8/colors/accent1_2" csCatId="accent1" phldr="1"/>
      <dgm:spPr/>
      <dgm:t>
        <a:bodyPr/>
        <a:lstStyle/>
        <a:p>
          <a:endParaRPr lang="tr-TR"/>
        </a:p>
      </dgm:t>
    </dgm:pt>
    <dgm:pt modelId="{79FDB5F0-5177-46FB-B396-548451DA45EB}">
      <dgm:prSet phldrT="[Text]"/>
      <dgm:spPr/>
      <dgm:t>
        <a:bodyPr/>
        <a:lstStyle/>
        <a:p>
          <a:r>
            <a:rPr lang="tr-TR" dirty="0" smtClean="0"/>
            <a:t>Tıp Veri Tabanı</a:t>
          </a:r>
          <a:endParaRPr lang="tr-TR" dirty="0"/>
        </a:p>
      </dgm:t>
    </dgm:pt>
    <dgm:pt modelId="{4F30C33D-90EC-40A5-B887-1B202D3A0CD7}" type="parTrans" cxnId="{BAED2DE5-41C9-487B-83B7-6A9A80C22107}">
      <dgm:prSet/>
      <dgm:spPr/>
      <dgm:t>
        <a:bodyPr/>
        <a:lstStyle/>
        <a:p>
          <a:endParaRPr lang="tr-TR"/>
        </a:p>
      </dgm:t>
    </dgm:pt>
    <dgm:pt modelId="{D57C5B48-9579-4C13-B440-8D467F3892AD}" type="sibTrans" cxnId="{BAED2DE5-41C9-487B-83B7-6A9A80C22107}">
      <dgm:prSet/>
      <dgm:spPr/>
      <dgm:t>
        <a:bodyPr/>
        <a:lstStyle/>
        <a:p>
          <a:endParaRPr lang="tr-TR"/>
        </a:p>
      </dgm:t>
    </dgm:pt>
    <dgm:pt modelId="{812719FB-792D-4B18-A2F2-24EE4B59243F}">
      <dgm:prSet phldrT="[Text]"/>
      <dgm:spPr/>
      <dgm:t>
        <a:bodyPr/>
        <a:lstStyle/>
        <a:p>
          <a:r>
            <a:rPr lang="tr-TR" dirty="0" smtClean="0"/>
            <a:t>Sosyal Bilimler Veri Tabanı</a:t>
          </a:r>
          <a:endParaRPr lang="tr-TR" dirty="0"/>
        </a:p>
      </dgm:t>
    </dgm:pt>
    <dgm:pt modelId="{FCD31622-58FD-4250-9D40-AB1BCB23C677}" type="parTrans" cxnId="{D470D890-DFB0-4828-B3E6-7A4469478BD8}">
      <dgm:prSet/>
      <dgm:spPr/>
      <dgm:t>
        <a:bodyPr/>
        <a:lstStyle/>
        <a:p>
          <a:endParaRPr lang="tr-TR"/>
        </a:p>
      </dgm:t>
    </dgm:pt>
    <dgm:pt modelId="{ED4F81E7-FF98-4608-8986-0722407486BB}" type="sibTrans" cxnId="{D470D890-DFB0-4828-B3E6-7A4469478BD8}">
      <dgm:prSet/>
      <dgm:spPr/>
      <dgm:t>
        <a:bodyPr/>
        <a:lstStyle/>
        <a:p>
          <a:endParaRPr lang="tr-TR"/>
        </a:p>
      </dgm:t>
    </dgm:pt>
    <dgm:pt modelId="{A944EE7D-348E-438D-8AED-632AC9FFADE4}">
      <dgm:prSet phldrT="[Text]"/>
      <dgm:spPr/>
      <dgm:t>
        <a:bodyPr/>
        <a:lstStyle/>
        <a:p>
          <a:r>
            <a:rPr lang="tr-TR" dirty="0" smtClean="0"/>
            <a:t>Yaşam Bilimleri Veri Tabanı</a:t>
          </a:r>
          <a:endParaRPr lang="tr-TR" dirty="0"/>
        </a:p>
      </dgm:t>
    </dgm:pt>
    <dgm:pt modelId="{759F478A-3780-4A0E-B1DF-CD724F0283EE}" type="parTrans" cxnId="{7DB8EE5F-38CC-4D86-9A50-C0BD1DF68CE0}">
      <dgm:prSet/>
      <dgm:spPr/>
      <dgm:t>
        <a:bodyPr/>
        <a:lstStyle/>
        <a:p>
          <a:endParaRPr lang="tr-TR"/>
        </a:p>
      </dgm:t>
    </dgm:pt>
    <dgm:pt modelId="{6FF6C4DC-2ADC-47BC-9DDD-213EB0C0549B}" type="sibTrans" cxnId="{7DB8EE5F-38CC-4D86-9A50-C0BD1DF68CE0}">
      <dgm:prSet/>
      <dgm:spPr/>
      <dgm:t>
        <a:bodyPr/>
        <a:lstStyle/>
        <a:p>
          <a:endParaRPr lang="tr-TR"/>
        </a:p>
      </dgm:t>
    </dgm:pt>
    <dgm:pt modelId="{96A7FBFF-6915-4A78-AA13-11DFA912832B}">
      <dgm:prSet phldrT="[Text]"/>
      <dgm:spPr/>
      <dgm:t>
        <a:bodyPr/>
        <a:lstStyle/>
        <a:p>
          <a:r>
            <a:rPr lang="tr-TR" dirty="0" smtClean="0"/>
            <a:t>Mühendislik ve Temel Bilimler Veri Tabanı</a:t>
          </a:r>
          <a:endParaRPr lang="tr-TR" dirty="0"/>
        </a:p>
      </dgm:t>
    </dgm:pt>
    <dgm:pt modelId="{00D56B26-9344-4297-9C8D-0377D1F70371}" type="parTrans" cxnId="{DDFCD32B-5B2D-4EC3-B555-87C258AF4C99}">
      <dgm:prSet/>
      <dgm:spPr/>
      <dgm:t>
        <a:bodyPr/>
        <a:lstStyle/>
        <a:p>
          <a:endParaRPr lang="tr-TR"/>
        </a:p>
      </dgm:t>
    </dgm:pt>
    <dgm:pt modelId="{49FB5A01-6522-46EE-8CDF-5DF668612CF0}" type="sibTrans" cxnId="{DDFCD32B-5B2D-4EC3-B555-87C258AF4C99}">
      <dgm:prSet/>
      <dgm:spPr/>
      <dgm:t>
        <a:bodyPr/>
        <a:lstStyle/>
        <a:p>
          <a:endParaRPr lang="tr-TR"/>
        </a:p>
      </dgm:t>
    </dgm:pt>
    <dgm:pt modelId="{ACDD3497-872F-48BB-A2E0-40D7778A197F}">
      <dgm:prSet phldrT="[Text]"/>
      <dgm:spPr/>
      <dgm:t>
        <a:bodyPr/>
        <a:lstStyle/>
        <a:p>
          <a:r>
            <a:rPr lang="tr-TR" dirty="0" smtClean="0"/>
            <a:t>Hukuk Veri Tabanı</a:t>
          </a:r>
          <a:endParaRPr lang="tr-TR" dirty="0"/>
        </a:p>
      </dgm:t>
    </dgm:pt>
    <dgm:pt modelId="{9E710892-EAAA-4DFF-84CE-4055DB01B65F}" type="parTrans" cxnId="{B0837FDE-F12A-4276-886B-16FA7CB2881B}">
      <dgm:prSet/>
      <dgm:spPr/>
      <dgm:t>
        <a:bodyPr/>
        <a:lstStyle/>
        <a:p>
          <a:endParaRPr lang="tr-TR"/>
        </a:p>
      </dgm:t>
    </dgm:pt>
    <dgm:pt modelId="{3DFFBF55-9FE2-4767-A246-52E14E8306AC}" type="sibTrans" cxnId="{B0837FDE-F12A-4276-886B-16FA7CB2881B}">
      <dgm:prSet/>
      <dgm:spPr/>
      <dgm:t>
        <a:bodyPr/>
        <a:lstStyle/>
        <a:p>
          <a:endParaRPr lang="tr-TR"/>
        </a:p>
      </dgm:t>
    </dgm:pt>
    <dgm:pt modelId="{D222DDFD-990F-4BE1-AF0A-4F966ACB5135}" type="pres">
      <dgm:prSet presAssocID="{A61A5D6C-0021-4EB1-8537-E6C479AB52B4}" presName="compositeShape" presStyleCnt="0">
        <dgm:presLayoutVars>
          <dgm:chMax val="7"/>
          <dgm:dir/>
          <dgm:resizeHandles val="exact"/>
        </dgm:presLayoutVars>
      </dgm:prSet>
      <dgm:spPr/>
      <dgm:t>
        <a:bodyPr/>
        <a:lstStyle/>
        <a:p>
          <a:endParaRPr lang="tr-TR"/>
        </a:p>
      </dgm:t>
    </dgm:pt>
    <dgm:pt modelId="{B9F66838-023C-4A71-99C2-CE2314D9C11B}" type="pres">
      <dgm:prSet presAssocID="{A61A5D6C-0021-4EB1-8537-E6C479AB52B4}" presName="wedge1" presStyleLbl="node1" presStyleIdx="0" presStyleCnt="5"/>
      <dgm:spPr/>
      <dgm:t>
        <a:bodyPr/>
        <a:lstStyle/>
        <a:p>
          <a:endParaRPr lang="tr-TR"/>
        </a:p>
      </dgm:t>
    </dgm:pt>
    <dgm:pt modelId="{ED820B66-5005-41F2-A07B-13BF147C9C26}" type="pres">
      <dgm:prSet presAssocID="{A61A5D6C-0021-4EB1-8537-E6C479AB52B4}" presName="dummy1a" presStyleCnt="0"/>
      <dgm:spPr/>
    </dgm:pt>
    <dgm:pt modelId="{046781B8-2683-4B3C-BB50-693845D3CCA2}" type="pres">
      <dgm:prSet presAssocID="{A61A5D6C-0021-4EB1-8537-E6C479AB52B4}" presName="dummy1b" presStyleCnt="0"/>
      <dgm:spPr/>
    </dgm:pt>
    <dgm:pt modelId="{8DC08BED-F85E-4BE3-95FE-FF27BC85E0F4}" type="pres">
      <dgm:prSet presAssocID="{A61A5D6C-0021-4EB1-8537-E6C479AB52B4}" presName="wedge1Tx" presStyleLbl="node1" presStyleIdx="0" presStyleCnt="5">
        <dgm:presLayoutVars>
          <dgm:chMax val="0"/>
          <dgm:chPref val="0"/>
          <dgm:bulletEnabled val="1"/>
        </dgm:presLayoutVars>
      </dgm:prSet>
      <dgm:spPr/>
      <dgm:t>
        <a:bodyPr/>
        <a:lstStyle/>
        <a:p>
          <a:endParaRPr lang="tr-TR"/>
        </a:p>
      </dgm:t>
    </dgm:pt>
    <dgm:pt modelId="{46183897-A491-4F8A-B362-3D87C701C4CB}" type="pres">
      <dgm:prSet presAssocID="{A61A5D6C-0021-4EB1-8537-E6C479AB52B4}" presName="wedge2" presStyleLbl="node1" presStyleIdx="1" presStyleCnt="5"/>
      <dgm:spPr/>
      <dgm:t>
        <a:bodyPr/>
        <a:lstStyle/>
        <a:p>
          <a:endParaRPr lang="tr-TR"/>
        </a:p>
      </dgm:t>
    </dgm:pt>
    <dgm:pt modelId="{D56F2775-BCEB-4511-BC60-B0859611754E}" type="pres">
      <dgm:prSet presAssocID="{A61A5D6C-0021-4EB1-8537-E6C479AB52B4}" presName="dummy2a" presStyleCnt="0"/>
      <dgm:spPr/>
    </dgm:pt>
    <dgm:pt modelId="{4ACE679B-B514-4E15-9DEE-25AF5B824FB6}" type="pres">
      <dgm:prSet presAssocID="{A61A5D6C-0021-4EB1-8537-E6C479AB52B4}" presName="dummy2b" presStyleCnt="0"/>
      <dgm:spPr/>
    </dgm:pt>
    <dgm:pt modelId="{07A90FEB-AAE1-430D-A999-639450B17131}" type="pres">
      <dgm:prSet presAssocID="{A61A5D6C-0021-4EB1-8537-E6C479AB52B4}" presName="wedge2Tx" presStyleLbl="node1" presStyleIdx="1" presStyleCnt="5">
        <dgm:presLayoutVars>
          <dgm:chMax val="0"/>
          <dgm:chPref val="0"/>
          <dgm:bulletEnabled val="1"/>
        </dgm:presLayoutVars>
      </dgm:prSet>
      <dgm:spPr/>
      <dgm:t>
        <a:bodyPr/>
        <a:lstStyle/>
        <a:p>
          <a:endParaRPr lang="tr-TR"/>
        </a:p>
      </dgm:t>
    </dgm:pt>
    <dgm:pt modelId="{694FF0F6-FB62-40A5-822A-E32623AF764F}" type="pres">
      <dgm:prSet presAssocID="{A61A5D6C-0021-4EB1-8537-E6C479AB52B4}" presName="wedge3" presStyleLbl="node1" presStyleIdx="2" presStyleCnt="5"/>
      <dgm:spPr/>
      <dgm:t>
        <a:bodyPr/>
        <a:lstStyle/>
        <a:p>
          <a:endParaRPr lang="tr-TR"/>
        </a:p>
      </dgm:t>
    </dgm:pt>
    <dgm:pt modelId="{3DC8BB0F-6A74-479E-930A-0179BB9C255A}" type="pres">
      <dgm:prSet presAssocID="{A61A5D6C-0021-4EB1-8537-E6C479AB52B4}" presName="dummy3a" presStyleCnt="0"/>
      <dgm:spPr/>
    </dgm:pt>
    <dgm:pt modelId="{6A334604-4F8A-420D-B0D5-2CBE0561F2EA}" type="pres">
      <dgm:prSet presAssocID="{A61A5D6C-0021-4EB1-8537-E6C479AB52B4}" presName="dummy3b" presStyleCnt="0"/>
      <dgm:spPr/>
    </dgm:pt>
    <dgm:pt modelId="{DF07EE3C-98DF-4E02-A18A-630DE889668D}" type="pres">
      <dgm:prSet presAssocID="{A61A5D6C-0021-4EB1-8537-E6C479AB52B4}" presName="wedge3Tx" presStyleLbl="node1" presStyleIdx="2" presStyleCnt="5">
        <dgm:presLayoutVars>
          <dgm:chMax val="0"/>
          <dgm:chPref val="0"/>
          <dgm:bulletEnabled val="1"/>
        </dgm:presLayoutVars>
      </dgm:prSet>
      <dgm:spPr/>
      <dgm:t>
        <a:bodyPr/>
        <a:lstStyle/>
        <a:p>
          <a:endParaRPr lang="tr-TR"/>
        </a:p>
      </dgm:t>
    </dgm:pt>
    <dgm:pt modelId="{AFA26C65-5C5D-41E1-A41C-3F3449722BC2}" type="pres">
      <dgm:prSet presAssocID="{A61A5D6C-0021-4EB1-8537-E6C479AB52B4}" presName="wedge4" presStyleLbl="node1" presStyleIdx="3" presStyleCnt="5"/>
      <dgm:spPr/>
      <dgm:t>
        <a:bodyPr/>
        <a:lstStyle/>
        <a:p>
          <a:endParaRPr lang="tr-TR"/>
        </a:p>
      </dgm:t>
    </dgm:pt>
    <dgm:pt modelId="{FFFDEA7B-61EF-4B27-999F-AE7BF517F5B4}" type="pres">
      <dgm:prSet presAssocID="{A61A5D6C-0021-4EB1-8537-E6C479AB52B4}" presName="dummy4a" presStyleCnt="0"/>
      <dgm:spPr/>
    </dgm:pt>
    <dgm:pt modelId="{AF914D92-6C14-4B06-B999-F2098B52D860}" type="pres">
      <dgm:prSet presAssocID="{A61A5D6C-0021-4EB1-8537-E6C479AB52B4}" presName="dummy4b" presStyleCnt="0"/>
      <dgm:spPr/>
    </dgm:pt>
    <dgm:pt modelId="{4946EA19-7D8C-4AC9-93F4-61D910563BD8}" type="pres">
      <dgm:prSet presAssocID="{A61A5D6C-0021-4EB1-8537-E6C479AB52B4}" presName="wedge4Tx" presStyleLbl="node1" presStyleIdx="3" presStyleCnt="5">
        <dgm:presLayoutVars>
          <dgm:chMax val="0"/>
          <dgm:chPref val="0"/>
          <dgm:bulletEnabled val="1"/>
        </dgm:presLayoutVars>
      </dgm:prSet>
      <dgm:spPr/>
      <dgm:t>
        <a:bodyPr/>
        <a:lstStyle/>
        <a:p>
          <a:endParaRPr lang="tr-TR"/>
        </a:p>
      </dgm:t>
    </dgm:pt>
    <dgm:pt modelId="{A8781689-2BA6-4D3B-BCAC-8561534AD442}" type="pres">
      <dgm:prSet presAssocID="{A61A5D6C-0021-4EB1-8537-E6C479AB52B4}" presName="wedge5" presStyleLbl="node1" presStyleIdx="4" presStyleCnt="5"/>
      <dgm:spPr/>
      <dgm:t>
        <a:bodyPr/>
        <a:lstStyle/>
        <a:p>
          <a:endParaRPr lang="tr-TR"/>
        </a:p>
      </dgm:t>
    </dgm:pt>
    <dgm:pt modelId="{C2C4FE08-43AE-47FC-B628-230AA799C574}" type="pres">
      <dgm:prSet presAssocID="{A61A5D6C-0021-4EB1-8537-E6C479AB52B4}" presName="dummy5a" presStyleCnt="0"/>
      <dgm:spPr/>
    </dgm:pt>
    <dgm:pt modelId="{C916A33F-EFA2-433A-9EBF-A45F1CEC3C94}" type="pres">
      <dgm:prSet presAssocID="{A61A5D6C-0021-4EB1-8537-E6C479AB52B4}" presName="dummy5b" presStyleCnt="0"/>
      <dgm:spPr/>
    </dgm:pt>
    <dgm:pt modelId="{24793E7E-6C1C-42A8-A1A9-4ADE8B4076A4}" type="pres">
      <dgm:prSet presAssocID="{A61A5D6C-0021-4EB1-8537-E6C479AB52B4}" presName="wedge5Tx" presStyleLbl="node1" presStyleIdx="4" presStyleCnt="5">
        <dgm:presLayoutVars>
          <dgm:chMax val="0"/>
          <dgm:chPref val="0"/>
          <dgm:bulletEnabled val="1"/>
        </dgm:presLayoutVars>
      </dgm:prSet>
      <dgm:spPr/>
      <dgm:t>
        <a:bodyPr/>
        <a:lstStyle/>
        <a:p>
          <a:endParaRPr lang="tr-TR"/>
        </a:p>
      </dgm:t>
    </dgm:pt>
    <dgm:pt modelId="{031195A0-8C2F-4A9B-A953-D003CE658F2C}" type="pres">
      <dgm:prSet presAssocID="{D57C5B48-9579-4C13-B440-8D467F3892AD}" presName="arrowWedge1" presStyleLbl="fgSibTrans2D1" presStyleIdx="0" presStyleCnt="5"/>
      <dgm:spPr/>
    </dgm:pt>
    <dgm:pt modelId="{E7660AFC-9EFA-4B08-8D7B-705D9158E737}" type="pres">
      <dgm:prSet presAssocID="{ED4F81E7-FF98-4608-8986-0722407486BB}" presName="arrowWedge2" presStyleLbl="fgSibTrans2D1" presStyleIdx="1" presStyleCnt="5"/>
      <dgm:spPr/>
    </dgm:pt>
    <dgm:pt modelId="{389C2DE2-76B9-4316-898D-7CED41161A86}" type="pres">
      <dgm:prSet presAssocID="{6FF6C4DC-2ADC-47BC-9DDD-213EB0C0549B}" presName="arrowWedge3" presStyleLbl="fgSibTrans2D1" presStyleIdx="2" presStyleCnt="5"/>
      <dgm:spPr/>
    </dgm:pt>
    <dgm:pt modelId="{0A3F64F5-AEC2-41AF-9070-7BFC5DC19582}" type="pres">
      <dgm:prSet presAssocID="{49FB5A01-6522-46EE-8CDF-5DF668612CF0}" presName="arrowWedge4" presStyleLbl="fgSibTrans2D1" presStyleIdx="3" presStyleCnt="5"/>
      <dgm:spPr/>
    </dgm:pt>
    <dgm:pt modelId="{0463A9E9-EB6C-4B23-A500-57D5873A5DB6}" type="pres">
      <dgm:prSet presAssocID="{3DFFBF55-9FE2-4767-A246-52E14E8306AC}" presName="arrowWedge5" presStyleLbl="fgSibTrans2D1" presStyleIdx="4" presStyleCnt="5"/>
      <dgm:spPr/>
    </dgm:pt>
  </dgm:ptLst>
  <dgm:cxnLst>
    <dgm:cxn modelId="{798CB71C-2B71-4927-A9DC-804EC1988F90}" type="presOf" srcId="{96A7FBFF-6915-4A78-AA13-11DFA912832B}" destId="{4946EA19-7D8C-4AC9-93F4-61D910563BD8}" srcOrd="1" destOrd="0" presId="urn:microsoft.com/office/officeart/2005/8/layout/cycle8"/>
    <dgm:cxn modelId="{D470D890-DFB0-4828-B3E6-7A4469478BD8}" srcId="{A61A5D6C-0021-4EB1-8537-E6C479AB52B4}" destId="{812719FB-792D-4B18-A2F2-24EE4B59243F}" srcOrd="1" destOrd="0" parTransId="{FCD31622-58FD-4250-9D40-AB1BCB23C677}" sibTransId="{ED4F81E7-FF98-4608-8986-0722407486BB}"/>
    <dgm:cxn modelId="{F673BBD0-8E1A-4292-BFD0-4EBD058646BB}" type="presOf" srcId="{ACDD3497-872F-48BB-A2E0-40D7778A197F}" destId="{A8781689-2BA6-4D3B-BCAC-8561534AD442}" srcOrd="0" destOrd="0" presId="urn:microsoft.com/office/officeart/2005/8/layout/cycle8"/>
    <dgm:cxn modelId="{BAED2DE5-41C9-487B-83B7-6A9A80C22107}" srcId="{A61A5D6C-0021-4EB1-8537-E6C479AB52B4}" destId="{79FDB5F0-5177-46FB-B396-548451DA45EB}" srcOrd="0" destOrd="0" parTransId="{4F30C33D-90EC-40A5-B887-1B202D3A0CD7}" sibTransId="{D57C5B48-9579-4C13-B440-8D467F3892AD}"/>
    <dgm:cxn modelId="{456920B4-FB71-4EB8-B57B-447566DB51EF}" type="presOf" srcId="{A944EE7D-348E-438D-8AED-632AC9FFADE4}" destId="{694FF0F6-FB62-40A5-822A-E32623AF764F}" srcOrd="0" destOrd="0" presId="urn:microsoft.com/office/officeart/2005/8/layout/cycle8"/>
    <dgm:cxn modelId="{1BBEA97F-75E7-42D4-9BB0-A9394E2F8C35}" type="presOf" srcId="{812719FB-792D-4B18-A2F2-24EE4B59243F}" destId="{46183897-A491-4F8A-B362-3D87C701C4CB}" srcOrd="0" destOrd="0" presId="urn:microsoft.com/office/officeart/2005/8/layout/cycle8"/>
    <dgm:cxn modelId="{DDFCD32B-5B2D-4EC3-B555-87C258AF4C99}" srcId="{A61A5D6C-0021-4EB1-8537-E6C479AB52B4}" destId="{96A7FBFF-6915-4A78-AA13-11DFA912832B}" srcOrd="3" destOrd="0" parTransId="{00D56B26-9344-4297-9C8D-0377D1F70371}" sibTransId="{49FB5A01-6522-46EE-8CDF-5DF668612CF0}"/>
    <dgm:cxn modelId="{CB8B8E17-F5D5-4272-B764-B96B1B261789}" type="presOf" srcId="{96A7FBFF-6915-4A78-AA13-11DFA912832B}" destId="{AFA26C65-5C5D-41E1-A41C-3F3449722BC2}" srcOrd="0" destOrd="0" presId="urn:microsoft.com/office/officeart/2005/8/layout/cycle8"/>
    <dgm:cxn modelId="{C3CEED80-4E95-4D0F-BBBF-BF34095B0B18}" type="presOf" srcId="{A61A5D6C-0021-4EB1-8537-E6C479AB52B4}" destId="{D222DDFD-990F-4BE1-AF0A-4F966ACB5135}" srcOrd="0" destOrd="0" presId="urn:microsoft.com/office/officeart/2005/8/layout/cycle8"/>
    <dgm:cxn modelId="{5F7EEC90-A134-4596-AEED-D31BD3415680}" type="presOf" srcId="{A944EE7D-348E-438D-8AED-632AC9FFADE4}" destId="{DF07EE3C-98DF-4E02-A18A-630DE889668D}" srcOrd="1" destOrd="0" presId="urn:microsoft.com/office/officeart/2005/8/layout/cycle8"/>
    <dgm:cxn modelId="{564F57F9-6CCB-4634-A67B-38E6EB145CE4}" type="presOf" srcId="{ACDD3497-872F-48BB-A2E0-40D7778A197F}" destId="{24793E7E-6C1C-42A8-A1A9-4ADE8B4076A4}" srcOrd="1" destOrd="0" presId="urn:microsoft.com/office/officeart/2005/8/layout/cycle8"/>
    <dgm:cxn modelId="{B0837FDE-F12A-4276-886B-16FA7CB2881B}" srcId="{A61A5D6C-0021-4EB1-8537-E6C479AB52B4}" destId="{ACDD3497-872F-48BB-A2E0-40D7778A197F}" srcOrd="4" destOrd="0" parTransId="{9E710892-EAAA-4DFF-84CE-4055DB01B65F}" sibTransId="{3DFFBF55-9FE2-4767-A246-52E14E8306AC}"/>
    <dgm:cxn modelId="{9E7F6A3A-1C90-4129-89F9-2B117F0037C4}" type="presOf" srcId="{812719FB-792D-4B18-A2F2-24EE4B59243F}" destId="{07A90FEB-AAE1-430D-A999-639450B17131}" srcOrd="1" destOrd="0" presId="urn:microsoft.com/office/officeart/2005/8/layout/cycle8"/>
    <dgm:cxn modelId="{B7E7E5A8-0421-4AD2-9BE9-359B980B00C2}" type="presOf" srcId="{79FDB5F0-5177-46FB-B396-548451DA45EB}" destId="{8DC08BED-F85E-4BE3-95FE-FF27BC85E0F4}" srcOrd="1" destOrd="0" presId="urn:microsoft.com/office/officeart/2005/8/layout/cycle8"/>
    <dgm:cxn modelId="{7DB8EE5F-38CC-4D86-9A50-C0BD1DF68CE0}" srcId="{A61A5D6C-0021-4EB1-8537-E6C479AB52B4}" destId="{A944EE7D-348E-438D-8AED-632AC9FFADE4}" srcOrd="2" destOrd="0" parTransId="{759F478A-3780-4A0E-B1DF-CD724F0283EE}" sibTransId="{6FF6C4DC-2ADC-47BC-9DDD-213EB0C0549B}"/>
    <dgm:cxn modelId="{8E592445-4144-4E67-BFD2-C1270AAEC33E}" type="presOf" srcId="{79FDB5F0-5177-46FB-B396-548451DA45EB}" destId="{B9F66838-023C-4A71-99C2-CE2314D9C11B}" srcOrd="0" destOrd="0" presId="urn:microsoft.com/office/officeart/2005/8/layout/cycle8"/>
    <dgm:cxn modelId="{D1037A1E-CAA3-470E-8692-BDE7493B85B6}" type="presParOf" srcId="{D222DDFD-990F-4BE1-AF0A-4F966ACB5135}" destId="{B9F66838-023C-4A71-99C2-CE2314D9C11B}" srcOrd="0" destOrd="0" presId="urn:microsoft.com/office/officeart/2005/8/layout/cycle8"/>
    <dgm:cxn modelId="{DBC42B79-7132-4A01-969F-37598EE72865}" type="presParOf" srcId="{D222DDFD-990F-4BE1-AF0A-4F966ACB5135}" destId="{ED820B66-5005-41F2-A07B-13BF147C9C26}" srcOrd="1" destOrd="0" presId="urn:microsoft.com/office/officeart/2005/8/layout/cycle8"/>
    <dgm:cxn modelId="{0F0ABB01-91C0-40C6-B7F2-C1D0AE7F7598}" type="presParOf" srcId="{D222DDFD-990F-4BE1-AF0A-4F966ACB5135}" destId="{046781B8-2683-4B3C-BB50-693845D3CCA2}" srcOrd="2" destOrd="0" presId="urn:microsoft.com/office/officeart/2005/8/layout/cycle8"/>
    <dgm:cxn modelId="{F6640D46-B738-4F01-A1C4-78ACE39E3C11}" type="presParOf" srcId="{D222DDFD-990F-4BE1-AF0A-4F966ACB5135}" destId="{8DC08BED-F85E-4BE3-95FE-FF27BC85E0F4}" srcOrd="3" destOrd="0" presId="urn:microsoft.com/office/officeart/2005/8/layout/cycle8"/>
    <dgm:cxn modelId="{09C0AE43-0A36-4388-BE6C-62DD2DE108FC}" type="presParOf" srcId="{D222DDFD-990F-4BE1-AF0A-4F966ACB5135}" destId="{46183897-A491-4F8A-B362-3D87C701C4CB}" srcOrd="4" destOrd="0" presId="urn:microsoft.com/office/officeart/2005/8/layout/cycle8"/>
    <dgm:cxn modelId="{E9F5DB41-E349-4CDE-800A-CEB946BCDFBC}" type="presParOf" srcId="{D222DDFD-990F-4BE1-AF0A-4F966ACB5135}" destId="{D56F2775-BCEB-4511-BC60-B0859611754E}" srcOrd="5" destOrd="0" presId="urn:microsoft.com/office/officeart/2005/8/layout/cycle8"/>
    <dgm:cxn modelId="{9687E359-C88E-4AC5-80FC-B81B401FE92E}" type="presParOf" srcId="{D222DDFD-990F-4BE1-AF0A-4F966ACB5135}" destId="{4ACE679B-B514-4E15-9DEE-25AF5B824FB6}" srcOrd="6" destOrd="0" presId="urn:microsoft.com/office/officeart/2005/8/layout/cycle8"/>
    <dgm:cxn modelId="{632A03BA-EAD4-4D75-BE5F-4C8AF3A0945B}" type="presParOf" srcId="{D222DDFD-990F-4BE1-AF0A-4F966ACB5135}" destId="{07A90FEB-AAE1-430D-A999-639450B17131}" srcOrd="7" destOrd="0" presId="urn:microsoft.com/office/officeart/2005/8/layout/cycle8"/>
    <dgm:cxn modelId="{8B00CEFD-6977-4FE9-98CE-EE68501AB1C3}" type="presParOf" srcId="{D222DDFD-990F-4BE1-AF0A-4F966ACB5135}" destId="{694FF0F6-FB62-40A5-822A-E32623AF764F}" srcOrd="8" destOrd="0" presId="urn:microsoft.com/office/officeart/2005/8/layout/cycle8"/>
    <dgm:cxn modelId="{F5F94B76-BCFD-41AB-941B-AD15E5E11000}" type="presParOf" srcId="{D222DDFD-990F-4BE1-AF0A-4F966ACB5135}" destId="{3DC8BB0F-6A74-479E-930A-0179BB9C255A}" srcOrd="9" destOrd="0" presId="urn:microsoft.com/office/officeart/2005/8/layout/cycle8"/>
    <dgm:cxn modelId="{0AA6B9AB-9A16-4E4A-9407-8E20F7533D3D}" type="presParOf" srcId="{D222DDFD-990F-4BE1-AF0A-4F966ACB5135}" destId="{6A334604-4F8A-420D-B0D5-2CBE0561F2EA}" srcOrd="10" destOrd="0" presId="urn:microsoft.com/office/officeart/2005/8/layout/cycle8"/>
    <dgm:cxn modelId="{D5C19839-13D5-44A3-8983-E9EDFC1D36D6}" type="presParOf" srcId="{D222DDFD-990F-4BE1-AF0A-4F966ACB5135}" destId="{DF07EE3C-98DF-4E02-A18A-630DE889668D}" srcOrd="11" destOrd="0" presId="urn:microsoft.com/office/officeart/2005/8/layout/cycle8"/>
    <dgm:cxn modelId="{D0CFDBB1-6CCF-492F-B306-7E2408A39133}" type="presParOf" srcId="{D222DDFD-990F-4BE1-AF0A-4F966ACB5135}" destId="{AFA26C65-5C5D-41E1-A41C-3F3449722BC2}" srcOrd="12" destOrd="0" presId="urn:microsoft.com/office/officeart/2005/8/layout/cycle8"/>
    <dgm:cxn modelId="{CCE9F7D8-35D0-4F5A-9C58-5C61C32C6C33}" type="presParOf" srcId="{D222DDFD-990F-4BE1-AF0A-4F966ACB5135}" destId="{FFFDEA7B-61EF-4B27-999F-AE7BF517F5B4}" srcOrd="13" destOrd="0" presId="urn:microsoft.com/office/officeart/2005/8/layout/cycle8"/>
    <dgm:cxn modelId="{28C4C8E6-DBD0-4446-8459-5FECDD05475E}" type="presParOf" srcId="{D222DDFD-990F-4BE1-AF0A-4F966ACB5135}" destId="{AF914D92-6C14-4B06-B999-F2098B52D860}" srcOrd="14" destOrd="0" presId="urn:microsoft.com/office/officeart/2005/8/layout/cycle8"/>
    <dgm:cxn modelId="{74DE16F8-123E-4D23-8652-AE312CE6F873}" type="presParOf" srcId="{D222DDFD-990F-4BE1-AF0A-4F966ACB5135}" destId="{4946EA19-7D8C-4AC9-93F4-61D910563BD8}" srcOrd="15" destOrd="0" presId="urn:microsoft.com/office/officeart/2005/8/layout/cycle8"/>
    <dgm:cxn modelId="{58826BEE-1008-4480-AB97-3B16E4E42D2C}" type="presParOf" srcId="{D222DDFD-990F-4BE1-AF0A-4F966ACB5135}" destId="{A8781689-2BA6-4D3B-BCAC-8561534AD442}" srcOrd="16" destOrd="0" presId="urn:microsoft.com/office/officeart/2005/8/layout/cycle8"/>
    <dgm:cxn modelId="{CF3650B3-0074-4C0F-9888-E524585243A2}" type="presParOf" srcId="{D222DDFD-990F-4BE1-AF0A-4F966ACB5135}" destId="{C2C4FE08-43AE-47FC-B628-230AA799C574}" srcOrd="17" destOrd="0" presId="urn:microsoft.com/office/officeart/2005/8/layout/cycle8"/>
    <dgm:cxn modelId="{0FAA6E53-04E7-4212-BBCB-D431AB12A143}" type="presParOf" srcId="{D222DDFD-990F-4BE1-AF0A-4F966ACB5135}" destId="{C916A33F-EFA2-433A-9EBF-A45F1CEC3C94}" srcOrd="18" destOrd="0" presId="urn:microsoft.com/office/officeart/2005/8/layout/cycle8"/>
    <dgm:cxn modelId="{81B01DA9-9A2C-4BAF-B76C-189EEB02C59D}" type="presParOf" srcId="{D222DDFD-990F-4BE1-AF0A-4F966ACB5135}" destId="{24793E7E-6C1C-42A8-A1A9-4ADE8B4076A4}" srcOrd="19" destOrd="0" presId="urn:microsoft.com/office/officeart/2005/8/layout/cycle8"/>
    <dgm:cxn modelId="{E322C179-023A-4210-8303-43DE1DEB966F}" type="presParOf" srcId="{D222DDFD-990F-4BE1-AF0A-4F966ACB5135}" destId="{031195A0-8C2F-4A9B-A953-D003CE658F2C}" srcOrd="20" destOrd="0" presId="urn:microsoft.com/office/officeart/2005/8/layout/cycle8"/>
    <dgm:cxn modelId="{3080C0F4-2A82-41BE-8305-75EA736C2580}" type="presParOf" srcId="{D222DDFD-990F-4BE1-AF0A-4F966ACB5135}" destId="{E7660AFC-9EFA-4B08-8D7B-705D9158E737}" srcOrd="21" destOrd="0" presId="urn:microsoft.com/office/officeart/2005/8/layout/cycle8"/>
    <dgm:cxn modelId="{91ACE7AA-B8E1-473A-BB20-0AB2E6E8540B}" type="presParOf" srcId="{D222DDFD-990F-4BE1-AF0A-4F966ACB5135}" destId="{389C2DE2-76B9-4316-898D-7CED41161A86}" srcOrd="22" destOrd="0" presId="urn:microsoft.com/office/officeart/2005/8/layout/cycle8"/>
    <dgm:cxn modelId="{F259AFC8-DBD8-4271-91CE-CB05F9C910F3}" type="presParOf" srcId="{D222DDFD-990F-4BE1-AF0A-4F966ACB5135}" destId="{0A3F64F5-AEC2-41AF-9070-7BFC5DC19582}" srcOrd="23" destOrd="0" presId="urn:microsoft.com/office/officeart/2005/8/layout/cycle8"/>
    <dgm:cxn modelId="{EA763784-DEFC-4939-A325-57D2F52DDBA6}" type="presParOf" srcId="{D222DDFD-990F-4BE1-AF0A-4F966ACB5135}" destId="{0463A9E9-EB6C-4B23-A500-57D5873A5DB6}" srcOrd="24" destOrd="0" presId="urn:microsoft.com/office/officeart/2005/8/layout/cycle8"/>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9F66838-023C-4A71-99C2-CE2314D9C11B}">
      <dsp:nvSpPr>
        <dsp:cNvPr id="0" name=""/>
        <dsp:cNvSpPr/>
      </dsp:nvSpPr>
      <dsp:spPr>
        <a:xfrm>
          <a:off x="1788966" y="356583"/>
          <a:ext cx="4838937" cy="4838937"/>
        </a:xfrm>
        <a:prstGeom prst="pie">
          <a:avLst>
            <a:gd name="adj1" fmla="val 16200000"/>
            <a:gd name="adj2" fmla="val 2052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tr-TR" sz="1900" kern="1200" dirty="0" smtClean="0"/>
            <a:t>Tıp Veri Tabanı</a:t>
          </a:r>
          <a:endParaRPr lang="tr-TR" sz="1900" kern="1200" dirty="0"/>
        </a:p>
      </dsp:txBody>
      <dsp:txXfrm>
        <a:off x="4313279" y="1169985"/>
        <a:ext cx="1555372" cy="1036915"/>
      </dsp:txXfrm>
    </dsp:sp>
    <dsp:sp modelId="{46183897-A491-4F8A-B362-3D87C701C4CB}">
      <dsp:nvSpPr>
        <dsp:cNvPr id="0" name=""/>
        <dsp:cNvSpPr/>
      </dsp:nvSpPr>
      <dsp:spPr>
        <a:xfrm>
          <a:off x="1830443" y="485621"/>
          <a:ext cx="4838937" cy="4838937"/>
        </a:xfrm>
        <a:prstGeom prst="pie">
          <a:avLst>
            <a:gd name="adj1" fmla="val 20520000"/>
            <a:gd name="adj2" fmla="val 324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tr-TR" sz="1900" kern="1200" dirty="0" smtClean="0"/>
            <a:t>Sosyal Bilimler Veri Tabanı</a:t>
          </a:r>
          <a:endParaRPr lang="tr-TR" sz="1900" kern="1200" dirty="0"/>
        </a:p>
      </dsp:txBody>
      <dsp:txXfrm>
        <a:off x="4946949" y="2696555"/>
        <a:ext cx="1440160" cy="1152128"/>
      </dsp:txXfrm>
    </dsp:sp>
    <dsp:sp modelId="{694FF0F6-FB62-40A5-822A-E32623AF764F}">
      <dsp:nvSpPr>
        <dsp:cNvPr id="0" name=""/>
        <dsp:cNvSpPr/>
      </dsp:nvSpPr>
      <dsp:spPr>
        <a:xfrm>
          <a:off x="1720991" y="565118"/>
          <a:ext cx="4838937" cy="4838937"/>
        </a:xfrm>
        <a:prstGeom prst="pie">
          <a:avLst>
            <a:gd name="adj1" fmla="val 3240000"/>
            <a:gd name="adj2" fmla="val 756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tr-TR" sz="1900" kern="1200" dirty="0" smtClean="0"/>
            <a:t>Yaşam Bilimleri Veri Tabanı</a:t>
          </a:r>
          <a:endParaRPr lang="tr-TR" sz="1900" kern="1200" dirty="0"/>
        </a:p>
      </dsp:txBody>
      <dsp:txXfrm>
        <a:off x="3449183" y="3963896"/>
        <a:ext cx="1382553" cy="1267340"/>
      </dsp:txXfrm>
    </dsp:sp>
    <dsp:sp modelId="{AFA26C65-5C5D-41E1-A41C-3F3449722BC2}">
      <dsp:nvSpPr>
        <dsp:cNvPr id="0" name=""/>
        <dsp:cNvSpPr/>
      </dsp:nvSpPr>
      <dsp:spPr>
        <a:xfrm>
          <a:off x="1611539" y="485621"/>
          <a:ext cx="4838937" cy="4838937"/>
        </a:xfrm>
        <a:prstGeom prst="pie">
          <a:avLst>
            <a:gd name="adj1" fmla="val 7560000"/>
            <a:gd name="adj2" fmla="val 1188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tr-TR" sz="1900" kern="1200" dirty="0" smtClean="0"/>
            <a:t>Mühendislik ve Temel Bilimler Veri Tabanı</a:t>
          </a:r>
          <a:endParaRPr lang="tr-TR" sz="1900" kern="1200" dirty="0"/>
        </a:p>
      </dsp:txBody>
      <dsp:txXfrm>
        <a:off x="1893810" y="2696555"/>
        <a:ext cx="1440160" cy="1152128"/>
      </dsp:txXfrm>
    </dsp:sp>
    <dsp:sp modelId="{A8781689-2BA6-4D3B-BCAC-8561534AD442}">
      <dsp:nvSpPr>
        <dsp:cNvPr id="0" name=""/>
        <dsp:cNvSpPr/>
      </dsp:nvSpPr>
      <dsp:spPr>
        <a:xfrm>
          <a:off x="1653015" y="356583"/>
          <a:ext cx="4838937" cy="4838937"/>
        </a:xfrm>
        <a:prstGeom prst="pie">
          <a:avLst>
            <a:gd name="adj1" fmla="val 1188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tr-TR" sz="1900" kern="1200" dirty="0" smtClean="0"/>
            <a:t>Hukuk Veri Tabanı</a:t>
          </a:r>
          <a:endParaRPr lang="tr-TR" sz="1900" kern="1200" dirty="0"/>
        </a:p>
      </dsp:txBody>
      <dsp:txXfrm>
        <a:off x="2412267" y="1169985"/>
        <a:ext cx="1555372" cy="1036915"/>
      </dsp:txXfrm>
    </dsp:sp>
    <dsp:sp modelId="{031195A0-8C2F-4A9B-A953-D003CE658F2C}">
      <dsp:nvSpPr>
        <dsp:cNvPr id="0" name=""/>
        <dsp:cNvSpPr/>
      </dsp:nvSpPr>
      <dsp:spPr>
        <a:xfrm>
          <a:off x="1489185" y="57030"/>
          <a:ext cx="5438044" cy="5438044"/>
        </a:xfrm>
        <a:prstGeom prst="circularArrow">
          <a:avLst>
            <a:gd name="adj1" fmla="val 5085"/>
            <a:gd name="adj2" fmla="val 327528"/>
            <a:gd name="adj3" fmla="val 20192361"/>
            <a:gd name="adj4" fmla="val 16200324"/>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7660AFC-9EFA-4B08-8D7B-705D9158E737}">
      <dsp:nvSpPr>
        <dsp:cNvPr id="0" name=""/>
        <dsp:cNvSpPr/>
      </dsp:nvSpPr>
      <dsp:spPr>
        <a:xfrm>
          <a:off x="1531224" y="186026"/>
          <a:ext cx="5438044" cy="5438044"/>
        </a:xfrm>
        <a:prstGeom prst="circularArrow">
          <a:avLst>
            <a:gd name="adj1" fmla="val 5085"/>
            <a:gd name="adj2" fmla="val 327528"/>
            <a:gd name="adj3" fmla="val 2912753"/>
            <a:gd name="adj4" fmla="val 20519953"/>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89C2DE2-76B9-4316-898D-7CED41161A86}">
      <dsp:nvSpPr>
        <dsp:cNvPr id="0" name=""/>
        <dsp:cNvSpPr/>
      </dsp:nvSpPr>
      <dsp:spPr>
        <a:xfrm>
          <a:off x="1421437" y="265765"/>
          <a:ext cx="5438044" cy="5438044"/>
        </a:xfrm>
        <a:prstGeom prst="circularArrow">
          <a:avLst>
            <a:gd name="adj1" fmla="val 5085"/>
            <a:gd name="adj2" fmla="val 327528"/>
            <a:gd name="adj3" fmla="val 7232777"/>
            <a:gd name="adj4" fmla="val 3239695"/>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A3F64F5-AEC2-41AF-9070-7BFC5DC19582}">
      <dsp:nvSpPr>
        <dsp:cNvPr id="0" name=""/>
        <dsp:cNvSpPr/>
      </dsp:nvSpPr>
      <dsp:spPr>
        <a:xfrm>
          <a:off x="1311651" y="186026"/>
          <a:ext cx="5438044" cy="5438044"/>
        </a:xfrm>
        <a:prstGeom prst="circularArrow">
          <a:avLst>
            <a:gd name="adj1" fmla="val 5085"/>
            <a:gd name="adj2" fmla="val 327528"/>
            <a:gd name="adj3" fmla="val 11552519"/>
            <a:gd name="adj4" fmla="val 7559718"/>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463A9E9-EB6C-4B23-A500-57D5873A5DB6}">
      <dsp:nvSpPr>
        <dsp:cNvPr id="0" name=""/>
        <dsp:cNvSpPr/>
      </dsp:nvSpPr>
      <dsp:spPr>
        <a:xfrm>
          <a:off x="1353690" y="57030"/>
          <a:ext cx="5438044" cy="5438044"/>
        </a:xfrm>
        <a:prstGeom prst="circularArrow">
          <a:avLst>
            <a:gd name="adj1" fmla="val 5085"/>
            <a:gd name="adj2" fmla="val 327528"/>
            <a:gd name="adj3" fmla="val 15872148"/>
            <a:gd name="adj4" fmla="val 11880111"/>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46400" cy="496888"/>
          </a:xfrm>
          <a:prstGeom prst="rect">
            <a:avLst/>
          </a:prstGeom>
        </p:spPr>
        <p:txBody>
          <a:bodyPr vert="horz" lIns="91433" tIns="45717" rIns="91433" bIns="45717" rtlCol="0"/>
          <a:lstStyle>
            <a:lvl1pPr algn="l" fontAlgn="auto">
              <a:spcBef>
                <a:spcPts val="0"/>
              </a:spcBef>
              <a:spcAft>
                <a:spcPts val="0"/>
              </a:spcAft>
              <a:defRPr sz="1200">
                <a:latin typeface="+mn-lt"/>
                <a:ea typeface="+mn-ea"/>
              </a:defRPr>
            </a:lvl1pPr>
          </a:lstStyle>
          <a:p>
            <a:pPr>
              <a:defRPr/>
            </a:pPr>
            <a:endParaRPr lang="en-US"/>
          </a:p>
        </p:txBody>
      </p:sp>
      <p:sp>
        <p:nvSpPr>
          <p:cNvPr id="3" name="2 Veri Yer Tutucusu"/>
          <p:cNvSpPr>
            <a:spLocks noGrp="1"/>
          </p:cNvSpPr>
          <p:nvPr>
            <p:ph type="dt" sz="quarter" idx="1"/>
          </p:nvPr>
        </p:nvSpPr>
        <p:spPr>
          <a:xfrm>
            <a:off x="3849688" y="0"/>
            <a:ext cx="2946400" cy="496888"/>
          </a:xfrm>
          <a:prstGeom prst="rect">
            <a:avLst/>
          </a:prstGeom>
        </p:spPr>
        <p:txBody>
          <a:bodyPr vert="horz" wrap="square" lIns="91433" tIns="45717" rIns="91433" bIns="45717" numCol="1" anchor="t" anchorCtr="0" compatLnSpc="1">
            <a:prstTxWarp prst="textNoShape">
              <a:avLst/>
            </a:prstTxWarp>
          </a:bodyPr>
          <a:lstStyle>
            <a:lvl1pPr algn="r">
              <a:defRPr sz="1200"/>
            </a:lvl1pPr>
          </a:lstStyle>
          <a:p>
            <a:fld id="{769FDF10-E47B-4FB0-A8F5-742B32EBDDCD}" type="datetimeFigureOut">
              <a:rPr lang="en-US"/>
              <a:pPr/>
              <a:t>4/8/2016</a:t>
            </a:fld>
            <a:endParaRPr lang="en-US"/>
          </a:p>
        </p:txBody>
      </p:sp>
      <p:sp>
        <p:nvSpPr>
          <p:cNvPr id="4" name="3 Altbilgi Yer Tutucusu"/>
          <p:cNvSpPr>
            <a:spLocks noGrp="1"/>
          </p:cNvSpPr>
          <p:nvPr>
            <p:ph type="ftr" sz="quarter" idx="2"/>
          </p:nvPr>
        </p:nvSpPr>
        <p:spPr>
          <a:xfrm>
            <a:off x="0" y="9429750"/>
            <a:ext cx="2946400" cy="496888"/>
          </a:xfrm>
          <a:prstGeom prst="rect">
            <a:avLst/>
          </a:prstGeom>
        </p:spPr>
        <p:txBody>
          <a:bodyPr vert="horz" lIns="91433" tIns="45717" rIns="91433" bIns="45717" rtlCol="0" anchor="b"/>
          <a:lstStyle>
            <a:lvl1pPr algn="l" fontAlgn="auto">
              <a:spcBef>
                <a:spcPts val="0"/>
              </a:spcBef>
              <a:spcAft>
                <a:spcPts val="0"/>
              </a:spcAft>
              <a:defRPr sz="1200">
                <a:latin typeface="+mn-lt"/>
                <a:ea typeface="+mn-ea"/>
              </a:defRPr>
            </a:lvl1pPr>
          </a:lstStyle>
          <a:p>
            <a:pPr>
              <a:defRPr/>
            </a:pPr>
            <a:endParaRPr lang="en-US"/>
          </a:p>
        </p:txBody>
      </p:sp>
      <p:sp>
        <p:nvSpPr>
          <p:cNvPr id="5" name="4 Slayt Numarası Yer Tutucusu"/>
          <p:cNvSpPr>
            <a:spLocks noGrp="1"/>
          </p:cNvSpPr>
          <p:nvPr>
            <p:ph type="sldNum" sz="quarter" idx="3"/>
          </p:nvPr>
        </p:nvSpPr>
        <p:spPr>
          <a:xfrm>
            <a:off x="3849688" y="9429750"/>
            <a:ext cx="2946400" cy="496888"/>
          </a:xfrm>
          <a:prstGeom prst="rect">
            <a:avLst/>
          </a:prstGeom>
        </p:spPr>
        <p:txBody>
          <a:bodyPr vert="horz" wrap="square" lIns="91433" tIns="45717" rIns="91433" bIns="45717" numCol="1" anchor="b" anchorCtr="0" compatLnSpc="1">
            <a:prstTxWarp prst="textNoShape">
              <a:avLst/>
            </a:prstTxWarp>
          </a:bodyPr>
          <a:lstStyle>
            <a:lvl1pPr algn="r">
              <a:defRPr sz="1200"/>
            </a:lvl1pPr>
          </a:lstStyle>
          <a:p>
            <a:fld id="{B9E5D400-1040-4281-8A15-BC505E9D7C38}" type="slidenum">
              <a:rPr lang="en-US"/>
              <a:pPr/>
              <a:t>‹#›</a:t>
            </a:fld>
            <a:endParaRPr lang="en-US"/>
          </a:p>
        </p:txBody>
      </p:sp>
    </p:spTree>
    <p:extLst>
      <p:ext uri="{BB962C8B-B14F-4D97-AF65-F5344CB8AC3E}">
        <p14:creationId xmlns:p14="http://schemas.microsoft.com/office/powerpoint/2010/main" xmlns="" val="27796982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46400" cy="496888"/>
          </a:xfrm>
          <a:prstGeom prst="rect">
            <a:avLst/>
          </a:prstGeom>
        </p:spPr>
        <p:txBody>
          <a:bodyPr vert="horz" lIns="91433" tIns="45717" rIns="91433" bIns="45717" rtlCol="0"/>
          <a:lstStyle>
            <a:lvl1pPr algn="l" fontAlgn="auto">
              <a:spcBef>
                <a:spcPts val="0"/>
              </a:spcBef>
              <a:spcAft>
                <a:spcPts val="0"/>
              </a:spcAft>
              <a:defRPr sz="1200">
                <a:latin typeface="+mn-lt"/>
                <a:ea typeface="+mn-ea"/>
              </a:defRPr>
            </a:lvl1pPr>
          </a:lstStyle>
          <a:p>
            <a:pPr>
              <a:defRPr/>
            </a:pPr>
            <a:endParaRPr lang="en-US"/>
          </a:p>
        </p:txBody>
      </p:sp>
      <p:sp>
        <p:nvSpPr>
          <p:cNvPr id="3" name="2 Veri Yer Tutucusu"/>
          <p:cNvSpPr>
            <a:spLocks noGrp="1"/>
          </p:cNvSpPr>
          <p:nvPr>
            <p:ph type="dt" idx="1"/>
          </p:nvPr>
        </p:nvSpPr>
        <p:spPr>
          <a:xfrm>
            <a:off x="3849688" y="0"/>
            <a:ext cx="2946400" cy="496888"/>
          </a:xfrm>
          <a:prstGeom prst="rect">
            <a:avLst/>
          </a:prstGeom>
        </p:spPr>
        <p:txBody>
          <a:bodyPr vert="horz" wrap="square" lIns="91433" tIns="45717" rIns="91433" bIns="45717" numCol="1" anchor="t" anchorCtr="0" compatLnSpc="1">
            <a:prstTxWarp prst="textNoShape">
              <a:avLst/>
            </a:prstTxWarp>
          </a:bodyPr>
          <a:lstStyle>
            <a:lvl1pPr algn="r">
              <a:defRPr sz="1200"/>
            </a:lvl1pPr>
          </a:lstStyle>
          <a:p>
            <a:fld id="{2C26BCF3-85C6-40B8-A8DB-2BBA0BCF23E7}" type="datetimeFigureOut">
              <a:rPr lang="en-US"/>
              <a:pPr/>
              <a:t>4/8/2016</a:t>
            </a:fld>
            <a:endParaRPr lang="en-US"/>
          </a:p>
        </p:txBody>
      </p:sp>
      <p:sp>
        <p:nvSpPr>
          <p:cNvPr id="4" name="3 Slayt Görüntüsü Yer Tutucusu"/>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33" tIns="45717" rIns="91433" bIns="45717" rtlCol="0" anchor="ctr"/>
          <a:lstStyle/>
          <a:p>
            <a:pPr lvl="0"/>
            <a:endParaRPr lang="en-US" noProof="0"/>
          </a:p>
        </p:txBody>
      </p:sp>
      <p:sp>
        <p:nvSpPr>
          <p:cNvPr id="5" name="4 Not Yer Tutucusu"/>
          <p:cNvSpPr>
            <a:spLocks noGrp="1"/>
          </p:cNvSpPr>
          <p:nvPr>
            <p:ph type="body" sz="quarter" idx="3"/>
          </p:nvPr>
        </p:nvSpPr>
        <p:spPr>
          <a:xfrm>
            <a:off x="679450" y="4716463"/>
            <a:ext cx="5438775" cy="4467225"/>
          </a:xfrm>
          <a:prstGeom prst="rect">
            <a:avLst/>
          </a:prstGeom>
        </p:spPr>
        <p:txBody>
          <a:bodyPr vert="horz" wrap="square" lIns="91433" tIns="45717" rIns="91433" bIns="45717" numCol="1" anchor="t" anchorCtr="0" compatLnSpc="1">
            <a:prstTxWarp prst="textNoShape">
              <a:avLst/>
            </a:prstTxWarp>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smtClean="0"/>
          </a:p>
        </p:txBody>
      </p:sp>
      <p:sp>
        <p:nvSpPr>
          <p:cNvPr id="6" name="5 Altbilgi Yer Tutucusu"/>
          <p:cNvSpPr>
            <a:spLocks noGrp="1"/>
          </p:cNvSpPr>
          <p:nvPr>
            <p:ph type="ftr" sz="quarter" idx="4"/>
          </p:nvPr>
        </p:nvSpPr>
        <p:spPr>
          <a:xfrm>
            <a:off x="0" y="9429750"/>
            <a:ext cx="2946400" cy="496888"/>
          </a:xfrm>
          <a:prstGeom prst="rect">
            <a:avLst/>
          </a:prstGeom>
        </p:spPr>
        <p:txBody>
          <a:bodyPr vert="horz" lIns="91433" tIns="45717" rIns="91433" bIns="45717" rtlCol="0" anchor="b"/>
          <a:lstStyle>
            <a:lvl1pPr algn="l" fontAlgn="auto">
              <a:spcBef>
                <a:spcPts val="0"/>
              </a:spcBef>
              <a:spcAft>
                <a:spcPts val="0"/>
              </a:spcAft>
              <a:defRPr sz="1200">
                <a:latin typeface="+mn-lt"/>
                <a:ea typeface="+mn-ea"/>
              </a:defRPr>
            </a:lvl1pPr>
          </a:lstStyle>
          <a:p>
            <a:pPr>
              <a:defRPr/>
            </a:pPr>
            <a:endParaRPr lang="en-US"/>
          </a:p>
        </p:txBody>
      </p:sp>
      <p:sp>
        <p:nvSpPr>
          <p:cNvPr id="7" name="6 Slayt Numarası Yer Tutucusu"/>
          <p:cNvSpPr>
            <a:spLocks noGrp="1"/>
          </p:cNvSpPr>
          <p:nvPr>
            <p:ph type="sldNum" sz="quarter" idx="5"/>
          </p:nvPr>
        </p:nvSpPr>
        <p:spPr>
          <a:xfrm>
            <a:off x="3849688" y="9429750"/>
            <a:ext cx="2946400" cy="496888"/>
          </a:xfrm>
          <a:prstGeom prst="rect">
            <a:avLst/>
          </a:prstGeom>
        </p:spPr>
        <p:txBody>
          <a:bodyPr vert="horz" wrap="square" lIns="91433" tIns="45717" rIns="91433" bIns="45717" numCol="1" anchor="b" anchorCtr="0" compatLnSpc="1">
            <a:prstTxWarp prst="textNoShape">
              <a:avLst/>
            </a:prstTxWarp>
          </a:bodyPr>
          <a:lstStyle>
            <a:lvl1pPr algn="r">
              <a:defRPr sz="1200"/>
            </a:lvl1pPr>
          </a:lstStyle>
          <a:p>
            <a:fld id="{BFAA6084-25DC-4ACD-AD1E-C254BA7F5F8E}" type="slidenum">
              <a:rPr lang="en-US"/>
              <a:pPr/>
              <a:t>‹#›</a:t>
            </a:fld>
            <a:endParaRPr lang="en-US"/>
          </a:p>
        </p:txBody>
      </p:sp>
    </p:spTree>
    <p:extLst>
      <p:ext uri="{BB962C8B-B14F-4D97-AF65-F5344CB8AC3E}">
        <p14:creationId xmlns:p14="http://schemas.microsoft.com/office/powerpoint/2010/main" xmlns="" val="208355436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ＭＳ Ｐゴシック" charset="-128"/>
        <a:cs typeface="+mn-cs"/>
      </a:defRPr>
    </a:lvl1pPr>
    <a:lvl2pPr marL="457200" algn="l" rtl="0" fontAlgn="base">
      <a:spcBef>
        <a:spcPct val="30000"/>
      </a:spcBef>
      <a:spcAft>
        <a:spcPct val="0"/>
      </a:spcAft>
      <a:defRPr sz="1200" kern="1200">
        <a:solidFill>
          <a:schemeClr val="tx1"/>
        </a:solidFill>
        <a:latin typeface="+mn-lt"/>
        <a:ea typeface="ＭＳ Ｐゴシック" charset="-128"/>
        <a:cs typeface="+mn-cs"/>
      </a:defRPr>
    </a:lvl2pPr>
    <a:lvl3pPr marL="914400" algn="l" rtl="0" fontAlgn="base">
      <a:spcBef>
        <a:spcPct val="30000"/>
      </a:spcBef>
      <a:spcAft>
        <a:spcPct val="0"/>
      </a:spcAft>
      <a:defRPr sz="1200" kern="1200">
        <a:solidFill>
          <a:schemeClr val="tx1"/>
        </a:solidFill>
        <a:latin typeface="+mn-lt"/>
        <a:ea typeface="ＭＳ Ｐゴシック" charset="-128"/>
        <a:cs typeface="+mn-cs"/>
      </a:defRPr>
    </a:lvl3pPr>
    <a:lvl4pPr marL="1371600" algn="l" rtl="0" fontAlgn="base">
      <a:spcBef>
        <a:spcPct val="30000"/>
      </a:spcBef>
      <a:spcAft>
        <a:spcPct val="0"/>
      </a:spcAft>
      <a:defRPr sz="1200" kern="1200">
        <a:solidFill>
          <a:schemeClr val="tx1"/>
        </a:solidFill>
        <a:latin typeface="+mn-lt"/>
        <a:ea typeface="ＭＳ Ｐゴシック" charset="-128"/>
        <a:cs typeface="+mn-cs"/>
      </a:defRPr>
    </a:lvl4pPr>
    <a:lvl5pPr marL="1828800" algn="l" rtl="0" fontAlgn="base">
      <a:spcBef>
        <a:spcPct val="30000"/>
      </a:spcBef>
      <a:spcAft>
        <a:spcPct val="0"/>
      </a:spcAft>
      <a:defRPr sz="1200" kern="1200">
        <a:solidFill>
          <a:schemeClr val="tx1"/>
        </a:solidFill>
        <a:latin typeface="+mn-lt"/>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4" name="12 Resim" descr="Arka Fon.jpg"/>
          <p:cNvPicPr>
            <a:picLocks noChangeAspect="1"/>
          </p:cNvPicPr>
          <p:nvPr userDrawn="1"/>
        </p:nvPicPr>
        <p:blipFill>
          <a:blip r:embed="rId2" cstate="print"/>
          <a:srcRect/>
          <a:stretch>
            <a:fillRect/>
          </a:stretch>
        </p:blipFill>
        <p:spPr bwMode="auto">
          <a:xfrm>
            <a:off x="7938" y="0"/>
            <a:ext cx="9128125" cy="6858000"/>
          </a:xfrm>
          <a:prstGeom prst="rect">
            <a:avLst/>
          </a:prstGeom>
          <a:noFill/>
          <a:ln w="9525">
            <a:noFill/>
            <a:miter lim="800000"/>
            <a:headEnd/>
            <a:tailEnd/>
          </a:ln>
        </p:spPr>
      </p:pic>
      <p:sp>
        <p:nvSpPr>
          <p:cNvPr id="2" name="1 Başlık"/>
          <p:cNvSpPr>
            <a:spLocks noGrp="1"/>
          </p:cNvSpPr>
          <p:nvPr>
            <p:ph type="ctrTitle"/>
          </p:nvPr>
        </p:nvSpPr>
        <p:spPr>
          <a:xfrm>
            <a:off x="685800" y="2130425"/>
            <a:ext cx="7772400" cy="1470025"/>
          </a:xfrm>
        </p:spPr>
        <p:txBody>
          <a:bodyPr>
            <a:normAutofit/>
          </a:bodyPr>
          <a:lstStyle>
            <a:lvl1pPr algn="ctr">
              <a:defRPr sz="4800" b="1">
                <a:solidFill>
                  <a:schemeClr val="accent2">
                    <a:lumMod val="50000"/>
                  </a:schemeClr>
                </a:solidFill>
                <a:latin typeface="Futura Bk BT" pitchFamily="34" charset="0"/>
              </a:defRPr>
            </a:lvl1pPr>
          </a:lstStyle>
          <a:p>
            <a:r>
              <a:rPr lang="tr-TR" noProof="0" smtClean="0"/>
              <a:t>Asıl başlık stili için tıklatın</a:t>
            </a:r>
            <a:endParaRPr lang="tr-TR" noProof="0" dirty="0"/>
          </a:p>
        </p:txBody>
      </p:sp>
      <p:sp>
        <p:nvSpPr>
          <p:cNvPr id="3" name="2 Alt Başlık"/>
          <p:cNvSpPr>
            <a:spLocks noGrp="1"/>
          </p:cNvSpPr>
          <p:nvPr>
            <p:ph type="subTitle" idx="1"/>
          </p:nvPr>
        </p:nvSpPr>
        <p:spPr>
          <a:xfrm>
            <a:off x="1371600" y="3886200"/>
            <a:ext cx="6400800" cy="1752600"/>
          </a:xfrm>
        </p:spPr>
        <p:txBody>
          <a:bodyPr>
            <a:normAutofit/>
          </a:bodyPr>
          <a:lstStyle>
            <a:lvl1pPr marL="0" indent="0" algn="ctr">
              <a:buNone/>
              <a:defRPr sz="2800">
                <a:solidFill>
                  <a:schemeClr val="tx1">
                    <a:tint val="75000"/>
                  </a:schemeClr>
                </a:solidFill>
                <a:latin typeface="Futura Bk BT"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dirty="0"/>
          </a:p>
        </p:txBody>
      </p:sp>
      <p:sp>
        <p:nvSpPr>
          <p:cNvPr id="5" name="3 Veri Yer Tutucusu"/>
          <p:cNvSpPr>
            <a:spLocks noGrp="1"/>
          </p:cNvSpPr>
          <p:nvPr>
            <p:ph type="dt" sz="half" idx="10"/>
          </p:nvPr>
        </p:nvSpPr>
        <p:spPr/>
        <p:txBody>
          <a:bodyPr/>
          <a:lstStyle>
            <a:lvl1pPr>
              <a:defRPr/>
            </a:lvl1pPr>
          </a:lstStyle>
          <a:p>
            <a:fld id="{41371E46-FB52-40C1-9BC5-B24BB526D94C}" type="datetimeFigureOut">
              <a:rPr lang="en-US"/>
              <a:pPr/>
              <a:t>4/8/2016</a:t>
            </a:fld>
            <a:endParaRPr lang="en-US"/>
          </a:p>
        </p:txBody>
      </p:sp>
      <p:sp>
        <p:nvSpPr>
          <p:cNvPr id="6" name="4 Altbilgi Yer Tutucusu"/>
          <p:cNvSpPr>
            <a:spLocks noGrp="1"/>
          </p:cNvSpPr>
          <p:nvPr>
            <p:ph type="ftr" sz="quarter" idx="11"/>
          </p:nvPr>
        </p:nvSpPr>
        <p:spPr/>
        <p:txBody>
          <a:bodyPr/>
          <a:lstStyle>
            <a:lvl1pPr>
              <a:defRPr dirty="0">
                <a:latin typeface="Futura Bk BT" pitchFamily="34" charset="0"/>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fld id="{E5047B0F-422E-431C-9892-624828B03DED}"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395536" y="0"/>
            <a:ext cx="7776864" cy="706090"/>
          </a:xfrm>
        </p:spPr>
        <p:txBody>
          <a:bodyPr>
            <a:normAutofit/>
          </a:bodyPr>
          <a:lstStyle>
            <a:lvl1pPr>
              <a:defRPr sz="3600" b="1">
                <a:latin typeface="Futura Bk BT" pitchFamily="34" charset="0"/>
              </a:defRPr>
            </a:lvl1pPr>
          </a:lstStyle>
          <a:p>
            <a:r>
              <a:rPr lang="tr-TR" noProof="0" smtClean="0"/>
              <a:t>Asıl başlık stili için tıklatın</a:t>
            </a:r>
            <a:endParaRPr lang="tr-TR" noProof="0" dirty="0"/>
          </a:p>
        </p:txBody>
      </p:sp>
      <p:sp>
        <p:nvSpPr>
          <p:cNvPr id="3" name="2 İçerik Yer Tutucusu"/>
          <p:cNvSpPr>
            <a:spLocks noGrp="1"/>
          </p:cNvSpPr>
          <p:nvPr>
            <p:ph idx="1"/>
          </p:nvPr>
        </p:nvSpPr>
        <p:spPr>
          <a:xfrm>
            <a:off x="714400" y="1052736"/>
            <a:ext cx="7715200" cy="5073427"/>
          </a:xfrm>
        </p:spPr>
        <p:txBody>
          <a:bodyPr>
            <a:normAutofit/>
          </a:bodyPr>
          <a:lstStyle>
            <a:lvl1pPr>
              <a:defRPr sz="3200">
                <a:latin typeface="Futura Bk BT" pitchFamily="34" charset="0"/>
              </a:defRPr>
            </a:lvl1pPr>
            <a:lvl2pPr>
              <a:defRPr sz="2800">
                <a:latin typeface="Futura Bk BT" pitchFamily="34" charset="0"/>
              </a:defRPr>
            </a:lvl2pPr>
            <a:lvl3pPr>
              <a:defRPr sz="2400">
                <a:latin typeface="Futura Bk BT" pitchFamily="34" charset="0"/>
              </a:defRPr>
            </a:lvl3pPr>
            <a:lvl4pPr>
              <a:defRPr sz="2000">
                <a:latin typeface="Futura Bk BT" pitchFamily="34" charset="0"/>
              </a:defRPr>
            </a:lvl4pPr>
            <a:lvl5pPr>
              <a:defRPr sz="2000">
                <a:latin typeface="Futura Bk BT" pitchFamily="34" charset="0"/>
              </a:defRPr>
            </a:lvl5pPr>
          </a:lstStyle>
          <a:p>
            <a:pPr lvl="0"/>
            <a:r>
              <a:rPr lang="tr-TR" noProof="0" smtClean="0"/>
              <a:t>Asıl metin stillerini düzenlemek için tıklatın</a:t>
            </a:r>
          </a:p>
          <a:p>
            <a:pPr lvl="1"/>
            <a:r>
              <a:rPr lang="tr-TR" noProof="0" smtClean="0"/>
              <a:t>İkinci düzey</a:t>
            </a:r>
          </a:p>
          <a:p>
            <a:pPr lvl="2"/>
            <a:r>
              <a:rPr lang="tr-TR" noProof="0" smtClean="0"/>
              <a:t>Üçüncü düzey</a:t>
            </a:r>
          </a:p>
          <a:p>
            <a:pPr lvl="3"/>
            <a:r>
              <a:rPr lang="tr-TR" noProof="0" smtClean="0"/>
              <a:t>Dördüncü düzey</a:t>
            </a:r>
          </a:p>
          <a:p>
            <a:pPr lvl="4"/>
            <a:r>
              <a:rPr lang="tr-TR" noProof="0" smtClean="0"/>
              <a:t>Beşinci düzey</a:t>
            </a:r>
            <a:endParaRPr lang="tr-TR" noProof="0" dirty="0"/>
          </a:p>
        </p:txBody>
      </p:sp>
      <p:sp>
        <p:nvSpPr>
          <p:cNvPr id="4" name="3 Veri Yer Tutucusu"/>
          <p:cNvSpPr>
            <a:spLocks noGrp="1"/>
          </p:cNvSpPr>
          <p:nvPr>
            <p:ph type="dt" sz="half" idx="10"/>
          </p:nvPr>
        </p:nvSpPr>
        <p:spPr/>
        <p:txBody>
          <a:bodyPr/>
          <a:lstStyle>
            <a:lvl1pPr>
              <a:defRPr/>
            </a:lvl1pPr>
          </a:lstStyle>
          <a:p>
            <a:fld id="{694957EB-97AF-43F3-BF27-252B0413710A}" type="datetimeFigureOut">
              <a:rPr lang="en-US"/>
              <a:pPr/>
              <a:t>4/8/2016</a:t>
            </a:fld>
            <a:endParaRPr lang="en-US"/>
          </a:p>
        </p:txBody>
      </p:sp>
      <p:sp>
        <p:nvSpPr>
          <p:cNvPr id="5" name="4 Altbilgi Yer Tutucusu"/>
          <p:cNvSpPr>
            <a:spLocks noGrp="1"/>
          </p:cNvSpPr>
          <p:nvPr>
            <p:ph type="ftr" sz="quarter" idx="11"/>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ea typeface="ＭＳ Ｐゴシック" charset="-128"/>
              </a:defRPr>
            </a:lvl1pPr>
          </a:lstStyle>
          <a:p>
            <a:r>
              <a:rPr lang="tr-TR" dirty="0"/>
              <a:t>Toplantı </a:t>
            </a:r>
            <a:r>
              <a:rPr lang="tr-TR" dirty="0" smtClean="0"/>
              <a:t>Adı, </a:t>
            </a:r>
            <a:r>
              <a:rPr lang="tr-TR" dirty="0"/>
              <a:t>vb.</a:t>
            </a:r>
          </a:p>
        </p:txBody>
      </p:sp>
      <p:sp>
        <p:nvSpPr>
          <p:cNvPr id="6" name="5 Slayt Numarası Yer Tutucusu"/>
          <p:cNvSpPr>
            <a:spLocks noGrp="1"/>
          </p:cNvSpPr>
          <p:nvPr>
            <p:ph type="sldNum" sz="quarter" idx="12"/>
          </p:nvPr>
        </p:nvSpPr>
        <p:spPr/>
        <p:txBody>
          <a:bodyPr/>
          <a:lstStyle>
            <a:lvl1pPr>
              <a:defRPr/>
            </a:lvl1pPr>
          </a:lstStyle>
          <a:p>
            <a:fld id="{E983B3D3-3223-4B48-A818-8A5EA2C55B33}"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b="1"/>
            </a:lvl1pPr>
          </a:lstStyle>
          <a:p>
            <a:r>
              <a:rPr lang="tr-TR" smtClean="0"/>
              <a:t>Asıl başlık stili için tıklatın</a:t>
            </a:r>
            <a:endParaRPr lang="en-US" dirty="0"/>
          </a:p>
        </p:txBody>
      </p:sp>
      <p:sp>
        <p:nvSpPr>
          <p:cNvPr id="3" name="2 İçerik Yer Tutucusu"/>
          <p:cNvSpPr>
            <a:spLocks noGrp="1"/>
          </p:cNvSpPr>
          <p:nvPr>
            <p:ph sz="half" idx="1"/>
          </p:nvPr>
        </p:nvSpPr>
        <p:spPr>
          <a:xfrm>
            <a:off x="467544" y="1052736"/>
            <a:ext cx="4028256" cy="507342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3 İçerik Yer Tutucusu"/>
          <p:cNvSpPr>
            <a:spLocks noGrp="1"/>
          </p:cNvSpPr>
          <p:nvPr>
            <p:ph sz="half" idx="2"/>
          </p:nvPr>
        </p:nvSpPr>
        <p:spPr>
          <a:xfrm>
            <a:off x="4648200" y="1052736"/>
            <a:ext cx="4038600" cy="507342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3 Veri Yer Tutucusu"/>
          <p:cNvSpPr>
            <a:spLocks noGrp="1"/>
          </p:cNvSpPr>
          <p:nvPr>
            <p:ph type="dt" sz="half" idx="10"/>
          </p:nvPr>
        </p:nvSpPr>
        <p:spPr/>
        <p:txBody>
          <a:bodyPr/>
          <a:lstStyle>
            <a:lvl1pPr>
              <a:defRPr/>
            </a:lvl1pPr>
          </a:lstStyle>
          <a:p>
            <a:fld id="{5A06752F-BF70-46C1-9E5D-EA30E98C1E9D}" type="datetimeFigureOut">
              <a:rPr lang="en-US"/>
              <a:pPr/>
              <a:t>4/8/2016</a:t>
            </a:fld>
            <a:endParaRPr lang="en-US"/>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fld id="{7686F67E-026F-435E-B760-5CA42342E0D4}"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b="1"/>
            </a:lvl1pPr>
          </a:lstStyle>
          <a:p>
            <a:r>
              <a:rPr lang="tr-TR" smtClean="0"/>
              <a:t>Asıl başlık stili için tıklatın</a:t>
            </a:r>
            <a:endParaRPr lang="en-US" dirty="0"/>
          </a:p>
        </p:txBody>
      </p:sp>
      <p:sp>
        <p:nvSpPr>
          <p:cNvPr id="3" name="2 Metin Yer Tutucusu"/>
          <p:cNvSpPr>
            <a:spLocks noGrp="1"/>
          </p:cNvSpPr>
          <p:nvPr>
            <p:ph type="body" idx="1"/>
          </p:nvPr>
        </p:nvSpPr>
        <p:spPr>
          <a:xfrm>
            <a:off x="467544" y="1124745"/>
            <a:ext cx="4029844" cy="792088"/>
          </a:xfrm>
        </p:spPr>
        <p:txBody>
          <a:bodyPr>
            <a:noAutofit/>
          </a:bodyPr>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67544" y="1988840"/>
            <a:ext cx="4029844" cy="413732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4 Metin Yer Tutucusu"/>
          <p:cNvSpPr>
            <a:spLocks noGrp="1"/>
          </p:cNvSpPr>
          <p:nvPr>
            <p:ph type="body" sz="quarter" idx="3"/>
          </p:nvPr>
        </p:nvSpPr>
        <p:spPr>
          <a:xfrm>
            <a:off x="4645025" y="1124745"/>
            <a:ext cx="4041775" cy="792088"/>
          </a:xfrm>
        </p:spPr>
        <p:txBody>
          <a:bodyPr>
            <a:noAutofit/>
          </a:bodyPr>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1988840"/>
            <a:ext cx="4041775" cy="413732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3 Veri Yer Tutucusu"/>
          <p:cNvSpPr>
            <a:spLocks noGrp="1"/>
          </p:cNvSpPr>
          <p:nvPr>
            <p:ph type="dt" sz="half" idx="10"/>
          </p:nvPr>
        </p:nvSpPr>
        <p:spPr/>
        <p:txBody>
          <a:bodyPr/>
          <a:lstStyle>
            <a:lvl1pPr>
              <a:defRPr/>
            </a:lvl1pPr>
          </a:lstStyle>
          <a:p>
            <a:fld id="{0121DEA3-7C74-47D5-BA66-21B7C7A7A5C5}" type="datetimeFigureOut">
              <a:rPr lang="en-US"/>
              <a:pPr/>
              <a:t>4/8/2016</a:t>
            </a:fld>
            <a:endParaRPr lang="en-US"/>
          </a:p>
        </p:txBody>
      </p:sp>
      <p:sp>
        <p:nvSpPr>
          <p:cNvPr id="8" name="4 Altbilgi Yer Tutucusu"/>
          <p:cNvSpPr>
            <a:spLocks noGrp="1"/>
          </p:cNvSpPr>
          <p:nvPr>
            <p:ph type="ftr" sz="quarter" idx="11"/>
          </p:nvPr>
        </p:nvSpPr>
        <p:spPr/>
        <p:txBody>
          <a:bodyPr/>
          <a:lstStyle>
            <a:lvl1pPr>
              <a:defRPr/>
            </a:lvl1pPr>
          </a:lstStyle>
          <a:p>
            <a:pPr>
              <a:defRPr/>
            </a:pPr>
            <a:endParaRPr lang="tr-TR"/>
          </a:p>
        </p:txBody>
      </p:sp>
      <p:sp>
        <p:nvSpPr>
          <p:cNvPr id="9" name="5 Slayt Numarası Yer Tutucusu"/>
          <p:cNvSpPr>
            <a:spLocks noGrp="1"/>
          </p:cNvSpPr>
          <p:nvPr>
            <p:ph type="sldNum" sz="quarter" idx="12"/>
          </p:nvPr>
        </p:nvSpPr>
        <p:spPr/>
        <p:txBody>
          <a:bodyPr/>
          <a:lstStyle>
            <a:lvl1pPr>
              <a:defRPr/>
            </a:lvl1pPr>
          </a:lstStyle>
          <a:p>
            <a:fld id="{3CDEA457-DEF4-48C9-AC9D-3DAD91B9CB32}"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b="1"/>
            </a:lvl1pPr>
          </a:lstStyle>
          <a:p>
            <a:r>
              <a:rPr lang="tr-TR" smtClean="0"/>
              <a:t>Asıl başlık stili için tıklatın</a:t>
            </a:r>
            <a:endParaRPr lang="en-US" dirty="0"/>
          </a:p>
        </p:txBody>
      </p:sp>
      <p:sp>
        <p:nvSpPr>
          <p:cNvPr id="3" name="3 Veri Yer Tutucusu"/>
          <p:cNvSpPr>
            <a:spLocks noGrp="1"/>
          </p:cNvSpPr>
          <p:nvPr>
            <p:ph type="dt" sz="half" idx="10"/>
          </p:nvPr>
        </p:nvSpPr>
        <p:spPr/>
        <p:txBody>
          <a:bodyPr/>
          <a:lstStyle>
            <a:lvl1pPr>
              <a:defRPr/>
            </a:lvl1pPr>
          </a:lstStyle>
          <a:p>
            <a:fld id="{156BC8AD-A20A-4D69-9051-CC4478545347}" type="datetimeFigureOut">
              <a:rPr lang="en-US"/>
              <a:pPr/>
              <a:t>4/8/2016</a:t>
            </a:fld>
            <a:endParaRPr lang="en-US"/>
          </a:p>
        </p:txBody>
      </p:sp>
      <p:sp>
        <p:nvSpPr>
          <p:cNvPr id="4" name="4 Altbilgi Yer Tutucusu"/>
          <p:cNvSpPr>
            <a:spLocks noGrp="1"/>
          </p:cNvSpPr>
          <p:nvPr>
            <p:ph type="ftr" sz="quarter" idx="11"/>
          </p:nvPr>
        </p:nvSpPr>
        <p:spPr/>
        <p:txBody>
          <a:bodyPr/>
          <a:lstStyle>
            <a:lvl1pPr>
              <a:defRPr/>
            </a:lvl1pPr>
          </a:lstStyle>
          <a:p>
            <a:pPr>
              <a:defRPr/>
            </a:pPr>
            <a:endParaRPr lang="tr-TR"/>
          </a:p>
        </p:txBody>
      </p:sp>
      <p:sp>
        <p:nvSpPr>
          <p:cNvPr id="5" name="5 Slayt Numarası Yer Tutucusu"/>
          <p:cNvSpPr>
            <a:spLocks noGrp="1"/>
          </p:cNvSpPr>
          <p:nvPr>
            <p:ph type="sldNum" sz="quarter" idx="12"/>
          </p:nvPr>
        </p:nvSpPr>
        <p:spPr/>
        <p:txBody>
          <a:bodyPr/>
          <a:lstStyle>
            <a:lvl1pPr>
              <a:defRPr/>
            </a:lvl1pPr>
          </a:lstStyle>
          <a:p>
            <a:fld id="{A7F61CFE-F1AD-44FE-822F-4C1EC805CB36}"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18 Resim" descr="Arka Fon.jpg"/>
          <p:cNvPicPr>
            <a:picLocks noChangeAspect="1"/>
          </p:cNvPicPr>
          <p:nvPr/>
        </p:nvPicPr>
        <p:blipFill>
          <a:blip r:embed="rId7" cstate="print"/>
          <a:srcRect/>
          <a:stretch>
            <a:fillRect/>
          </a:stretch>
        </p:blipFill>
        <p:spPr bwMode="auto">
          <a:xfrm>
            <a:off x="7938" y="0"/>
            <a:ext cx="9128125" cy="6858000"/>
          </a:xfrm>
          <a:prstGeom prst="rect">
            <a:avLst/>
          </a:prstGeom>
          <a:noFill/>
          <a:ln w="9525">
            <a:noFill/>
            <a:miter lim="800000"/>
            <a:headEnd/>
            <a:tailEnd/>
          </a:ln>
        </p:spPr>
      </p:pic>
      <p:sp>
        <p:nvSpPr>
          <p:cNvPr id="8" name="7 Dikdörtgen"/>
          <p:cNvSpPr>
            <a:spLocks noChangeArrowheads="1"/>
          </p:cNvSpPr>
          <p:nvPr/>
        </p:nvSpPr>
        <p:spPr bwMode="auto">
          <a:xfrm>
            <a:off x="0" y="0"/>
            <a:ext cx="8147050" cy="720725"/>
          </a:xfrm>
          <a:prstGeom prst="rect">
            <a:avLst/>
          </a:prstGeom>
          <a:gradFill rotWithShape="1">
            <a:gsLst>
              <a:gs pos="0">
                <a:srgbClr val="CE3B37"/>
              </a:gs>
              <a:gs pos="20000">
                <a:srgbClr val="CB3D3A"/>
              </a:gs>
              <a:gs pos="100000">
                <a:srgbClr val="9B2D2A"/>
              </a:gs>
            </a:gsLst>
            <a:lin ang="5400000"/>
          </a:gradFill>
          <a:ln w="9525">
            <a:solidFill>
              <a:srgbClr val="BE4B48"/>
            </a:solidFill>
            <a:miter lim="800000"/>
            <a:headEnd/>
            <a:tailEnd/>
          </a:ln>
          <a:effectLst>
            <a:outerShdw dist="23000" dir="5400000" rotWithShape="0">
              <a:srgbClr val="808080">
                <a:alpha val="34999"/>
              </a:srgbClr>
            </a:outerShdw>
          </a:effectLst>
        </p:spPr>
        <p:txBody>
          <a:bodyPr/>
          <a:lstStyle/>
          <a:p>
            <a:pPr eaLnBrk="0" hangingPunct="0">
              <a:defRPr/>
            </a:pPr>
            <a:endParaRPr lang="en-US" sz="2400">
              <a:latin typeface="Times"/>
              <a:ea typeface="+mn-ea"/>
            </a:endParaRPr>
          </a:p>
        </p:txBody>
      </p:sp>
      <p:sp>
        <p:nvSpPr>
          <p:cNvPr id="1028" name="1 Başlık Yer Tutucusu"/>
          <p:cNvSpPr>
            <a:spLocks noGrp="1"/>
          </p:cNvSpPr>
          <p:nvPr>
            <p:ph type="title"/>
          </p:nvPr>
        </p:nvSpPr>
        <p:spPr bwMode="auto">
          <a:xfrm>
            <a:off x="395288" y="0"/>
            <a:ext cx="7777162" cy="70643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1029" name="2 Metin Yer Tutucusu"/>
          <p:cNvSpPr>
            <a:spLocks noGrp="1"/>
          </p:cNvSpPr>
          <p:nvPr>
            <p:ph type="body" idx="1"/>
          </p:nvPr>
        </p:nvSpPr>
        <p:spPr bwMode="auto">
          <a:xfrm>
            <a:off x="714375" y="1052513"/>
            <a:ext cx="771525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smtClean="0"/>
          </a:p>
        </p:txBody>
      </p:sp>
      <p:sp>
        <p:nvSpPr>
          <p:cNvPr id="4" name="3 Veri Yer Tutucusu"/>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Futura Bk BT" pitchFamily="34" charset="0"/>
              </a:defRPr>
            </a:lvl1pPr>
          </a:lstStyle>
          <a:p>
            <a:fld id="{53C097AF-592E-43B1-B8DA-AE978E773A14}" type="datetimeFigureOut">
              <a:rPr lang="en-US"/>
              <a:pPr/>
              <a:t>4/8/2016</a:t>
            </a:fld>
            <a:endParaRPr lang="en-US"/>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dirty="0">
                <a:solidFill>
                  <a:schemeClr val="tx1">
                    <a:tint val="75000"/>
                  </a:schemeClr>
                </a:solidFill>
                <a:latin typeface="Futura Bk BT" pitchFamily="34" charset="0"/>
                <a:ea typeface="+mn-ea"/>
              </a:defRPr>
            </a:lvl1pPr>
          </a:lstStyle>
          <a:p>
            <a:pPr>
              <a:defRPr/>
            </a:pPr>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Futura Bk BT" pitchFamily="34" charset="0"/>
              </a:defRPr>
            </a:lvl1pPr>
          </a:lstStyle>
          <a:p>
            <a:fld id="{419502C0-4341-4F56-B591-B45895DF2E35}" type="slidenum">
              <a:rPr lang="en-US"/>
              <a:pPr/>
              <a:t>‹#›</a:t>
            </a:fld>
            <a:endParaRPr lang="en-US"/>
          </a:p>
        </p:txBody>
      </p:sp>
      <p:grpSp>
        <p:nvGrpSpPr>
          <p:cNvPr id="1033" name="12 Grup"/>
          <p:cNvGrpSpPr>
            <a:grpSpLocks noChangeAspect="1"/>
          </p:cNvGrpSpPr>
          <p:nvPr/>
        </p:nvGrpSpPr>
        <p:grpSpPr bwMode="auto">
          <a:xfrm>
            <a:off x="8275638" y="44450"/>
            <a:ext cx="933450" cy="735013"/>
            <a:chOff x="-52904" y="96988"/>
            <a:chExt cx="971600" cy="765566"/>
          </a:xfrm>
        </p:grpSpPr>
        <p:pic>
          <p:nvPicPr>
            <p:cNvPr id="1036" name="4 İçerik Yer Tutucusu" descr="TUBITAK%20LOGO[1].bmp"/>
            <p:cNvPicPr preferRelativeResize="0">
              <a:picLocks noChangeAspect="1"/>
            </p:cNvPicPr>
            <p:nvPr userDrawn="1"/>
          </p:nvPicPr>
          <p:blipFill>
            <a:blip r:embed="rId8" cstate="print">
              <a:clrChange>
                <a:clrFrom>
                  <a:srgbClr val="FFFFFF"/>
                </a:clrFrom>
                <a:clrTo>
                  <a:srgbClr val="FFFFFF">
                    <a:alpha val="0"/>
                  </a:srgbClr>
                </a:clrTo>
              </a:clrChange>
            </a:blip>
            <a:srcRect/>
            <a:stretch>
              <a:fillRect/>
            </a:stretch>
          </p:blipFill>
          <p:spPr bwMode="auto">
            <a:xfrm>
              <a:off x="107504" y="96988"/>
              <a:ext cx="617244" cy="636398"/>
            </a:xfrm>
            <a:prstGeom prst="rect">
              <a:avLst/>
            </a:prstGeom>
            <a:noFill/>
            <a:ln w="9525">
              <a:noFill/>
              <a:miter lim="800000"/>
              <a:headEnd/>
              <a:tailEnd/>
            </a:ln>
          </p:spPr>
        </p:pic>
        <p:sp>
          <p:nvSpPr>
            <p:cNvPr id="1037" name="14 Metin kutusu"/>
            <p:cNvSpPr txBox="1">
              <a:spLocks noChangeArrowheads="1"/>
            </p:cNvSpPr>
            <p:nvPr userDrawn="1"/>
          </p:nvSpPr>
          <p:spPr bwMode="auto">
            <a:xfrm>
              <a:off x="-52904" y="739443"/>
              <a:ext cx="971600" cy="123111"/>
            </a:xfrm>
            <a:prstGeom prst="rect">
              <a:avLst/>
            </a:prstGeom>
            <a:noFill/>
            <a:ln w="9525">
              <a:noFill/>
              <a:miter lim="800000"/>
              <a:headEnd/>
              <a:tailEnd/>
            </a:ln>
          </p:spPr>
          <p:txBody>
            <a:bodyPr lIns="0" tIns="0" rIns="0" bIns="0">
              <a:spAutoFit/>
            </a:bodyPr>
            <a:lstStyle/>
            <a:p>
              <a:pPr algn="ctr"/>
              <a:r>
                <a:rPr lang="tr-TR" sz="800" b="1">
                  <a:latin typeface="Arial" pitchFamily="34" charset="0"/>
                  <a:cs typeface="Arial" pitchFamily="34" charset="0"/>
                </a:rPr>
                <a:t>TÜBİTAK</a:t>
              </a:r>
              <a:endParaRPr lang="en-US" sz="800" b="1">
                <a:latin typeface="Arial" pitchFamily="34" charset="0"/>
                <a:cs typeface="Arial" pitchFamily="34" charset="0"/>
              </a:endParaRPr>
            </a:p>
          </p:txBody>
        </p:sp>
      </p:grpSp>
      <p:sp>
        <p:nvSpPr>
          <p:cNvPr id="23" name="22 Dikdörtgen"/>
          <p:cNvSpPr>
            <a:spLocks noChangeArrowheads="1"/>
          </p:cNvSpPr>
          <p:nvPr/>
        </p:nvSpPr>
        <p:spPr bwMode="auto">
          <a:xfrm>
            <a:off x="8189913" y="0"/>
            <a:ext cx="36512" cy="720725"/>
          </a:xfrm>
          <a:prstGeom prst="rect">
            <a:avLst/>
          </a:prstGeom>
          <a:gradFill rotWithShape="1">
            <a:gsLst>
              <a:gs pos="0">
                <a:srgbClr val="CE3B37"/>
              </a:gs>
              <a:gs pos="20000">
                <a:srgbClr val="CB3D3A"/>
              </a:gs>
              <a:gs pos="100000">
                <a:srgbClr val="9B2D2A"/>
              </a:gs>
            </a:gsLst>
            <a:lin ang="5400000"/>
          </a:gradFill>
          <a:ln w="9525">
            <a:solidFill>
              <a:srgbClr val="BE4B48"/>
            </a:solidFill>
            <a:miter lim="800000"/>
            <a:headEnd/>
            <a:tailEnd/>
          </a:ln>
          <a:effectLst>
            <a:outerShdw dist="23000" dir="5400000" rotWithShape="0">
              <a:srgbClr val="808080">
                <a:alpha val="34999"/>
              </a:srgbClr>
            </a:outerShdw>
          </a:effectLst>
        </p:spPr>
        <p:txBody>
          <a:bodyPr/>
          <a:lstStyle/>
          <a:p>
            <a:pPr eaLnBrk="0" hangingPunct="0">
              <a:defRPr/>
            </a:pPr>
            <a:endParaRPr lang="en-US" sz="2400">
              <a:latin typeface="Times"/>
              <a:ea typeface="+mn-ea"/>
            </a:endParaRPr>
          </a:p>
        </p:txBody>
      </p:sp>
      <p:sp>
        <p:nvSpPr>
          <p:cNvPr id="17" name="16 Dikdörtgen"/>
          <p:cNvSpPr>
            <a:spLocks noChangeArrowheads="1"/>
          </p:cNvSpPr>
          <p:nvPr/>
        </p:nvSpPr>
        <p:spPr bwMode="auto">
          <a:xfrm>
            <a:off x="8272463" y="0"/>
            <a:ext cx="36512" cy="720725"/>
          </a:xfrm>
          <a:prstGeom prst="rect">
            <a:avLst/>
          </a:prstGeom>
          <a:gradFill rotWithShape="1">
            <a:gsLst>
              <a:gs pos="0">
                <a:srgbClr val="CE3B37"/>
              </a:gs>
              <a:gs pos="20000">
                <a:srgbClr val="CB3D3A"/>
              </a:gs>
              <a:gs pos="100000">
                <a:srgbClr val="9B2D2A"/>
              </a:gs>
            </a:gsLst>
            <a:lin ang="5400000"/>
          </a:gradFill>
          <a:ln w="9525">
            <a:solidFill>
              <a:srgbClr val="BE4B48"/>
            </a:solidFill>
            <a:miter lim="800000"/>
            <a:headEnd/>
            <a:tailEnd/>
          </a:ln>
          <a:effectLst>
            <a:outerShdw dist="23000" dir="5400000" rotWithShape="0">
              <a:srgbClr val="808080">
                <a:alpha val="34999"/>
              </a:srgbClr>
            </a:outerShdw>
          </a:effectLst>
        </p:spPr>
        <p:txBody>
          <a:bodyPr/>
          <a:lstStyle/>
          <a:p>
            <a:pPr eaLnBrk="0" hangingPunct="0">
              <a:defRPr/>
            </a:pPr>
            <a:endParaRPr lang="en-US" sz="2400">
              <a:latin typeface="Times"/>
              <a:ea typeface="+mn-ea"/>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59" r:id="rId3"/>
    <p:sldLayoutId id="2147483660" r:id="rId4"/>
    <p:sldLayoutId id="2147483661" r:id="rId5"/>
  </p:sldLayoutIdLst>
  <p:timing>
    <p:tnLst>
      <p:par>
        <p:cTn id="1" dur="indefinite" restart="never" nodeType="tmRoot"/>
      </p:par>
    </p:tnLst>
  </p:timing>
  <p:txStyles>
    <p:titleStyle>
      <a:lvl1pPr algn="l" rtl="0" fontAlgn="base">
        <a:spcBef>
          <a:spcPct val="0"/>
        </a:spcBef>
        <a:spcAft>
          <a:spcPct val="0"/>
        </a:spcAft>
        <a:defRPr sz="3600" b="1" kern="1200">
          <a:solidFill>
            <a:schemeClr val="bg1"/>
          </a:solidFill>
          <a:latin typeface="Futura Bk BT" pitchFamily="34" charset="0"/>
          <a:ea typeface="ＭＳ Ｐゴシック" charset="-128"/>
          <a:cs typeface="+mj-cs"/>
        </a:defRPr>
      </a:lvl1pPr>
      <a:lvl2pPr algn="l" rtl="0" fontAlgn="base">
        <a:spcBef>
          <a:spcPct val="0"/>
        </a:spcBef>
        <a:spcAft>
          <a:spcPct val="0"/>
        </a:spcAft>
        <a:defRPr sz="3600" b="1">
          <a:solidFill>
            <a:schemeClr val="bg1"/>
          </a:solidFill>
          <a:latin typeface="Futura Bk BT" pitchFamily="34" charset="0"/>
          <a:ea typeface="ＭＳ Ｐゴシック" charset="-128"/>
        </a:defRPr>
      </a:lvl2pPr>
      <a:lvl3pPr algn="l" rtl="0" fontAlgn="base">
        <a:spcBef>
          <a:spcPct val="0"/>
        </a:spcBef>
        <a:spcAft>
          <a:spcPct val="0"/>
        </a:spcAft>
        <a:defRPr sz="3600" b="1">
          <a:solidFill>
            <a:schemeClr val="bg1"/>
          </a:solidFill>
          <a:latin typeface="Futura Bk BT" pitchFamily="34" charset="0"/>
          <a:ea typeface="ＭＳ Ｐゴシック" charset="-128"/>
        </a:defRPr>
      </a:lvl3pPr>
      <a:lvl4pPr algn="l" rtl="0" fontAlgn="base">
        <a:spcBef>
          <a:spcPct val="0"/>
        </a:spcBef>
        <a:spcAft>
          <a:spcPct val="0"/>
        </a:spcAft>
        <a:defRPr sz="3600" b="1">
          <a:solidFill>
            <a:schemeClr val="bg1"/>
          </a:solidFill>
          <a:latin typeface="Futura Bk BT" pitchFamily="34" charset="0"/>
          <a:ea typeface="ＭＳ Ｐゴシック" charset="-128"/>
        </a:defRPr>
      </a:lvl4pPr>
      <a:lvl5pPr algn="l" rtl="0" fontAlgn="base">
        <a:spcBef>
          <a:spcPct val="0"/>
        </a:spcBef>
        <a:spcAft>
          <a:spcPct val="0"/>
        </a:spcAft>
        <a:defRPr sz="3600" b="1">
          <a:solidFill>
            <a:schemeClr val="bg1"/>
          </a:solidFill>
          <a:latin typeface="Futura Bk BT" pitchFamily="34" charset="0"/>
          <a:ea typeface="ＭＳ Ｐゴシック" charset="-128"/>
        </a:defRPr>
      </a:lvl5pPr>
      <a:lvl6pPr marL="457200" algn="l" rtl="0" fontAlgn="base">
        <a:spcBef>
          <a:spcPct val="0"/>
        </a:spcBef>
        <a:spcAft>
          <a:spcPct val="0"/>
        </a:spcAft>
        <a:defRPr sz="3600" b="1">
          <a:solidFill>
            <a:schemeClr val="bg1"/>
          </a:solidFill>
          <a:latin typeface="Futura Bk BT" pitchFamily="34" charset="0"/>
          <a:ea typeface="ＭＳ Ｐゴシック" charset="-128"/>
        </a:defRPr>
      </a:lvl6pPr>
      <a:lvl7pPr marL="914400" algn="l" rtl="0" fontAlgn="base">
        <a:spcBef>
          <a:spcPct val="0"/>
        </a:spcBef>
        <a:spcAft>
          <a:spcPct val="0"/>
        </a:spcAft>
        <a:defRPr sz="3600" b="1">
          <a:solidFill>
            <a:schemeClr val="bg1"/>
          </a:solidFill>
          <a:latin typeface="Futura Bk BT" pitchFamily="34" charset="0"/>
          <a:ea typeface="ＭＳ Ｐゴシック" charset="-128"/>
        </a:defRPr>
      </a:lvl7pPr>
      <a:lvl8pPr marL="1371600" algn="l" rtl="0" fontAlgn="base">
        <a:spcBef>
          <a:spcPct val="0"/>
        </a:spcBef>
        <a:spcAft>
          <a:spcPct val="0"/>
        </a:spcAft>
        <a:defRPr sz="3600" b="1">
          <a:solidFill>
            <a:schemeClr val="bg1"/>
          </a:solidFill>
          <a:latin typeface="Futura Bk BT" pitchFamily="34" charset="0"/>
          <a:ea typeface="ＭＳ Ｐゴシック" charset="-128"/>
        </a:defRPr>
      </a:lvl8pPr>
      <a:lvl9pPr marL="1828800" algn="l" rtl="0" fontAlgn="base">
        <a:spcBef>
          <a:spcPct val="0"/>
        </a:spcBef>
        <a:spcAft>
          <a:spcPct val="0"/>
        </a:spcAft>
        <a:defRPr sz="3600" b="1">
          <a:solidFill>
            <a:schemeClr val="bg1"/>
          </a:solidFill>
          <a:latin typeface="Futura Bk BT" pitchFamily="34" charset="0"/>
          <a:ea typeface="ＭＳ Ｐゴシック" charset="-128"/>
        </a:defRPr>
      </a:lvl9pPr>
    </p:titleStyle>
    <p:bodyStyle>
      <a:lvl1pPr marL="342900" indent="-342900" algn="l" rtl="0" fontAlgn="base">
        <a:spcBef>
          <a:spcPct val="20000"/>
        </a:spcBef>
        <a:spcAft>
          <a:spcPct val="0"/>
        </a:spcAft>
        <a:buFont typeface="Arial" pitchFamily="34" charset="0"/>
        <a:buChar char="•"/>
        <a:defRPr sz="3200" kern="1200">
          <a:solidFill>
            <a:schemeClr val="tx1"/>
          </a:solidFill>
          <a:latin typeface="Futura Bk BT" pitchFamily="34" charset="0"/>
          <a:ea typeface="ＭＳ Ｐゴシック" charset="-128"/>
          <a:cs typeface="+mn-cs"/>
        </a:defRPr>
      </a:lvl1pPr>
      <a:lvl2pPr marL="742950" indent="-285750" algn="l" rtl="0" fontAlgn="base">
        <a:spcBef>
          <a:spcPct val="20000"/>
        </a:spcBef>
        <a:spcAft>
          <a:spcPct val="0"/>
        </a:spcAft>
        <a:buFont typeface="Arial" pitchFamily="34" charset="0"/>
        <a:buChar char="–"/>
        <a:defRPr sz="2800" kern="1200">
          <a:solidFill>
            <a:schemeClr val="tx1"/>
          </a:solidFill>
          <a:latin typeface="Futura Bk BT" pitchFamily="34" charset="0"/>
          <a:ea typeface="ＭＳ Ｐゴシック" charset="-128"/>
          <a:cs typeface="+mn-cs"/>
        </a:defRPr>
      </a:lvl2pPr>
      <a:lvl3pPr marL="1143000" indent="-228600" algn="l" rtl="0" fontAlgn="base">
        <a:spcBef>
          <a:spcPct val="20000"/>
        </a:spcBef>
        <a:spcAft>
          <a:spcPct val="0"/>
        </a:spcAft>
        <a:buFont typeface="Arial" pitchFamily="34" charset="0"/>
        <a:buChar char="•"/>
        <a:defRPr sz="2400" kern="1200">
          <a:solidFill>
            <a:schemeClr val="tx1"/>
          </a:solidFill>
          <a:latin typeface="Futura Bk BT" pitchFamily="34" charset="0"/>
          <a:ea typeface="ＭＳ Ｐゴシック" charset="-128"/>
          <a:cs typeface="+mn-cs"/>
        </a:defRPr>
      </a:lvl3pPr>
      <a:lvl4pPr marL="1600200" indent="-228600" algn="l" rtl="0" fontAlgn="base">
        <a:spcBef>
          <a:spcPct val="20000"/>
        </a:spcBef>
        <a:spcAft>
          <a:spcPct val="0"/>
        </a:spcAft>
        <a:buFont typeface="Arial" pitchFamily="34" charset="0"/>
        <a:buChar char="–"/>
        <a:defRPr sz="2000" kern="1200">
          <a:solidFill>
            <a:schemeClr val="tx1"/>
          </a:solidFill>
          <a:latin typeface="Futura Bk BT" pitchFamily="34" charset="0"/>
          <a:ea typeface="ＭＳ Ｐゴシック" charset="-128"/>
          <a:cs typeface="+mn-cs"/>
        </a:defRPr>
      </a:lvl4pPr>
      <a:lvl5pPr marL="2057400" indent="-228600" algn="l" rtl="0" fontAlgn="base">
        <a:spcBef>
          <a:spcPct val="20000"/>
        </a:spcBef>
        <a:spcAft>
          <a:spcPct val="0"/>
        </a:spcAft>
        <a:buFont typeface="Arial" pitchFamily="34" charset="0"/>
        <a:buChar char="»"/>
        <a:defRPr sz="2000" kern="1200">
          <a:solidFill>
            <a:schemeClr val="tx1"/>
          </a:solidFill>
          <a:latin typeface="Futura Bk BT" pitchFamily="34" charset="0"/>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hyperlink" Target="mailto:mirat.satoglu@tubitak.gov.tr"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hyperlink" Target="http://www.ekygm.gov.tr/issn.html" TargetMode="Externa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txBox="1">
            <a:spLocks/>
          </p:cNvSpPr>
          <p:nvPr/>
        </p:nvSpPr>
        <p:spPr bwMode="auto">
          <a:xfrm>
            <a:off x="1403648" y="4725144"/>
            <a:ext cx="6192688" cy="1872208"/>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p>
            <a:pPr marL="342900" marR="0" lvl="0" indent="-342900" algn="ctr" defTabSz="914400" rtl="0" eaLnBrk="1" fontAlgn="base" latinLnBrk="0" hangingPunct="1">
              <a:lnSpc>
                <a:spcPct val="90000"/>
              </a:lnSpc>
              <a:spcBef>
                <a:spcPct val="20000"/>
              </a:spcBef>
              <a:spcAft>
                <a:spcPct val="0"/>
              </a:spcAft>
              <a:buClrTx/>
              <a:buSzTx/>
              <a:tabLst/>
              <a:defRPr/>
            </a:pPr>
            <a:r>
              <a:rPr kumimoji="0" lang="tr-TR" sz="2000" b="0" i="0" u="none" strike="noStrike" kern="1200" cap="none" spc="0" normalizeH="0" baseline="0" noProof="0" dirty="0" smtClean="0">
                <a:ln>
                  <a:noFill/>
                </a:ln>
                <a:solidFill>
                  <a:schemeClr val="tx1">
                    <a:lumMod val="75000"/>
                    <a:lumOff val="25000"/>
                  </a:schemeClr>
                </a:solidFill>
                <a:effectLst/>
                <a:uLnTx/>
                <a:uFillTx/>
                <a:latin typeface="+mj-lt"/>
                <a:ea typeface="ＭＳ Ｐゴシック" charset="-128"/>
                <a:cs typeface="+mn-cs"/>
              </a:rPr>
              <a:t>Mehmet BOZ</a:t>
            </a:r>
          </a:p>
          <a:p>
            <a:pPr marL="342900" marR="0" lvl="0" indent="-342900" algn="ctr" defTabSz="914400" rtl="0" eaLnBrk="1" fontAlgn="base" latinLnBrk="0" hangingPunct="1">
              <a:lnSpc>
                <a:spcPct val="90000"/>
              </a:lnSpc>
              <a:spcBef>
                <a:spcPct val="20000"/>
              </a:spcBef>
              <a:spcAft>
                <a:spcPct val="0"/>
              </a:spcAft>
              <a:buClrTx/>
              <a:buSzTx/>
              <a:tabLst/>
              <a:defRPr/>
            </a:pPr>
            <a:r>
              <a:rPr kumimoji="0" lang="tr-TR" sz="2000" b="0" i="0" u="none" strike="noStrike" kern="1200" cap="none" spc="0" normalizeH="0" baseline="0" noProof="0" dirty="0" smtClean="0">
                <a:ln>
                  <a:noFill/>
                </a:ln>
                <a:solidFill>
                  <a:schemeClr val="tx1">
                    <a:lumMod val="75000"/>
                    <a:lumOff val="25000"/>
                  </a:schemeClr>
                </a:solidFill>
                <a:effectLst/>
                <a:uLnTx/>
                <a:uFillTx/>
                <a:latin typeface="+mj-lt"/>
                <a:ea typeface="ＭＳ Ｐゴシック" charset="-128"/>
                <a:cs typeface="+mn-cs"/>
              </a:rPr>
              <a:t>ULAKBİM – Başuzman</a:t>
            </a:r>
          </a:p>
          <a:p>
            <a:pPr marL="342900" marR="0" lvl="0" indent="-342900" algn="ctr" defTabSz="914400" rtl="0" eaLnBrk="1" fontAlgn="base" latinLnBrk="0" hangingPunct="1">
              <a:lnSpc>
                <a:spcPct val="90000"/>
              </a:lnSpc>
              <a:spcBef>
                <a:spcPct val="20000"/>
              </a:spcBef>
              <a:spcAft>
                <a:spcPct val="0"/>
              </a:spcAft>
              <a:buClrTx/>
              <a:buSzTx/>
              <a:tabLst/>
              <a:defRPr/>
            </a:pPr>
            <a:r>
              <a:rPr kumimoji="0" lang="tr-TR" sz="1800" b="0" i="0" u="none" strike="noStrike" kern="1200" cap="none" spc="0" normalizeH="0" baseline="0" noProof="0" dirty="0" smtClean="0">
                <a:ln>
                  <a:noFill/>
                </a:ln>
                <a:solidFill>
                  <a:schemeClr val="tx1">
                    <a:lumMod val="75000"/>
                    <a:lumOff val="25000"/>
                  </a:schemeClr>
                </a:solidFill>
                <a:effectLst/>
                <a:uLnTx/>
                <a:uFillTx/>
                <a:latin typeface="+mj-lt"/>
                <a:ea typeface="ＭＳ Ｐゴシック" charset="-128"/>
                <a:cs typeface="+mn-cs"/>
              </a:rPr>
              <a:t>mehmet.boz@tubitak.gov.tr</a:t>
            </a:r>
            <a:r>
              <a:rPr kumimoji="0" lang="tr-TR" sz="3200" b="0" i="0" u="none" strike="noStrike" kern="1200" cap="none" spc="0" normalizeH="0" baseline="0" noProof="0" dirty="0" smtClean="0">
                <a:ln>
                  <a:noFill/>
                </a:ln>
                <a:solidFill>
                  <a:schemeClr val="tx1">
                    <a:lumMod val="75000"/>
                    <a:lumOff val="25000"/>
                  </a:schemeClr>
                </a:solidFill>
                <a:effectLst/>
                <a:uLnTx/>
                <a:uFillTx/>
                <a:latin typeface="+mj-lt"/>
                <a:ea typeface="ＭＳ Ｐゴシック" charset="-128"/>
                <a:cs typeface="+mn-cs"/>
              </a:rPr>
              <a:t/>
            </a:r>
            <a:br>
              <a:rPr kumimoji="0" lang="tr-TR" sz="3200" b="0" i="0" u="none" strike="noStrike" kern="1200" cap="none" spc="0" normalizeH="0" baseline="0" noProof="0" dirty="0" smtClean="0">
                <a:ln>
                  <a:noFill/>
                </a:ln>
                <a:solidFill>
                  <a:schemeClr val="tx1">
                    <a:lumMod val="75000"/>
                    <a:lumOff val="25000"/>
                  </a:schemeClr>
                </a:solidFill>
                <a:effectLst/>
                <a:uLnTx/>
                <a:uFillTx/>
                <a:latin typeface="+mj-lt"/>
                <a:ea typeface="ＭＳ Ｐゴシック" charset="-128"/>
                <a:cs typeface="+mn-cs"/>
              </a:rPr>
            </a:br>
            <a:endParaRPr kumimoji="0" lang="tr-TR" sz="3200" b="0" i="0" u="none" strike="noStrike" kern="1200" cap="none" spc="0" normalizeH="0" baseline="0" noProof="0" dirty="0" smtClean="0">
              <a:ln>
                <a:noFill/>
              </a:ln>
              <a:solidFill>
                <a:schemeClr val="tx1">
                  <a:lumMod val="75000"/>
                  <a:lumOff val="25000"/>
                </a:schemeClr>
              </a:solidFill>
              <a:effectLst/>
              <a:uLnTx/>
              <a:uFillTx/>
              <a:latin typeface="+mj-lt"/>
              <a:ea typeface="ＭＳ Ｐゴシック" charset="-128"/>
              <a:cs typeface="+mn-cs"/>
            </a:endParaRPr>
          </a:p>
          <a:p>
            <a:pPr marL="342900" marR="0" lvl="0" indent="-342900" algn="ctr" defTabSz="914400" rtl="0" eaLnBrk="1" fontAlgn="base" latinLnBrk="0" hangingPunct="1">
              <a:lnSpc>
                <a:spcPct val="90000"/>
              </a:lnSpc>
              <a:spcBef>
                <a:spcPct val="20000"/>
              </a:spcBef>
              <a:spcAft>
                <a:spcPct val="0"/>
              </a:spcAft>
              <a:buClrTx/>
              <a:buSzTx/>
              <a:tabLst/>
              <a:defRPr/>
            </a:pPr>
            <a:r>
              <a:rPr lang="tr-TR" dirty="0" smtClean="0">
                <a:solidFill>
                  <a:schemeClr val="tx1">
                    <a:lumMod val="75000"/>
                    <a:lumOff val="25000"/>
                  </a:schemeClr>
                </a:solidFill>
                <a:latin typeface="+mj-lt"/>
              </a:rPr>
              <a:t>TR Dizin Editör Çalıştayı 11 Nisan 2016 </a:t>
            </a:r>
          </a:p>
          <a:p>
            <a:pPr marL="342900" marR="0" lvl="0" indent="-342900" algn="ctr" defTabSz="914400" rtl="0" eaLnBrk="1" fontAlgn="base" latinLnBrk="0" hangingPunct="1">
              <a:lnSpc>
                <a:spcPct val="90000"/>
              </a:lnSpc>
              <a:spcBef>
                <a:spcPct val="20000"/>
              </a:spcBef>
              <a:spcAft>
                <a:spcPct val="0"/>
              </a:spcAft>
              <a:buClrTx/>
              <a:buSzTx/>
              <a:tabLst/>
              <a:defRPr/>
            </a:pPr>
            <a:r>
              <a:rPr lang="tr-TR" dirty="0" smtClean="0">
                <a:solidFill>
                  <a:schemeClr val="tx1">
                    <a:lumMod val="75000"/>
                    <a:lumOff val="25000"/>
                  </a:schemeClr>
                </a:solidFill>
                <a:latin typeface="+mj-lt"/>
              </a:rPr>
              <a:t>TÜBİTAK Feza Gürsey Toplantı Salonu, Ankara </a:t>
            </a:r>
          </a:p>
        </p:txBody>
      </p:sp>
      <p:sp>
        <p:nvSpPr>
          <p:cNvPr id="8" name="Content Placeholder 7"/>
          <p:cNvSpPr>
            <a:spLocks noGrp="1"/>
          </p:cNvSpPr>
          <p:nvPr>
            <p:ph idx="1"/>
          </p:nvPr>
        </p:nvSpPr>
        <p:spPr>
          <a:xfrm>
            <a:off x="539552" y="2996952"/>
            <a:ext cx="7715200" cy="1800200"/>
          </a:xfrm>
        </p:spPr>
        <p:txBody>
          <a:bodyPr>
            <a:normAutofit/>
          </a:bodyPr>
          <a:lstStyle/>
          <a:p>
            <a:pPr algn="ctr">
              <a:lnSpc>
                <a:spcPct val="90000"/>
              </a:lnSpc>
              <a:buNone/>
            </a:pPr>
            <a:r>
              <a:rPr lang="tr-TR" dirty="0" smtClean="0">
                <a:solidFill>
                  <a:schemeClr val="tx1">
                    <a:lumMod val="75000"/>
                    <a:lumOff val="25000"/>
                  </a:schemeClr>
                </a:solidFill>
                <a:latin typeface="+mj-lt"/>
              </a:rPr>
              <a:t>TÜBİTAK ULAKBİM</a:t>
            </a:r>
          </a:p>
          <a:p>
            <a:pPr algn="ctr">
              <a:lnSpc>
                <a:spcPct val="90000"/>
              </a:lnSpc>
              <a:buNone/>
            </a:pPr>
            <a:r>
              <a:rPr lang="tr-TR" dirty="0" smtClean="0">
                <a:solidFill>
                  <a:schemeClr val="tx1">
                    <a:lumMod val="75000"/>
                    <a:lumOff val="25000"/>
                  </a:schemeClr>
                </a:solidFill>
                <a:latin typeface="+mj-lt"/>
              </a:rPr>
              <a:t>TR Dizin </a:t>
            </a:r>
          </a:p>
          <a:p>
            <a:pPr algn="ctr">
              <a:lnSpc>
                <a:spcPct val="90000"/>
              </a:lnSpc>
              <a:buNone/>
            </a:pPr>
            <a:r>
              <a:rPr lang="tr-TR" dirty="0" smtClean="0">
                <a:solidFill>
                  <a:schemeClr val="tx1">
                    <a:lumMod val="75000"/>
                    <a:lumOff val="25000"/>
                  </a:schemeClr>
                </a:solidFill>
                <a:latin typeface="+mj-lt"/>
              </a:rPr>
              <a:t>Dergi Değerlendirme Kriterleri</a:t>
            </a:r>
          </a:p>
          <a:p>
            <a:pPr>
              <a:buNone/>
            </a:pPr>
            <a:endParaRPr lang="tr-TR" dirty="0"/>
          </a:p>
        </p:txBody>
      </p:sp>
      <p:pic>
        <p:nvPicPr>
          <p:cNvPr id="16386" name="Picture 2" descr="http://ulakbim.tubitak.gov.tr/sites/images/ulakbim_bina.jpg"/>
          <p:cNvPicPr>
            <a:picLocks noChangeAspect="1" noChangeArrowheads="1"/>
          </p:cNvPicPr>
          <p:nvPr/>
        </p:nvPicPr>
        <p:blipFill>
          <a:blip r:embed="rId2" cstate="print"/>
          <a:srcRect/>
          <a:stretch>
            <a:fillRect/>
          </a:stretch>
        </p:blipFill>
        <p:spPr bwMode="auto">
          <a:xfrm>
            <a:off x="0" y="1"/>
            <a:ext cx="8388424" cy="2587676"/>
          </a:xfrm>
          <a:prstGeom prst="rect">
            <a:avLst/>
          </a:prstGeom>
          <a:noFill/>
        </p:spPr>
      </p:pic>
    </p:spTree>
    <p:extLst>
      <p:ext uri="{BB962C8B-B14F-4D97-AF65-F5344CB8AC3E}">
        <p14:creationId xmlns="" xmlns:p14="http://schemas.microsoft.com/office/powerpoint/2010/main" val="3836320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latin typeface="+mj-lt"/>
              </a:rPr>
              <a:t>Değerlendirme Kriterleri (Bilimsel)</a:t>
            </a:r>
            <a:endParaRPr lang="tr-TR" dirty="0">
              <a:latin typeface="+mj-lt"/>
            </a:endParaRPr>
          </a:p>
        </p:txBody>
      </p:sp>
      <p:sp>
        <p:nvSpPr>
          <p:cNvPr id="3" name="Rectangle 2"/>
          <p:cNvSpPr/>
          <p:nvPr/>
        </p:nvSpPr>
        <p:spPr>
          <a:xfrm>
            <a:off x="251520" y="836713"/>
            <a:ext cx="8892480" cy="5702074"/>
          </a:xfrm>
          <a:prstGeom prst="rect">
            <a:avLst/>
          </a:prstGeom>
        </p:spPr>
        <p:txBody>
          <a:bodyPr wrap="square">
            <a:spAutoFit/>
          </a:bodyPr>
          <a:lstStyle/>
          <a:p>
            <a:pPr marL="342900" indent="-342900">
              <a:lnSpc>
                <a:spcPct val="115000"/>
              </a:lnSpc>
              <a:spcAft>
                <a:spcPts val="1000"/>
              </a:spcAft>
              <a:buSzPts val="1000"/>
              <a:buFont typeface="Symbol"/>
              <a:buChar char=""/>
              <a:tabLst>
                <a:tab pos="457200" algn="l"/>
              </a:tabLst>
            </a:pPr>
            <a:r>
              <a:rPr lang="tr-TR" sz="2400" dirty="0" smtClean="0"/>
              <a:t>Dergi, TÜBİTAK ULAKBİM TR Dizin kapsamına girmek için başvuruda bulunduğu tarihten itibaren Komite tarafından en az 1 yıl izlemeye alınır,</a:t>
            </a:r>
          </a:p>
          <a:p>
            <a:pPr marL="342900" lvl="0" indent="-342900">
              <a:lnSpc>
                <a:spcPct val="115000"/>
              </a:lnSpc>
              <a:spcAft>
                <a:spcPts val="1000"/>
              </a:spcAft>
              <a:buSzPts val="1000"/>
              <a:buFont typeface="Symbol"/>
              <a:buChar char=""/>
              <a:tabLst>
                <a:tab pos="457200" algn="l"/>
              </a:tabLst>
            </a:pPr>
            <a:r>
              <a:rPr lang="tr-TR" sz="2400" dirty="0" smtClean="0"/>
              <a:t>Bilimsel yazılar, türlerine göre sınıflandırılarak (araştırma, olgu sunumu, derleme vd.) “içindekiler” sayfasında ve makalenin ilk sayfasında belirtilmelidir,</a:t>
            </a:r>
          </a:p>
          <a:p>
            <a:pPr marL="342900" lvl="0" indent="-342900">
              <a:lnSpc>
                <a:spcPct val="115000"/>
              </a:lnSpc>
              <a:spcAft>
                <a:spcPts val="1000"/>
              </a:spcAft>
              <a:buSzPts val="1000"/>
              <a:buFont typeface="Symbol"/>
              <a:buChar char=""/>
              <a:tabLst>
                <a:tab pos="457200" algn="l"/>
              </a:tabLst>
            </a:pPr>
            <a:r>
              <a:rPr lang="tr-TR" sz="2400" dirty="0" smtClean="0"/>
              <a:t>Sağlık Bilimleri kapsamındaki dergiler yılda en az 3; Yaşam Bilimleri, Mühendislik ve Temel Bilimler ile Hukuk kapsamındaki dergiler yılda en az 2 ve Sosyal Bilimler kapsamındaki dergiler yılda en az 1 sayı yayınlamalıdır,</a:t>
            </a:r>
          </a:p>
          <a:p>
            <a:pPr marL="342900" lvl="0" indent="-342900">
              <a:lnSpc>
                <a:spcPct val="115000"/>
              </a:lnSpc>
              <a:spcAft>
                <a:spcPts val="1000"/>
              </a:spcAft>
              <a:buSzPts val="1000"/>
              <a:tabLst>
                <a:tab pos="457200" algn="l"/>
              </a:tabLst>
            </a:pPr>
            <a:endParaRPr lang="tr-TR" sz="2400" dirty="0" smtClean="0"/>
          </a:p>
          <a:p>
            <a:pPr marL="342900" lvl="0" indent="-342900">
              <a:lnSpc>
                <a:spcPct val="115000"/>
              </a:lnSpc>
              <a:spcAft>
                <a:spcPts val="1000"/>
              </a:spcAft>
              <a:buSzPts val="1000"/>
              <a:tabLst>
                <a:tab pos="457200" algn="l"/>
              </a:tabLst>
            </a:pPr>
            <a:r>
              <a:rPr lang="tr-TR" sz="2400" dirty="0" smtClean="0"/>
              <a:t>									</a:t>
            </a:r>
            <a:endParaRPr lang="tr-TR" sz="2400" dirty="0" smtClean="0">
              <a:solidFill>
                <a:srgbClr val="FF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latin typeface="+mj-lt"/>
              </a:rPr>
              <a:t>Değerlendirme Kriterleri (Bilimsel)</a:t>
            </a:r>
            <a:endParaRPr lang="tr-TR" dirty="0">
              <a:latin typeface="+mj-lt"/>
            </a:endParaRPr>
          </a:p>
        </p:txBody>
      </p:sp>
      <p:sp>
        <p:nvSpPr>
          <p:cNvPr id="3" name="Rectangle 2"/>
          <p:cNvSpPr/>
          <p:nvPr/>
        </p:nvSpPr>
        <p:spPr>
          <a:xfrm>
            <a:off x="251520" y="836713"/>
            <a:ext cx="8892480" cy="5149102"/>
          </a:xfrm>
          <a:prstGeom prst="rect">
            <a:avLst/>
          </a:prstGeom>
        </p:spPr>
        <p:txBody>
          <a:bodyPr wrap="square">
            <a:spAutoFit/>
          </a:bodyPr>
          <a:lstStyle/>
          <a:p>
            <a:pPr marL="342900" lvl="0" indent="-342900">
              <a:lnSpc>
                <a:spcPct val="115000"/>
              </a:lnSpc>
              <a:spcAft>
                <a:spcPts val="1000"/>
              </a:spcAft>
              <a:buSzPts val="1000"/>
              <a:buFont typeface="Symbol"/>
              <a:buChar char=""/>
              <a:tabLst>
                <a:tab pos="457200" algn="l"/>
              </a:tabLst>
            </a:pPr>
            <a:r>
              <a:rPr lang="tr-TR" sz="2400" dirty="0" smtClean="0"/>
              <a:t>Bir yıl içindeki toplam bilimsel araştırma yazısı, tıp, mühendislik ve yaşam bilimleri için toplam bilimsel yazı (araştırma, olgu sunumu, derleme) sayısının en az %50‘sini oluşturmalıdır,</a:t>
            </a:r>
          </a:p>
          <a:p>
            <a:pPr marL="342900" lvl="0" indent="-342900">
              <a:lnSpc>
                <a:spcPct val="115000"/>
              </a:lnSpc>
              <a:spcAft>
                <a:spcPts val="1000"/>
              </a:spcAft>
              <a:buSzPts val="1000"/>
              <a:buFont typeface="Symbol"/>
              <a:buChar char=""/>
              <a:tabLst>
                <a:tab pos="457200" algn="l"/>
              </a:tabLst>
            </a:pPr>
            <a:r>
              <a:rPr lang="tr-TR" sz="2400" dirty="0" smtClean="0"/>
              <a:t>Sağlık Bilimlerinde, daha önce kabul edilmeyen “derleme” ve “olgu sunumu” yayınlayan dergiler TR Dizin’e dahil edilmiştir.</a:t>
            </a:r>
          </a:p>
          <a:p>
            <a:pPr marL="342900" lvl="0" indent="-342900">
              <a:lnSpc>
                <a:spcPct val="115000"/>
              </a:lnSpc>
              <a:spcAft>
                <a:spcPts val="1000"/>
              </a:spcAft>
              <a:buSzPts val="1000"/>
              <a:buFont typeface="Symbol"/>
              <a:buChar char=""/>
              <a:tabLst>
                <a:tab pos="457200" algn="l"/>
              </a:tabLst>
            </a:pPr>
            <a:r>
              <a:rPr lang="tr-TR" sz="2400" dirty="0" smtClean="0"/>
              <a:t> Dergide, birleşik sayı basımı, 3 yıl içinde ardışık 2 sayı için yalnızca bir kez yapılabilir,</a:t>
            </a:r>
          </a:p>
          <a:p>
            <a:pPr marL="342900" lvl="0" indent="-342900">
              <a:lnSpc>
                <a:spcPct val="115000"/>
              </a:lnSpc>
              <a:spcAft>
                <a:spcPts val="1000"/>
              </a:spcAft>
              <a:buSzPts val="1000"/>
              <a:buFont typeface="Symbol"/>
              <a:buChar char=""/>
              <a:tabLst>
                <a:tab pos="457200" algn="l"/>
              </a:tabLst>
            </a:pPr>
            <a:r>
              <a:rPr lang="tr-TR" sz="2400" dirty="0" smtClean="0"/>
              <a:t>Öz ve Anahtar Kelimeler uluslararası standartlara uygun olmalıdır. Anahtar kelimeler için örnek: TR Dizin Anahtar Terimler Listesi, Medical Subject Headings, CAB Theasarus, JISCT, ERIC v.b. gibi kaynaklar kullanılabilir.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latin typeface="+mj-lt"/>
              </a:rPr>
              <a:t>Değerlendirme Kriterleri (Bilimsel)</a:t>
            </a:r>
            <a:endParaRPr lang="tr-TR" dirty="0">
              <a:latin typeface="+mj-lt"/>
            </a:endParaRPr>
          </a:p>
        </p:txBody>
      </p:sp>
      <p:sp>
        <p:nvSpPr>
          <p:cNvPr id="3" name="Rectangle 2"/>
          <p:cNvSpPr/>
          <p:nvPr/>
        </p:nvSpPr>
        <p:spPr>
          <a:xfrm>
            <a:off x="251520" y="836713"/>
            <a:ext cx="8892480" cy="5316327"/>
          </a:xfrm>
          <a:prstGeom prst="rect">
            <a:avLst/>
          </a:prstGeom>
        </p:spPr>
        <p:txBody>
          <a:bodyPr wrap="square">
            <a:spAutoFit/>
          </a:bodyPr>
          <a:lstStyle/>
          <a:p>
            <a:pPr marL="342900" lvl="0" indent="-342900">
              <a:lnSpc>
                <a:spcPct val="115000"/>
              </a:lnSpc>
              <a:spcAft>
                <a:spcPts val="1000"/>
              </a:spcAft>
              <a:buSzPts val="1000"/>
              <a:buFont typeface="Symbol"/>
              <a:buChar char=""/>
              <a:tabLst>
                <a:tab pos="457200" algn="l"/>
              </a:tabLst>
            </a:pPr>
            <a:r>
              <a:rPr lang="tr-TR" sz="2400" dirty="0" smtClean="0"/>
              <a:t>Özel sayı ya da ek sayılar da kriterlere bağlı olarak değerlendirilir,</a:t>
            </a:r>
          </a:p>
          <a:p>
            <a:pPr lvl="2">
              <a:buFont typeface="Arial"/>
              <a:buChar char="•"/>
            </a:pPr>
            <a:r>
              <a:rPr lang="tr-TR" sz="2400" dirty="0" smtClean="0"/>
              <a:t> Ek/özel sayı: Bir derginin normal aralıklarla çıkarılan düzenli  sayılarına ek olarak yayınlanan sayılardır.</a:t>
            </a:r>
          </a:p>
          <a:p>
            <a:pPr lvl="2">
              <a:buFont typeface="Arial"/>
              <a:buChar char="•"/>
            </a:pPr>
            <a:r>
              <a:rPr lang="tr-TR" sz="2400" dirty="0" smtClean="0"/>
              <a:t> Ek/özel sayılardan, konuya özel veya kongre bildirilerinden, makale yazım kurallarına göre yayınlananlar değerlendirmeye alınmaktadır.</a:t>
            </a:r>
          </a:p>
          <a:p>
            <a:pPr lvl="2">
              <a:buFont typeface="Arial"/>
              <a:buChar char="•"/>
            </a:pPr>
            <a:r>
              <a:rPr lang="tr-TR" sz="2400" dirty="0" smtClean="0"/>
              <a:t> Ek/özel sayılar dergi editörünün sorumluluğundadır. Derginin yazım kuralları ve politikaları bu sayılar için de geçerlidir. Ek/özel sayıda konuk editör olabilir.</a:t>
            </a:r>
          </a:p>
          <a:p>
            <a:pPr lvl="2">
              <a:buFont typeface="Arial"/>
              <a:buChar char="•"/>
            </a:pPr>
            <a:r>
              <a:rPr lang="tr-TR" sz="2400" dirty="0" smtClean="0"/>
              <a:t> Ek/özel sayıdaki sayfa numaraları, yıl içindeki düzenli sayılardan farklı şekilde numaralandırılmalıdır. E1.../ö1... gibi.</a:t>
            </a:r>
          </a:p>
          <a:p>
            <a:pPr marL="342900" lvl="0" indent="-342900">
              <a:lnSpc>
                <a:spcPct val="115000"/>
              </a:lnSpc>
              <a:spcAft>
                <a:spcPts val="1000"/>
              </a:spcAft>
              <a:buSzPts val="1000"/>
              <a:buFont typeface="Symbol"/>
              <a:buChar char=""/>
              <a:tabLst>
                <a:tab pos="457200" algn="l"/>
              </a:tabLst>
            </a:pPr>
            <a:endParaRPr lang="tr-TR" sz="2400" dirty="0" smtClean="0"/>
          </a:p>
          <a:p>
            <a:pPr marL="342900" lvl="0" indent="-342900">
              <a:lnSpc>
                <a:spcPct val="115000"/>
              </a:lnSpc>
              <a:spcAft>
                <a:spcPts val="1000"/>
              </a:spcAft>
              <a:buSzPts val="1000"/>
              <a:buFont typeface="Symbol"/>
              <a:buChar char=""/>
              <a:tabLst>
                <a:tab pos="457200" algn="l"/>
              </a:tabLst>
            </a:pPr>
            <a:endParaRPr lang="tr-TR" sz="2400"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latin typeface="+mj-lt"/>
              </a:rPr>
              <a:t>Değerlendirme Kriterleri (Bilimsel)</a:t>
            </a:r>
            <a:endParaRPr lang="tr-TR" dirty="0">
              <a:latin typeface="+mj-lt"/>
            </a:endParaRPr>
          </a:p>
        </p:txBody>
      </p:sp>
      <p:sp>
        <p:nvSpPr>
          <p:cNvPr id="3" name="Rectangle 2"/>
          <p:cNvSpPr/>
          <p:nvPr/>
        </p:nvSpPr>
        <p:spPr>
          <a:xfrm>
            <a:off x="251520" y="836713"/>
            <a:ext cx="8892480" cy="5149102"/>
          </a:xfrm>
          <a:prstGeom prst="rect">
            <a:avLst/>
          </a:prstGeom>
        </p:spPr>
        <p:txBody>
          <a:bodyPr wrap="square">
            <a:spAutoFit/>
          </a:bodyPr>
          <a:lstStyle/>
          <a:p>
            <a:pPr marL="342900" lvl="0" indent="-342900">
              <a:lnSpc>
                <a:spcPct val="115000"/>
              </a:lnSpc>
              <a:spcAft>
                <a:spcPts val="1000"/>
              </a:spcAft>
              <a:buSzPts val="1000"/>
              <a:buFont typeface="Symbol"/>
              <a:buChar char=""/>
              <a:tabLst>
                <a:tab pos="457200" algn="l"/>
              </a:tabLst>
            </a:pPr>
            <a:r>
              <a:rPr lang="tr-TR" sz="2400" dirty="0" smtClean="0"/>
              <a:t>Dergiye yazı göndermek isteyenler için, “Makale Yazım Kuralları” (Instructions for Authors) bulunmalı ve web sayfasında görünür olmalıdır.</a:t>
            </a:r>
          </a:p>
          <a:p>
            <a:pPr marL="342900" lvl="0" indent="-342900">
              <a:lnSpc>
                <a:spcPct val="115000"/>
              </a:lnSpc>
              <a:spcAft>
                <a:spcPts val="1000"/>
              </a:spcAft>
              <a:buSzPts val="1000"/>
              <a:buFont typeface="Symbol"/>
              <a:buChar char=""/>
              <a:tabLst>
                <a:tab pos="457200" algn="l"/>
              </a:tabLst>
            </a:pPr>
            <a:r>
              <a:rPr lang="tr-TR" sz="2400" dirty="0" smtClean="0"/>
              <a:t>Her bilimsel yazının “Kaynakça”sı bulunmalı, kaynaklar </a:t>
            </a:r>
            <a:r>
              <a:rPr lang="tr-TR" sz="2400" b="1" dirty="0" smtClean="0"/>
              <a:t>Latin Alfabesi</a:t>
            </a:r>
            <a:r>
              <a:rPr lang="tr-TR" sz="2400" dirty="0" smtClean="0"/>
              <a:t> ile yazılmış olmalı, veriliş şekli, doğruluğu ve ulaşılabilirliğine özen gösterilmelidir, </a:t>
            </a:r>
          </a:p>
          <a:p>
            <a:pPr marL="342900" lvl="0" indent="-342900">
              <a:lnSpc>
                <a:spcPct val="115000"/>
              </a:lnSpc>
              <a:spcAft>
                <a:spcPts val="1000"/>
              </a:spcAft>
              <a:buSzPts val="1000"/>
              <a:buFont typeface="Symbol"/>
              <a:buChar char=""/>
              <a:tabLst>
                <a:tab pos="457200" algn="l"/>
              </a:tabLst>
            </a:pPr>
            <a:r>
              <a:rPr lang="tr-TR" sz="2400" dirty="0" smtClean="0"/>
              <a:t>Kaynakça “uluslararası </a:t>
            </a:r>
            <a:r>
              <a:rPr lang="tr-TR" sz="2400" b="1" dirty="0" smtClean="0"/>
              <a:t>kaynakça yazım biçimleri”</a:t>
            </a:r>
            <a:r>
              <a:rPr lang="tr-TR" sz="2400" dirty="0" smtClean="0"/>
              <a:t>ne (</a:t>
            </a:r>
            <a:r>
              <a:rPr lang="tr-TR" sz="2400" i="1" dirty="0" smtClean="0"/>
              <a:t>APA, MLA, AIP, NLM, AMA, ACS vd</a:t>
            </a:r>
            <a:r>
              <a:rPr lang="tr-TR" sz="2400" dirty="0" smtClean="0"/>
              <a:t>.) uygun olmalı ve kullanılan biçim “Makale Yazım Kuralları”nda ayrıntılı şekilde belirtilmelidir,</a:t>
            </a:r>
          </a:p>
          <a:p>
            <a:pPr marL="342900" indent="-342900">
              <a:lnSpc>
                <a:spcPct val="115000"/>
              </a:lnSpc>
              <a:spcAft>
                <a:spcPts val="1000"/>
              </a:spcAft>
              <a:buSzPts val="1000"/>
              <a:buFont typeface="Symbol"/>
              <a:buChar char=""/>
              <a:tabLst>
                <a:tab pos="457200" algn="l"/>
              </a:tabLst>
            </a:pPr>
            <a:r>
              <a:rPr lang="tr-TR" sz="2400" dirty="0" smtClean="0"/>
              <a:t>Dip not kullanan bilimsel yazılarda, </a:t>
            </a:r>
            <a:r>
              <a:rPr lang="tr-TR" sz="2400" b="1" dirty="0" smtClean="0"/>
              <a:t>dipnotlara ilişkin kaynakça</a:t>
            </a:r>
            <a:r>
              <a:rPr lang="tr-TR" sz="2400" dirty="0" smtClean="0"/>
              <a:t> makale sonunda </a:t>
            </a:r>
            <a:r>
              <a:rPr lang="tr-TR" sz="2400" b="1" dirty="0" smtClean="0"/>
              <a:t>ayrıca</a:t>
            </a:r>
            <a:r>
              <a:rPr lang="tr-TR" sz="2400" dirty="0" smtClean="0"/>
              <a:t> verilmelidir,</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latin typeface="+mj-lt"/>
              </a:rPr>
              <a:t>Değerlendirme Kriterleri (Bilimsel)</a:t>
            </a:r>
            <a:endParaRPr lang="tr-TR" dirty="0">
              <a:latin typeface="+mj-lt"/>
            </a:endParaRPr>
          </a:p>
        </p:txBody>
      </p:sp>
      <p:sp>
        <p:nvSpPr>
          <p:cNvPr id="3" name="Rectangle 2"/>
          <p:cNvSpPr/>
          <p:nvPr/>
        </p:nvSpPr>
        <p:spPr>
          <a:xfrm>
            <a:off x="251520" y="836713"/>
            <a:ext cx="8892480" cy="4146456"/>
          </a:xfrm>
          <a:prstGeom prst="rect">
            <a:avLst/>
          </a:prstGeom>
        </p:spPr>
        <p:txBody>
          <a:bodyPr wrap="square">
            <a:spAutoFit/>
          </a:bodyPr>
          <a:lstStyle/>
          <a:p>
            <a:pPr marL="342900" lvl="0" indent="-342900">
              <a:lnSpc>
                <a:spcPct val="115000"/>
              </a:lnSpc>
              <a:spcAft>
                <a:spcPts val="1000"/>
              </a:spcAft>
              <a:buSzPts val="1000"/>
              <a:buFont typeface="Symbol"/>
              <a:buChar char=""/>
              <a:tabLst>
                <a:tab pos="457200" algn="l"/>
              </a:tabLst>
            </a:pPr>
            <a:r>
              <a:rPr lang="tr-TR" sz="2400" dirty="0" smtClean="0"/>
              <a:t>Ulusal ve uluslararası geçerli etik kurallara uyulmalı, “Makale Yazım Kuralları” içerisinde araştırma ve yayın etiğine uyum gerekliliği açık olarak belirtilmelidir,</a:t>
            </a:r>
          </a:p>
          <a:p>
            <a:pPr marL="342900" lvl="0" indent="-342900">
              <a:lnSpc>
                <a:spcPct val="115000"/>
              </a:lnSpc>
              <a:spcAft>
                <a:spcPts val="1000"/>
              </a:spcAft>
              <a:buSzPts val="1000"/>
              <a:buFont typeface="Symbol"/>
              <a:buChar char=""/>
              <a:tabLst>
                <a:tab pos="457200" algn="l"/>
              </a:tabLst>
            </a:pPr>
            <a:r>
              <a:rPr lang="tr-TR" sz="2400" dirty="0" smtClean="0"/>
              <a:t>Etik kurul kararı gerektiren klinik ve deneysel hayvan çalışmaları için ayrı ayrı etik kurul onayı alınmış olmalı ve belgelendirilmelidir,</a:t>
            </a:r>
          </a:p>
          <a:p>
            <a:pPr marL="342900" lvl="0" indent="-342900">
              <a:lnSpc>
                <a:spcPct val="115000"/>
              </a:lnSpc>
              <a:spcAft>
                <a:spcPts val="1000"/>
              </a:spcAft>
              <a:buSzPts val="1000"/>
              <a:buFont typeface="Symbol"/>
              <a:buChar char=""/>
              <a:tabLst>
                <a:tab pos="457200" algn="l"/>
              </a:tabLst>
            </a:pPr>
            <a:r>
              <a:rPr lang="tr-TR" sz="2400" dirty="0" smtClean="0"/>
              <a:t>Dergilere gönderilecek bilimsel yazılarda, ICMJE (International Committee of Medical Journal Editors) tavsiyeleri ile COPE (Committee on Publication Ethics)’un  “Editör ve Yazarlar için Uluslararası Standartlar”ı dikkate alınmalıdır,</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latin typeface="+mj-lt"/>
              </a:rPr>
              <a:t>Değerlendirme Kriterleri (Bilimsel)</a:t>
            </a:r>
            <a:endParaRPr lang="tr-TR" dirty="0">
              <a:latin typeface="+mj-lt"/>
            </a:endParaRPr>
          </a:p>
        </p:txBody>
      </p:sp>
      <p:sp>
        <p:nvSpPr>
          <p:cNvPr id="3" name="Rectangle 2"/>
          <p:cNvSpPr/>
          <p:nvPr/>
        </p:nvSpPr>
        <p:spPr>
          <a:xfrm>
            <a:off x="251520" y="836713"/>
            <a:ext cx="8892480" cy="5998565"/>
          </a:xfrm>
          <a:prstGeom prst="rect">
            <a:avLst/>
          </a:prstGeom>
        </p:spPr>
        <p:txBody>
          <a:bodyPr wrap="square">
            <a:spAutoFit/>
          </a:bodyPr>
          <a:lstStyle/>
          <a:p>
            <a:pPr marL="342900" indent="-342900">
              <a:lnSpc>
                <a:spcPct val="115000"/>
              </a:lnSpc>
              <a:spcAft>
                <a:spcPts val="1000"/>
              </a:spcAft>
              <a:buSzPts val="1000"/>
              <a:buFont typeface="Symbol"/>
              <a:buChar char=""/>
              <a:tabLst>
                <a:tab pos="457200" algn="l"/>
              </a:tabLst>
            </a:pPr>
            <a:r>
              <a:rPr lang="tr-TR" sz="2400" dirty="0" smtClean="0"/>
              <a:t>Dergide, </a:t>
            </a:r>
            <a:r>
              <a:rPr lang="tr-TR" sz="2400" b="1" dirty="0" smtClean="0"/>
              <a:t>hakem değerlendirme sistemi</a:t>
            </a:r>
            <a:r>
              <a:rPr lang="tr-TR" sz="2400" dirty="0" smtClean="0"/>
              <a:t> bulunmalı, hakem sayısı her bilimsel yazı için, farklı kurumlardan olmasına özen gösterilerek, en az iki olmalıdır. İki hakemin görüşlerinin farklı olması durumunda editör veya üçüncü bir hakemin görüşü alınmalıdır,</a:t>
            </a:r>
          </a:p>
          <a:p>
            <a:pPr marL="342900" indent="-342900">
              <a:lnSpc>
                <a:spcPct val="115000"/>
              </a:lnSpc>
              <a:spcAft>
                <a:spcPts val="1000"/>
              </a:spcAft>
              <a:buSzPts val="1000"/>
              <a:buFont typeface="Symbol"/>
              <a:buChar char=""/>
              <a:tabLst>
                <a:tab pos="457200" algn="l"/>
              </a:tabLst>
            </a:pPr>
            <a:r>
              <a:rPr lang="tr-TR" sz="2400" dirty="0" smtClean="0"/>
              <a:t>Hakem değerlendirme raporları, yayın tarihinden sonra en az beş yıl süreyle saklanmalıdır. </a:t>
            </a:r>
          </a:p>
          <a:p>
            <a:pPr marL="342900" indent="-342900">
              <a:lnSpc>
                <a:spcPct val="115000"/>
              </a:lnSpc>
              <a:spcAft>
                <a:spcPts val="1000"/>
              </a:spcAft>
              <a:buSzPts val="1000"/>
              <a:buFont typeface="Symbol"/>
              <a:buChar char=""/>
              <a:tabLst>
                <a:tab pos="457200" algn="l"/>
              </a:tabLst>
            </a:pPr>
            <a:r>
              <a:rPr lang="tr-TR" sz="2400" dirty="0" smtClean="0"/>
              <a:t>Başvurusu yapılan yıldan başlamak üzere, her yıl için, yayınlanan ilk sayıdaki 1. ve 3. makale ile 1 adet yayınlanması uygun bulunmayan makalenin hakem değerlendirme raporlarının birer kopyası* ODİS’e yüklenmelidir. Komite tarafından ayrıca hakem raporu talep edilmesi durumunda aynı yöntemle ODIS’e yüklenmeli ya da ilgili Komite’ye ulaştırılmalıdır.</a:t>
            </a:r>
          </a:p>
          <a:p>
            <a:pPr marL="342900" lvl="0" indent="-342900">
              <a:lnSpc>
                <a:spcPct val="115000"/>
              </a:lnSpc>
              <a:spcAft>
                <a:spcPts val="1000"/>
              </a:spcAft>
              <a:buSzPts val="1000"/>
              <a:buFont typeface="Symbol"/>
              <a:buChar char=""/>
              <a:tabLst>
                <a:tab pos="457200" algn="l"/>
              </a:tabLst>
            </a:pPr>
            <a:endParaRPr lang="tr-TR" sz="2400"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latin typeface="+mj-lt"/>
              </a:rPr>
              <a:t>Değerlendirme Kriterleri (Bilimsel)</a:t>
            </a:r>
            <a:endParaRPr lang="tr-TR" dirty="0">
              <a:latin typeface="+mj-lt"/>
            </a:endParaRPr>
          </a:p>
        </p:txBody>
      </p:sp>
      <p:sp>
        <p:nvSpPr>
          <p:cNvPr id="3" name="Rectangle 2"/>
          <p:cNvSpPr/>
          <p:nvPr/>
        </p:nvSpPr>
        <p:spPr>
          <a:xfrm>
            <a:off x="251520" y="836713"/>
            <a:ext cx="8892480" cy="4684359"/>
          </a:xfrm>
          <a:prstGeom prst="rect">
            <a:avLst/>
          </a:prstGeom>
        </p:spPr>
        <p:txBody>
          <a:bodyPr wrap="square">
            <a:spAutoFit/>
          </a:bodyPr>
          <a:lstStyle/>
          <a:p>
            <a:pPr marL="342900" lvl="0" indent="-342900">
              <a:lnSpc>
                <a:spcPct val="115000"/>
              </a:lnSpc>
              <a:spcAft>
                <a:spcPts val="1000"/>
              </a:spcAft>
              <a:buSzPts val="1000"/>
              <a:buFont typeface="Symbol"/>
              <a:buChar char=""/>
              <a:tabLst>
                <a:tab pos="457200" algn="l"/>
              </a:tabLst>
            </a:pPr>
            <a:r>
              <a:rPr lang="tr-TR" sz="2400" dirty="0" smtClean="0"/>
              <a:t>Hakem listesini duyurmak dergi editörlüğünün tasarrufundadır, Ancak hakem kurulu en az 5 farklı kurumdan oluşmalıdır.</a:t>
            </a:r>
          </a:p>
          <a:p>
            <a:pPr marL="342900" indent="-342900">
              <a:lnSpc>
                <a:spcPct val="115000"/>
              </a:lnSpc>
              <a:spcAft>
                <a:spcPts val="1000"/>
              </a:spcAft>
              <a:buSzPts val="1000"/>
              <a:buFont typeface="Symbol"/>
              <a:buChar char=""/>
              <a:tabLst>
                <a:tab pos="457200" algn="l"/>
              </a:tabLst>
            </a:pPr>
            <a:r>
              <a:rPr lang="tr-TR" sz="2400" dirty="0" smtClean="0"/>
              <a:t>TR Dizin için istenen hakem raporları;</a:t>
            </a:r>
          </a:p>
          <a:p>
            <a:pPr marL="800100" lvl="1" indent="-342900">
              <a:lnSpc>
                <a:spcPct val="115000"/>
              </a:lnSpc>
              <a:spcAft>
                <a:spcPts val="1000"/>
              </a:spcAft>
              <a:buSzPts val="1000"/>
              <a:buFont typeface="Symbol"/>
              <a:buChar char=""/>
              <a:tabLst>
                <a:tab pos="457200" algn="l"/>
              </a:tabLst>
            </a:pPr>
            <a:r>
              <a:rPr lang="tr-TR" sz="2400" dirty="0" smtClean="0"/>
              <a:t>Gönderilecek her makale için, tüm hakem değerlendirme sürecini gösterir 1 pdf dosyası halinde olmalıdır. </a:t>
            </a:r>
          </a:p>
          <a:p>
            <a:pPr marL="1257300" lvl="2" indent="-342900">
              <a:lnSpc>
                <a:spcPct val="115000"/>
              </a:lnSpc>
              <a:spcAft>
                <a:spcPts val="1000"/>
              </a:spcAft>
              <a:buSzPts val="1000"/>
              <a:buFont typeface="Symbol"/>
              <a:buChar char=""/>
              <a:tabLst>
                <a:tab pos="457200" algn="l"/>
              </a:tabLst>
            </a:pPr>
            <a:r>
              <a:rPr lang="tr-TR" sz="2400" dirty="0" smtClean="0"/>
              <a:t>makalenin ilk başvuru yapılan hali, </a:t>
            </a:r>
          </a:p>
          <a:p>
            <a:pPr marL="1257300" lvl="2" indent="-342900">
              <a:lnSpc>
                <a:spcPct val="115000"/>
              </a:lnSpc>
              <a:spcAft>
                <a:spcPts val="1000"/>
              </a:spcAft>
              <a:buSzPts val="1000"/>
              <a:buFont typeface="Symbol"/>
              <a:buChar char=""/>
              <a:tabLst>
                <a:tab pos="457200" algn="l"/>
              </a:tabLst>
            </a:pPr>
            <a:r>
              <a:rPr lang="tr-TR" sz="2400" dirty="0" smtClean="0"/>
              <a:t>1. hakem görüşü, </a:t>
            </a:r>
          </a:p>
          <a:p>
            <a:pPr marL="1257300" lvl="2" indent="-342900">
              <a:lnSpc>
                <a:spcPct val="115000"/>
              </a:lnSpc>
              <a:spcAft>
                <a:spcPts val="1000"/>
              </a:spcAft>
              <a:buSzPts val="1000"/>
              <a:buFont typeface="Symbol"/>
              <a:buChar char=""/>
              <a:tabLst>
                <a:tab pos="457200" algn="l"/>
              </a:tabLst>
            </a:pPr>
            <a:r>
              <a:rPr lang="tr-TR" sz="2400" dirty="0" smtClean="0"/>
              <a:t>2. hakem görüşü </a:t>
            </a:r>
          </a:p>
          <a:p>
            <a:pPr marL="1257300" lvl="2" indent="-342900">
              <a:lnSpc>
                <a:spcPct val="115000"/>
              </a:lnSpc>
              <a:spcAft>
                <a:spcPts val="1000"/>
              </a:spcAft>
              <a:buSzPts val="1000"/>
              <a:buFont typeface="Symbol"/>
              <a:buChar char=""/>
              <a:tabLst>
                <a:tab pos="457200" algn="l"/>
              </a:tabLst>
            </a:pPr>
            <a:r>
              <a:rPr lang="tr-TR" sz="2400" dirty="0" smtClean="0"/>
              <a:t>Hakemlerin varsa düzeltmeleri gösterir hali</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latin typeface="+mj-lt"/>
              </a:rPr>
              <a:t>Değerlendirme Kriterleri (Bilimsel)</a:t>
            </a:r>
            <a:endParaRPr lang="tr-TR" dirty="0">
              <a:latin typeface="+mj-lt"/>
            </a:endParaRPr>
          </a:p>
        </p:txBody>
      </p:sp>
      <p:sp>
        <p:nvSpPr>
          <p:cNvPr id="3" name="Rectangle 2"/>
          <p:cNvSpPr/>
          <p:nvPr/>
        </p:nvSpPr>
        <p:spPr>
          <a:xfrm>
            <a:off x="251520" y="836713"/>
            <a:ext cx="8892480" cy="5533823"/>
          </a:xfrm>
          <a:prstGeom prst="rect">
            <a:avLst/>
          </a:prstGeom>
        </p:spPr>
        <p:txBody>
          <a:bodyPr wrap="square">
            <a:spAutoFit/>
          </a:bodyPr>
          <a:lstStyle/>
          <a:p>
            <a:pPr marL="342900" indent="-342900">
              <a:lnSpc>
                <a:spcPct val="115000"/>
              </a:lnSpc>
              <a:spcAft>
                <a:spcPts val="1000"/>
              </a:spcAft>
              <a:buSzPts val="1000"/>
              <a:buFont typeface="Symbol"/>
              <a:buChar char=""/>
              <a:tabLst>
                <a:tab pos="457200" algn="l"/>
              </a:tabLst>
            </a:pPr>
            <a:r>
              <a:rPr lang="tr-TR" sz="2400" dirty="0" smtClean="0"/>
              <a:t>Hakem değerlendirme sistemi nasıl olmalı?</a:t>
            </a:r>
          </a:p>
          <a:p>
            <a:pPr marL="800100" lvl="1" indent="-342900">
              <a:lnSpc>
                <a:spcPct val="115000"/>
              </a:lnSpc>
              <a:spcAft>
                <a:spcPts val="1000"/>
              </a:spcAft>
              <a:buSzPts val="1000"/>
              <a:buFont typeface="Symbol"/>
              <a:buChar char=""/>
              <a:tabLst>
                <a:tab pos="457200" algn="l"/>
              </a:tabLst>
            </a:pPr>
            <a:r>
              <a:rPr lang="tr-TR" sz="2400" dirty="0" smtClean="0"/>
              <a:t>Hakem redaktör veya editör değildir,</a:t>
            </a:r>
          </a:p>
          <a:p>
            <a:pPr marL="800100" lvl="1" indent="-342900">
              <a:lnSpc>
                <a:spcPct val="115000"/>
              </a:lnSpc>
              <a:spcAft>
                <a:spcPts val="1000"/>
              </a:spcAft>
              <a:buSzPts val="1000"/>
              <a:buFont typeface="Symbol"/>
              <a:buChar char=""/>
              <a:tabLst>
                <a:tab pos="457200" algn="l"/>
              </a:tabLst>
            </a:pPr>
            <a:r>
              <a:rPr lang="tr-TR" sz="2400" dirty="0" smtClean="0"/>
              <a:t>İlk görevi, yazının bilimselliği konusudur,</a:t>
            </a:r>
          </a:p>
          <a:p>
            <a:pPr marL="800100" lvl="1" indent="-342900">
              <a:lnSpc>
                <a:spcPct val="115000"/>
              </a:lnSpc>
              <a:spcAft>
                <a:spcPts val="1000"/>
              </a:spcAft>
              <a:buSzPts val="1000"/>
              <a:buFont typeface="Symbol"/>
              <a:buChar char=""/>
              <a:tabLst>
                <a:tab pos="457200" algn="l"/>
              </a:tabLst>
            </a:pPr>
            <a:r>
              <a:rPr lang="tr-TR" sz="2400" dirty="0" smtClean="0"/>
              <a:t>Ek olarak yazım ve imla açısından da bakabilir,</a:t>
            </a:r>
          </a:p>
          <a:p>
            <a:pPr marL="800100" lvl="1" indent="-342900">
              <a:lnSpc>
                <a:spcPct val="115000"/>
              </a:lnSpc>
              <a:spcAft>
                <a:spcPts val="1000"/>
              </a:spcAft>
              <a:buSzPts val="1000"/>
              <a:buFont typeface="Symbol"/>
              <a:buChar char=""/>
              <a:tabLst>
                <a:tab pos="457200" algn="l"/>
              </a:tabLst>
            </a:pPr>
            <a:r>
              <a:rPr lang="tr-TR" sz="2400" dirty="0" smtClean="0"/>
              <a:t>Raporu açık, anlaşılır ve makaleyi geliştirici nitelikte olmalı,</a:t>
            </a:r>
          </a:p>
          <a:p>
            <a:pPr marL="800100" lvl="1" indent="-342900">
              <a:lnSpc>
                <a:spcPct val="115000"/>
              </a:lnSpc>
              <a:spcAft>
                <a:spcPts val="1000"/>
              </a:spcAft>
              <a:buSzPts val="1000"/>
              <a:buFont typeface="Symbol"/>
              <a:buChar char=""/>
              <a:tabLst>
                <a:tab pos="457200" algn="l"/>
              </a:tabLst>
            </a:pPr>
            <a:r>
              <a:rPr lang="tr-TR" sz="2400" dirty="0" smtClean="0"/>
              <a:t>Değerlendirmeyi kendisine verilen süre içinde gerçekleştirmelidir.</a:t>
            </a:r>
          </a:p>
          <a:p>
            <a:pPr marL="342900" indent="-342900">
              <a:lnSpc>
                <a:spcPct val="115000"/>
              </a:lnSpc>
              <a:spcAft>
                <a:spcPts val="1000"/>
              </a:spcAft>
              <a:buSzPts val="1000"/>
              <a:buFont typeface="Symbol"/>
              <a:buChar char=""/>
              <a:tabLst>
                <a:tab pos="457200" algn="l"/>
              </a:tabLst>
            </a:pPr>
            <a:r>
              <a:rPr lang="tr-TR" sz="2400" dirty="0" smtClean="0"/>
              <a:t>Özetle; bir hakem öncelikle, makalelerin problemine, yöntemlerine, veri toplama araç ve tekniklerine, analizlerinin uygun olup olmadığına ve araştırma sonucuna odaklanmalı. Dil ve imla yanlışlarının düzeltilmesi daha sonra gelmelidir.</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latin typeface="+mj-lt"/>
              </a:rPr>
              <a:t>Değerlendirme Kriterleri (Bilimsel)</a:t>
            </a:r>
            <a:endParaRPr lang="tr-TR" dirty="0">
              <a:latin typeface="+mj-lt"/>
            </a:endParaRPr>
          </a:p>
        </p:txBody>
      </p:sp>
      <p:sp>
        <p:nvSpPr>
          <p:cNvPr id="3" name="Rectangle 2"/>
          <p:cNvSpPr/>
          <p:nvPr/>
        </p:nvSpPr>
        <p:spPr>
          <a:xfrm>
            <a:off x="251520" y="836713"/>
            <a:ext cx="8892480" cy="1045094"/>
          </a:xfrm>
          <a:prstGeom prst="rect">
            <a:avLst/>
          </a:prstGeom>
        </p:spPr>
        <p:txBody>
          <a:bodyPr wrap="square">
            <a:spAutoFit/>
          </a:bodyPr>
          <a:lstStyle/>
          <a:p>
            <a:pPr marL="342900" indent="-342900">
              <a:lnSpc>
                <a:spcPct val="115000"/>
              </a:lnSpc>
              <a:spcAft>
                <a:spcPts val="1000"/>
              </a:spcAft>
              <a:buSzPts val="1000"/>
              <a:buFont typeface="Symbol"/>
              <a:buChar char=""/>
              <a:tabLst>
                <a:tab pos="457200" algn="l"/>
              </a:tabLst>
            </a:pPr>
            <a:r>
              <a:rPr lang="tr-TR" sz="2400" dirty="0" smtClean="0"/>
              <a:t>Örnekler;</a:t>
            </a:r>
          </a:p>
          <a:p>
            <a:pPr marL="342900" indent="-342900">
              <a:lnSpc>
                <a:spcPct val="115000"/>
              </a:lnSpc>
              <a:spcAft>
                <a:spcPts val="1000"/>
              </a:spcAft>
              <a:buSzPts val="1000"/>
              <a:buFont typeface="Symbol"/>
              <a:buChar char=""/>
              <a:tabLst>
                <a:tab pos="457200" algn="l"/>
              </a:tabLst>
            </a:pPr>
            <a:endParaRPr lang="tr-TR" sz="2400"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14400" y="1052736"/>
            <a:ext cx="7715200" cy="5400600"/>
          </a:xfrm>
        </p:spPr>
        <p:txBody>
          <a:bodyPr>
            <a:noAutofit/>
          </a:bodyPr>
          <a:lstStyle/>
          <a:p>
            <a:pPr>
              <a:buNone/>
            </a:pPr>
            <a:r>
              <a:rPr lang="tr-TR" sz="4400" dirty="0" smtClean="0">
                <a:latin typeface="+mn-lt"/>
              </a:rPr>
              <a:t/>
            </a:r>
            <a:br>
              <a:rPr lang="tr-TR" sz="4400" dirty="0" smtClean="0">
                <a:latin typeface="+mn-lt"/>
              </a:rPr>
            </a:br>
            <a:endParaRPr lang="tr-TR" sz="4400" dirty="0" smtClean="0">
              <a:latin typeface="+mn-lt"/>
            </a:endParaRPr>
          </a:p>
          <a:p>
            <a:pPr algn="ctr">
              <a:buNone/>
            </a:pPr>
            <a:r>
              <a:rPr lang="tr-TR" sz="4400" dirty="0" smtClean="0">
                <a:latin typeface="+mn-lt"/>
              </a:rPr>
              <a:t>Saygılarımla</a:t>
            </a:r>
          </a:p>
          <a:p>
            <a:pPr algn="ctr">
              <a:buNone/>
            </a:pPr>
            <a:endParaRPr lang="tr-TR" sz="4400" dirty="0" smtClean="0">
              <a:latin typeface="+mn-lt"/>
            </a:endParaRPr>
          </a:p>
          <a:p>
            <a:pPr algn="ctr">
              <a:buNone/>
            </a:pPr>
            <a:r>
              <a:rPr lang="tr-TR" sz="2400" dirty="0" smtClean="0">
                <a:solidFill>
                  <a:srgbClr val="002060"/>
                </a:solidFill>
                <a:latin typeface="+mn-lt"/>
                <a:ea typeface="ＭＳ Ｐゴシック" pitchFamily="34" charset="-128"/>
                <a:hlinkClick r:id="rId2"/>
              </a:rPr>
              <a:t>mehmet.boz@tubitak.gov.tr</a:t>
            </a:r>
            <a:endParaRPr lang="tr-TR" sz="2400" dirty="0" smtClean="0">
              <a:solidFill>
                <a:srgbClr val="002060"/>
              </a:solidFill>
              <a:latin typeface="+mn-lt"/>
              <a:ea typeface="ＭＳ Ｐゴシック" pitchFamily="34" charset="-128"/>
            </a:endParaRPr>
          </a:p>
          <a:p>
            <a:pPr algn="ctr">
              <a:buNone/>
            </a:pPr>
            <a:endParaRPr lang="tr-TR" sz="4400" dirty="0">
              <a:latin typeface="+mn-l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395288" y="115888"/>
            <a:ext cx="7777162" cy="706437"/>
          </a:xfrm>
        </p:spPr>
        <p:txBody>
          <a:bodyPr>
            <a:normAutofit/>
          </a:bodyPr>
          <a:lstStyle/>
          <a:p>
            <a:r>
              <a:rPr lang="tr-TR" altLang="tr-TR" sz="3200" dirty="0" smtClean="0">
                <a:latin typeface="Calibri" pitchFamily="34" charset="0"/>
              </a:rPr>
              <a:t>İçerik</a:t>
            </a:r>
          </a:p>
        </p:txBody>
      </p:sp>
      <p:sp>
        <p:nvSpPr>
          <p:cNvPr id="5" name="Content Placeholder 4"/>
          <p:cNvSpPr>
            <a:spLocks noGrp="1"/>
          </p:cNvSpPr>
          <p:nvPr>
            <p:ph idx="1"/>
          </p:nvPr>
        </p:nvSpPr>
        <p:spPr/>
        <p:txBody>
          <a:bodyPr/>
          <a:lstStyle/>
          <a:p>
            <a:r>
              <a:rPr lang="tr-TR" dirty="0" smtClean="0">
                <a:latin typeface="+mj-lt"/>
              </a:rPr>
              <a:t>Amaç</a:t>
            </a:r>
          </a:p>
          <a:p>
            <a:r>
              <a:rPr lang="tr-TR" dirty="0" smtClean="0">
                <a:latin typeface="+mj-lt"/>
              </a:rPr>
              <a:t>Değerlendirme Kriterleri</a:t>
            </a:r>
          </a:p>
          <a:p>
            <a:pPr lvl="1"/>
            <a:r>
              <a:rPr lang="tr-TR" dirty="0" smtClean="0">
                <a:latin typeface="+mj-lt"/>
              </a:rPr>
              <a:t>Genel; Bir dergide olması gereken niteliksel özellikler</a:t>
            </a:r>
          </a:p>
          <a:p>
            <a:pPr lvl="1"/>
            <a:r>
              <a:rPr lang="tr-TR" dirty="0" smtClean="0">
                <a:latin typeface="+mj-lt"/>
              </a:rPr>
              <a:t>Bilimsel</a:t>
            </a:r>
          </a:p>
          <a:p>
            <a:r>
              <a:rPr lang="tr-TR" dirty="0" smtClean="0">
                <a:latin typeface="+mj-lt"/>
              </a:rPr>
              <a:t>Sorular</a:t>
            </a:r>
          </a:p>
          <a:p>
            <a:r>
              <a:rPr lang="tr-TR" dirty="0" smtClean="0">
                <a:latin typeface="+mj-lt"/>
              </a:rPr>
              <a:t>Tartışma</a:t>
            </a:r>
            <a:endParaRPr lang="tr-TR" dirty="0">
              <a:latin typeface="+mj-l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395288" y="115888"/>
            <a:ext cx="7777162" cy="706437"/>
          </a:xfrm>
        </p:spPr>
        <p:txBody>
          <a:bodyPr>
            <a:normAutofit/>
          </a:bodyPr>
          <a:lstStyle/>
          <a:p>
            <a:r>
              <a:rPr lang="tr-TR" altLang="tr-TR" sz="3200" dirty="0" smtClean="0">
                <a:latin typeface="Calibri" pitchFamily="34" charset="0"/>
              </a:rPr>
              <a:t>Amaç</a:t>
            </a:r>
          </a:p>
        </p:txBody>
      </p:sp>
      <p:sp>
        <p:nvSpPr>
          <p:cNvPr id="3" name="Content Placeholder 2"/>
          <p:cNvSpPr>
            <a:spLocks noGrp="1"/>
          </p:cNvSpPr>
          <p:nvPr>
            <p:ph idx="1"/>
          </p:nvPr>
        </p:nvSpPr>
        <p:spPr>
          <a:xfrm>
            <a:off x="34925" y="908050"/>
            <a:ext cx="8858250" cy="5865813"/>
          </a:xfrm>
        </p:spPr>
        <p:txBody>
          <a:bodyPr>
            <a:normAutofit/>
          </a:bodyPr>
          <a:lstStyle/>
          <a:p>
            <a:pPr algn="just">
              <a:spcBef>
                <a:spcPct val="50000"/>
              </a:spcBef>
              <a:buClr>
                <a:srgbClr val="C00000"/>
              </a:buClr>
              <a:defRPr/>
            </a:pPr>
            <a:r>
              <a:rPr lang="tr-TR" sz="2400" dirty="0" smtClean="0">
                <a:latin typeface="+mj-lt"/>
              </a:rPr>
              <a:t>ULAKBİM’in temel görevlerinden bir tanesi; Türkiye’nin bilimsel bilgi birikimini yansıtacak ürünler geliştirmektir. Bu kapsamda yürütülen çalışmaların en önemlileri arasında, araştırmacıların ulusal ve bilimsel içeriğe elektronik ortamda erişimlerini sağlamak amacıyla uluslararası standartlara uygun olarak geliştirilen TR Dizin (2013 yılı sonuna kadar Ulusal Veri Tabanları-UVT adıyla yürütülen) yer almaktadır.</a:t>
            </a:r>
          </a:p>
          <a:p>
            <a:pPr algn="just" eaLnBrk="1" hangingPunct="1">
              <a:spcBef>
                <a:spcPct val="50000"/>
              </a:spcBef>
              <a:buClr>
                <a:srgbClr val="C00000"/>
              </a:buClr>
              <a:defRPr/>
            </a:pPr>
            <a:r>
              <a:rPr lang="tr-TR" sz="2400" dirty="0" smtClean="0">
                <a:latin typeface="+mj-lt"/>
              </a:rPr>
              <a:t>Türkiye adresli bilimsel süreli yayınların, uluslararası alanda nitelik ve nicelik olarak kalitesinin artırılması,</a:t>
            </a:r>
          </a:p>
          <a:p>
            <a:pPr algn="just">
              <a:spcBef>
                <a:spcPct val="50000"/>
              </a:spcBef>
              <a:buClr>
                <a:srgbClr val="C00000"/>
              </a:buClr>
              <a:defRPr/>
            </a:pPr>
            <a:r>
              <a:rPr lang="tr-TR" sz="2400" dirty="0" smtClean="0">
                <a:latin typeface="+mj-lt"/>
              </a:rPr>
              <a:t>Bilimsel süreli yayıncılık’ta farkındalığın artırılması,</a:t>
            </a:r>
          </a:p>
          <a:p>
            <a:pPr algn="just">
              <a:spcBef>
                <a:spcPct val="50000"/>
              </a:spcBef>
              <a:buClr>
                <a:srgbClr val="C00000"/>
              </a:buClr>
              <a:defRPr/>
            </a:pPr>
            <a:r>
              <a:rPr lang="tr-TR" sz="2400" dirty="0" smtClean="0">
                <a:latin typeface="+mj-lt"/>
              </a:rPr>
              <a:t>Türkiye adresli bu yayınların ulusal ve uluslararası görünürlüğünün artırılması.</a:t>
            </a:r>
          </a:p>
          <a:p>
            <a:pPr algn="just" eaLnBrk="1" hangingPunct="1">
              <a:spcBef>
                <a:spcPct val="50000"/>
              </a:spcBef>
              <a:buClr>
                <a:srgbClr val="C00000"/>
              </a:buClr>
              <a:defRPr/>
            </a:pPr>
            <a:endParaRPr lang="tr-TR" sz="2400" dirty="0">
              <a:solidFill>
                <a:schemeClr val="tx2"/>
              </a:solidFill>
              <a:latin typeface="+mj-l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TR Dizin</a:t>
            </a:r>
            <a:endParaRPr lang="tr-TR" dirty="0"/>
          </a:p>
        </p:txBody>
      </p:sp>
      <p:graphicFrame>
        <p:nvGraphicFramePr>
          <p:cNvPr id="4" name="Diagram 3"/>
          <p:cNvGraphicFramePr/>
          <p:nvPr/>
        </p:nvGraphicFramePr>
        <p:xfrm>
          <a:off x="539552" y="764704"/>
          <a:ext cx="8280920" cy="57606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latin typeface="+mj-lt"/>
              </a:rPr>
              <a:t>Değerlendirme Kriterleri (Genel)</a:t>
            </a:r>
            <a:endParaRPr lang="tr-TR" dirty="0">
              <a:latin typeface="+mj-lt"/>
            </a:endParaRPr>
          </a:p>
        </p:txBody>
      </p:sp>
      <p:sp>
        <p:nvSpPr>
          <p:cNvPr id="3" name="Rectangle 2"/>
          <p:cNvSpPr/>
          <p:nvPr/>
        </p:nvSpPr>
        <p:spPr>
          <a:xfrm>
            <a:off x="251520" y="836713"/>
            <a:ext cx="8892480" cy="5870325"/>
          </a:xfrm>
          <a:prstGeom prst="rect">
            <a:avLst/>
          </a:prstGeom>
        </p:spPr>
        <p:txBody>
          <a:bodyPr wrap="square">
            <a:spAutoFit/>
          </a:bodyPr>
          <a:lstStyle/>
          <a:p>
            <a:pPr marL="342900" lvl="0" indent="-342900">
              <a:lnSpc>
                <a:spcPct val="115000"/>
              </a:lnSpc>
              <a:spcAft>
                <a:spcPts val="1000"/>
              </a:spcAft>
              <a:buSzPts val="1000"/>
              <a:buFont typeface="Symbol"/>
              <a:buChar char=""/>
              <a:tabLst>
                <a:tab pos="457200" algn="l"/>
              </a:tabLst>
            </a:pPr>
            <a:r>
              <a:rPr lang="tr-TR" sz="2400" dirty="0" smtClean="0">
                <a:latin typeface="+mj-lt"/>
                <a:ea typeface="Times New Roman"/>
                <a:cs typeface="Times New Roman"/>
              </a:rPr>
              <a:t>Dergiler </a:t>
            </a:r>
            <a:r>
              <a:rPr lang="tr-TR" sz="2400" b="1" dirty="0" smtClean="0">
                <a:latin typeface="+mj-lt"/>
                <a:ea typeface="Times New Roman"/>
                <a:cs typeface="Times New Roman"/>
              </a:rPr>
              <a:t>bilimsel içerik</a:t>
            </a:r>
            <a:r>
              <a:rPr lang="tr-TR" sz="2400" dirty="0" smtClean="0">
                <a:latin typeface="+mj-lt"/>
                <a:ea typeface="Times New Roman"/>
                <a:cs typeface="Times New Roman"/>
              </a:rPr>
              <a:t>te olmalıdır,</a:t>
            </a:r>
          </a:p>
          <a:p>
            <a:pPr marL="342900" lvl="0" indent="-342900">
              <a:lnSpc>
                <a:spcPct val="115000"/>
              </a:lnSpc>
              <a:spcAft>
                <a:spcPts val="1000"/>
              </a:spcAft>
              <a:buSzPts val="1000"/>
              <a:buFont typeface="Symbol"/>
              <a:buChar char=""/>
              <a:tabLst>
                <a:tab pos="457200" algn="l"/>
              </a:tabLst>
            </a:pPr>
            <a:r>
              <a:rPr lang="tr-TR" sz="2400" dirty="0" smtClean="0">
                <a:latin typeface="+mj-lt"/>
                <a:ea typeface="Times New Roman"/>
                <a:cs typeface="Times New Roman"/>
              </a:rPr>
              <a:t>Dergi için, Kültür Bakanlığı, Kütüphaneler ve Yayımlar Genel Müdürlüğü, </a:t>
            </a:r>
            <a:r>
              <a:rPr lang="tr-TR" sz="2400" b="1" u="sng" dirty="0" smtClean="0">
                <a:solidFill>
                  <a:srgbClr val="0000FF"/>
                </a:solidFill>
                <a:latin typeface="+mj-lt"/>
                <a:ea typeface="Times New Roman"/>
                <a:cs typeface="Times New Roman"/>
                <a:hlinkClick r:id="rId2"/>
              </a:rPr>
              <a:t>ISSN Ofisi</a:t>
            </a:r>
            <a:r>
              <a:rPr lang="tr-TR" sz="2400" dirty="0" smtClean="0">
                <a:latin typeface="+mj-lt"/>
                <a:ea typeface="Times New Roman"/>
                <a:cs typeface="Times New Roman"/>
              </a:rPr>
              <a:t>‘nden </a:t>
            </a:r>
            <a:r>
              <a:rPr lang="tr-TR" sz="2400" b="1" dirty="0" smtClean="0">
                <a:latin typeface="+mj-lt"/>
                <a:ea typeface="Times New Roman"/>
                <a:cs typeface="Times New Roman"/>
              </a:rPr>
              <a:t>ISSN</a:t>
            </a:r>
            <a:r>
              <a:rPr lang="tr-TR" sz="2400" dirty="0" smtClean="0">
                <a:latin typeface="+mj-lt"/>
                <a:ea typeface="Times New Roman"/>
                <a:cs typeface="Times New Roman"/>
              </a:rPr>
              <a:t> ve/veya </a:t>
            </a:r>
            <a:r>
              <a:rPr lang="tr-TR" sz="2400" b="1" dirty="0" smtClean="0">
                <a:latin typeface="+mj-lt"/>
                <a:ea typeface="Times New Roman"/>
                <a:cs typeface="Times New Roman"/>
              </a:rPr>
              <a:t>e-ISSN</a:t>
            </a:r>
            <a:r>
              <a:rPr lang="tr-TR" sz="2400" dirty="0" smtClean="0">
                <a:latin typeface="+mj-lt"/>
                <a:ea typeface="Times New Roman"/>
                <a:cs typeface="Times New Roman"/>
              </a:rPr>
              <a:t> (</a:t>
            </a:r>
            <a:r>
              <a:rPr lang="tr-TR" sz="2400" i="1" dirty="0" smtClean="0">
                <a:latin typeface="+mj-lt"/>
                <a:ea typeface="Times New Roman"/>
                <a:cs typeface="Times New Roman"/>
              </a:rPr>
              <a:t>Uluslararası Standart Süreli / Elektronik Süreli Yayın Numarası</a:t>
            </a:r>
            <a:r>
              <a:rPr lang="tr-TR" sz="2400" dirty="0" smtClean="0">
                <a:latin typeface="+mj-lt"/>
                <a:ea typeface="Times New Roman"/>
                <a:cs typeface="Times New Roman"/>
              </a:rPr>
              <a:t>) alınmalı (</a:t>
            </a:r>
            <a:r>
              <a:rPr lang="tr-TR" sz="2400" i="1" dirty="0" smtClean="0">
                <a:latin typeface="+mj-lt"/>
                <a:ea typeface="Times New Roman"/>
                <a:cs typeface="Times New Roman"/>
              </a:rPr>
              <a:t>basılı formatta yayınlanacak dergi için ilk sayı basılmadan önce, elektronik formatta yayınlanacak dergi için ilk sayı yayınlandıktan sonra</a:t>
            </a:r>
            <a:r>
              <a:rPr lang="tr-TR" sz="2400" dirty="0" smtClean="0">
                <a:latin typeface="+mj-lt"/>
                <a:ea typeface="Times New Roman"/>
                <a:cs typeface="Times New Roman"/>
              </a:rPr>
              <a:t>) ve dergi dış kapakta, tercihen sağ üstte, iç kapakta dergiye ilişkin bilgilerle birlikte ve web sayfasında kolayca görülebilir bir yerde olmalıdır,</a:t>
            </a:r>
            <a:endParaRPr lang="tr-TR" sz="2400" dirty="0" smtClean="0">
              <a:latin typeface="+mj-lt"/>
              <a:ea typeface="Calibri"/>
              <a:cs typeface="Times New Roman"/>
            </a:endParaRPr>
          </a:p>
          <a:p>
            <a:pPr marL="342900" indent="-342900">
              <a:lnSpc>
                <a:spcPct val="115000"/>
              </a:lnSpc>
              <a:spcAft>
                <a:spcPts val="1000"/>
              </a:spcAft>
              <a:buSzPts val="1000"/>
              <a:buFont typeface="Symbol"/>
              <a:buChar char=""/>
              <a:tabLst>
                <a:tab pos="457200" algn="l"/>
              </a:tabLst>
            </a:pPr>
            <a:r>
              <a:rPr lang="tr-TR" sz="2400" dirty="0" smtClean="0">
                <a:latin typeface="+mj-lt"/>
                <a:ea typeface="Times New Roman"/>
                <a:cs typeface="Times New Roman"/>
              </a:rPr>
              <a:t>Dergi yıl içinde, ilan ettiği aralıklarla ve zamanında yayınlanmalı ve</a:t>
            </a:r>
            <a:r>
              <a:rPr lang="tr-TR" sz="2400" dirty="0" smtClean="0"/>
              <a:t> bu sayılar, PDF’ler (dış kapak, iç kapak sayfaları, içindekiler sayfası da dahil olmak üzere) </a:t>
            </a:r>
            <a:r>
              <a:rPr lang="tr-TR" sz="2400" b="1" dirty="0" smtClean="0"/>
              <a:t>1 ay </a:t>
            </a:r>
            <a:r>
              <a:rPr lang="tr-TR" sz="2400" dirty="0" smtClean="0"/>
              <a:t>içerisinde yüklenmeli, basılı olanların 1 kopyası da ULAKBİM’e </a:t>
            </a:r>
            <a:r>
              <a:rPr lang="tr-TR" sz="2400" b="1" dirty="0" smtClean="0"/>
              <a:t>3 ay </a:t>
            </a:r>
            <a:r>
              <a:rPr lang="tr-TR" sz="2400" dirty="0" smtClean="0"/>
              <a:t>içerisinde gönderilmelidir,</a:t>
            </a:r>
            <a:endParaRPr lang="tr-TR" sz="2400" dirty="0" smtClean="0">
              <a:latin typeface="+mj-lt"/>
              <a:ea typeface="Times New Roman"/>
              <a:cs typeface="Times New Roman"/>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latin typeface="+mj-lt"/>
              </a:rPr>
              <a:t>Değerlendirme Kriterleri (Genel)</a:t>
            </a:r>
            <a:endParaRPr lang="tr-TR" dirty="0">
              <a:latin typeface="+mj-lt"/>
            </a:endParaRPr>
          </a:p>
        </p:txBody>
      </p:sp>
      <p:sp>
        <p:nvSpPr>
          <p:cNvPr id="3" name="Rectangle 2"/>
          <p:cNvSpPr/>
          <p:nvPr/>
        </p:nvSpPr>
        <p:spPr>
          <a:xfrm>
            <a:off x="251520" y="836713"/>
            <a:ext cx="8892480" cy="5445593"/>
          </a:xfrm>
          <a:prstGeom prst="rect">
            <a:avLst/>
          </a:prstGeom>
        </p:spPr>
        <p:txBody>
          <a:bodyPr wrap="square">
            <a:spAutoFit/>
          </a:bodyPr>
          <a:lstStyle/>
          <a:p>
            <a:pPr marL="342900" lvl="0" indent="-342900">
              <a:lnSpc>
                <a:spcPct val="115000"/>
              </a:lnSpc>
              <a:spcAft>
                <a:spcPts val="1000"/>
              </a:spcAft>
              <a:buSzPts val="1000"/>
              <a:buFont typeface="Symbol"/>
              <a:buChar char=""/>
              <a:tabLst>
                <a:tab pos="457200" algn="l"/>
              </a:tabLst>
            </a:pPr>
            <a:r>
              <a:rPr lang="tr-TR" sz="2400" dirty="0" smtClean="0">
                <a:ea typeface="Times New Roman"/>
                <a:cs typeface="Times New Roman"/>
              </a:rPr>
              <a:t>Derginin </a:t>
            </a:r>
            <a:r>
              <a:rPr lang="tr-TR" sz="2400" b="1" dirty="0" smtClean="0">
                <a:ea typeface="Times New Roman"/>
                <a:cs typeface="Times New Roman"/>
              </a:rPr>
              <a:t>amaç ve kapsam</a:t>
            </a:r>
            <a:r>
              <a:rPr lang="tr-TR" sz="2400" dirty="0" smtClean="0">
                <a:ea typeface="Times New Roman"/>
                <a:cs typeface="Times New Roman"/>
              </a:rPr>
              <a:t>ı belirtilmelidir,</a:t>
            </a:r>
            <a:endParaRPr lang="tr-TR" sz="2400" dirty="0" smtClean="0">
              <a:ea typeface="Calibri"/>
              <a:cs typeface="Times New Roman"/>
            </a:endParaRPr>
          </a:p>
          <a:p>
            <a:pPr marL="342900" indent="-342900">
              <a:lnSpc>
                <a:spcPct val="115000"/>
              </a:lnSpc>
              <a:spcAft>
                <a:spcPts val="1000"/>
              </a:spcAft>
              <a:buSzPts val="1000"/>
              <a:buFont typeface="Symbol"/>
              <a:buChar char=""/>
              <a:tabLst>
                <a:tab pos="457200" algn="l"/>
              </a:tabLst>
            </a:pPr>
            <a:r>
              <a:rPr lang="tr-TR" sz="2400" dirty="0" smtClean="0">
                <a:latin typeface="+mj-lt"/>
              </a:rPr>
              <a:t>Dergiye ait bütün basılı sayıların; dış/iç kapak, dergi sırtı ve derginin web sayfasındaki her bir sayıda; derginin adı, yıl, varsa cilt no ve sayı no bilgileri bulunmalıdır,</a:t>
            </a:r>
          </a:p>
          <a:p>
            <a:pPr marL="342900" indent="-342900">
              <a:lnSpc>
                <a:spcPct val="115000"/>
              </a:lnSpc>
              <a:spcAft>
                <a:spcPts val="1000"/>
              </a:spcAft>
              <a:buSzPts val="1000"/>
              <a:buFont typeface="Symbol"/>
              <a:buChar char=""/>
              <a:tabLst>
                <a:tab pos="457200" algn="l"/>
              </a:tabLst>
            </a:pPr>
            <a:r>
              <a:rPr lang="tr-TR" sz="2400" dirty="0" smtClean="0">
                <a:latin typeface="+mj-lt"/>
              </a:rPr>
              <a:t>Dergiye ilişkin bilgiler [derginin tam adı, varsa diğer dildeki adı (İngilizce adı gibi) varsa kısaltılmış adı, ISSN ve/veya e-ISSN, açık adresi, çalıştıkları kurumlarıyla birlikte editörler, yayın ve/veya danışma kurulu, derginin yayın dili, yayınlanma aylarıyla birlikte yayın aralığı, kurumsal iletişim ve e-posta adresleri, derginin geçmişi (varsa, yıl aralıklarıyla birlikte, isim ve ISSN değişikliği gibi), editör ve ilgili kurullar, yayıncı, basımevi vb. bilgiler] dergi iç kapağı ve/veya web sayfasında belirtilmelidir,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latin typeface="+mj-lt"/>
              </a:rPr>
              <a:t>Değerlendirme Kriterleri (Genel)</a:t>
            </a:r>
            <a:endParaRPr lang="tr-TR" dirty="0">
              <a:latin typeface="+mj-lt"/>
            </a:endParaRPr>
          </a:p>
        </p:txBody>
      </p:sp>
      <p:sp>
        <p:nvSpPr>
          <p:cNvPr id="3" name="Rectangle 2"/>
          <p:cNvSpPr/>
          <p:nvPr/>
        </p:nvSpPr>
        <p:spPr>
          <a:xfrm>
            <a:off x="251520" y="836713"/>
            <a:ext cx="8892480" cy="5573834"/>
          </a:xfrm>
          <a:prstGeom prst="rect">
            <a:avLst/>
          </a:prstGeom>
        </p:spPr>
        <p:txBody>
          <a:bodyPr wrap="square">
            <a:spAutoFit/>
          </a:bodyPr>
          <a:lstStyle/>
          <a:p>
            <a:pPr marL="342900" lvl="0" indent="-342900">
              <a:lnSpc>
                <a:spcPct val="115000"/>
              </a:lnSpc>
              <a:spcAft>
                <a:spcPts val="1000"/>
              </a:spcAft>
              <a:buSzPts val="1000"/>
              <a:buFont typeface="Symbol"/>
              <a:buChar char=""/>
              <a:tabLst>
                <a:tab pos="457200" algn="l"/>
              </a:tabLst>
            </a:pPr>
            <a:r>
              <a:rPr lang="tr-TR" sz="2400" dirty="0" smtClean="0">
                <a:ea typeface="Times New Roman"/>
                <a:cs typeface="Times New Roman"/>
              </a:rPr>
              <a:t>Dergi hakkında tüm bilgiler </a:t>
            </a:r>
            <a:r>
              <a:rPr lang="tr-TR" sz="2400" b="1" dirty="0" smtClean="0">
                <a:ea typeface="Times New Roman"/>
                <a:cs typeface="Times New Roman"/>
              </a:rPr>
              <a:t>güncel</a:t>
            </a:r>
            <a:r>
              <a:rPr lang="tr-TR" sz="2400" dirty="0" smtClean="0">
                <a:ea typeface="Times New Roman"/>
                <a:cs typeface="Times New Roman"/>
              </a:rPr>
              <a:t> olmalıdır.</a:t>
            </a:r>
          </a:p>
          <a:p>
            <a:pPr marL="342900" lvl="0" indent="-342900">
              <a:lnSpc>
                <a:spcPct val="115000"/>
              </a:lnSpc>
              <a:spcAft>
                <a:spcPts val="1000"/>
              </a:spcAft>
              <a:buSzPts val="1000"/>
              <a:buFont typeface="Symbol"/>
              <a:buChar char=""/>
              <a:tabLst>
                <a:tab pos="457200" algn="l"/>
              </a:tabLst>
            </a:pPr>
            <a:r>
              <a:rPr lang="tr-TR" sz="2400" dirty="0" smtClean="0"/>
              <a:t>Dergi iç kapağında “… </a:t>
            </a:r>
            <a:r>
              <a:rPr lang="tr-TR" sz="2400" b="1" dirty="0" smtClean="0"/>
              <a:t>hakemli bir dergidir</a:t>
            </a:r>
            <a:r>
              <a:rPr lang="tr-TR" sz="2400" dirty="0" smtClean="0"/>
              <a:t>” ibaresi bulunmalıdır,</a:t>
            </a:r>
          </a:p>
          <a:p>
            <a:pPr marL="342900" indent="-342900">
              <a:lnSpc>
                <a:spcPct val="115000"/>
              </a:lnSpc>
              <a:spcAft>
                <a:spcPts val="1000"/>
              </a:spcAft>
              <a:buSzPts val="1000"/>
              <a:buFont typeface="Symbol"/>
              <a:buChar char=""/>
              <a:tabLst>
                <a:tab pos="457200" algn="l"/>
              </a:tabLst>
            </a:pPr>
            <a:r>
              <a:rPr lang="tr-TR" sz="2400" dirty="0" smtClean="0"/>
              <a:t>Bilimsel yazıların bütünlüğünü bozmamak açısından, </a:t>
            </a:r>
            <a:r>
              <a:rPr lang="tr-TR" sz="2400" b="1" dirty="0" smtClean="0"/>
              <a:t>reklam ve benzeri tanıtılar</a:t>
            </a:r>
            <a:r>
              <a:rPr lang="tr-TR" sz="2400" dirty="0" smtClean="0"/>
              <a:t> bilimsel yazı içinde yer almamalı ve bunlara sayfa numarası verilmemelidir</a:t>
            </a:r>
          </a:p>
          <a:p>
            <a:pPr marL="342900" indent="-342900">
              <a:lnSpc>
                <a:spcPct val="115000"/>
              </a:lnSpc>
              <a:spcAft>
                <a:spcPts val="1000"/>
              </a:spcAft>
              <a:buSzPts val="1000"/>
              <a:buFont typeface="Symbol"/>
              <a:buChar char=""/>
              <a:tabLst>
                <a:tab pos="457200" algn="l"/>
              </a:tabLst>
            </a:pPr>
            <a:r>
              <a:rPr lang="tr-TR" sz="2400" dirty="0" smtClean="0"/>
              <a:t>Dergide yer alan makaleler</a:t>
            </a:r>
            <a:r>
              <a:rPr lang="tr-TR" sz="2400" b="1" dirty="0" smtClean="0"/>
              <a:t>, makale dilinde öz ve anahtar kelimeleri </a:t>
            </a:r>
            <a:r>
              <a:rPr lang="tr-TR" sz="2400" dirty="0" smtClean="0"/>
              <a:t>içermelidir. Latin harfleriyle yazılmamış makalelerde ise, mutlaka </a:t>
            </a:r>
            <a:r>
              <a:rPr lang="tr-TR" sz="2400" b="1" dirty="0" smtClean="0"/>
              <a:t>latin harfleri </a:t>
            </a:r>
            <a:r>
              <a:rPr lang="tr-TR" sz="2400" dirty="0" smtClean="0"/>
              <a:t>ile yazılmış başlık, öz ve anahtar kelimeler verilmelidir. Ancak makalelerin ulusal ve uluslararası alanlarda etkisinin artırılması amacıyla, makalelerin Türkçe ve İngilizce dilinde başlık/title, öz/abstract ve anahtar kelimeler/keywords bilgilerinin derginizde yayınlanması tavsiye edilmektedir.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latin typeface="+mj-lt"/>
              </a:rPr>
              <a:t>Değerlendirme Kriterleri (Genel)</a:t>
            </a:r>
            <a:endParaRPr lang="tr-TR" dirty="0">
              <a:latin typeface="+mj-lt"/>
            </a:endParaRPr>
          </a:p>
        </p:txBody>
      </p:sp>
      <p:sp>
        <p:nvSpPr>
          <p:cNvPr id="3" name="Rectangle 2"/>
          <p:cNvSpPr/>
          <p:nvPr/>
        </p:nvSpPr>
        <p:spPr>
          <a:xfrm>
            <a:off x="251520" y="836713"/>
            <a:ext cx="8892480" cy="4892621"/>
          </a:xfrm>
          <a:prstGeom prst="rect">
            <a:avLst/>
          </a:prstGeom>
        </p:spPr>
        <p:txBody>
          <a:bodyPr wrap="square">
            <a:spAutoFit/>
          </a:bodyPr>
          <a:lstStyle/>
          <a:p>
            <a:pPr marL="342900" indent="-342900">
              <a:lnSpc>
                <a:spcPct val="115000"/>
              </a:lnSpc>
              <a:spcAft>
                <a:spcPts val="1000"/>
              </a:spcAft>
              <a:buSzPts val="1000"/>
              <a:buFont typeface="Symbol"/>
              <a:buChar char=""/>
              <a:tabLst>
                <a:tab pos="457200" algn="l"/>
              </a:tabLst>
            </a:pPr>
            <a:r>
              <a:rPr lang="tr-TR" sz="2400" dirty="0" smtClean="0"/>
              <a:t>Cilt numarası alan (2014; cilt: 5, sayı: 1,2 gibi) ya da sadece sayı numarası alan (2014; sayı: 1,2 gibi) ve bir cilt/yılda birden fazla sayı yayınlayan dergilerde, sayfa numaralarının cilt ya da yıl bazında devam etmesi, cilt ya da yıl değişikliğinde </a:t>
            </a:r>
            <a:r>
              <a:rPr lang="tr-TR" sz="2400" b="1" dirty="0" smtClean="0"/>
              <a:t>sayfa numarasının 1’den </a:t>
            </a:r>
            <a:r>
              <a:rPr lang="tr-TR" sz="2400" dirty="0" smtClean="0"/>
              <a:t>başlatılması,</a:t>
            </a:r>
          </a:p>
          <a:p>
            <a:pPr marL="342900" lvl="0" indent="-342900">
              <a:lnSpc>
                <a:spcPct val="115000"/>
              </a:lnSpc>
              <a:spcAft>
                <a:spcPts val="1000"/>
              </a:spcAft>
              <a:buSzPts val="1000"/>
              <a:buFont typeface="Symbol"/>
              <a:buChar char=""/>
              <a:tabLst>
                <a:tab pos="457200" algn="l"/>
              </a:tabLst>
            </a:pPr>
            <a:r>
              <a:rPr lang="tr-TR" sz="2400" dirty="0" smtClean="0"/>
              <a:t>Dergide bulunan bilimsel yazıların ilk sayfasında, tercihen üstte, makaleyi tanımlayan ve atıf için kullanılabilecek bibliyografik bilginin [</a:t>
            </a:r>
            <a:r>
              <a:rPr lang="tr-TR" sz="2400" i="1" dirty="0" smtClean="0"/>
              <a:t>dergi adı-genellikle, editörlükçe belirlenmiş “derginin kısa adı” tercih edilir-, yıl; varsa cilt no (varsa sayı no): ilgili makalenin sayfa aralıkları (Örnek: </a:t>
            </a:r>
            <a:r>
              <a:rPr lang="tr-TR" sz="2400" b="1" i="1" dirty="0" smtClean="0"/>
              <a:t>Akd Araş Derg, 2014; 15(2): 15-22</a:t>
            </a:r>
            <a:r>
              <a:rPr lang="tr-TR" sz="2400" i="1" dirty="0" smtClean="0"/>
              <a:t> gibi)</a:t>
            </a:r>
            <a:r>
              <a:rPr lang="tr-TR" sz="2400" dirty="0" smtClean="0"/>
              <a:t>] uluslararası yaygın biçime uygun olarak verilmelidir.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latin typeface="+mj-lt"/>
              </a:rPr>
              <a:t>Değerlendirme Kriterleri (Genel)</a:t>
            </a:r>
            <a:endParaRPr lang="tr-TR" dirty="0">
              <a:latin typeface="+mj-lt"/>
            </a:endParaRPr>
          </a:p>
        </p:txBody>
      </p:sp>
      <p:sp>
        <p:nvSpPr>
          <p:cNvPr id="3" name="Rectangle 2"/>
          <p:cNvSpPr/>
          <p:nvPr/>
        </p:nvSpPr>
        <p:spPr>
          <a:xfrm>
            <a:off x="251520" y="836713"/>
            <a:ext cx="8712968" cy="5702074"/>
          </a:xfrm>
          <a:prstGeom prst="rect">
            <a:avLst/>
          </a:prstGeom>
        </p:spPr>
        <p:txBody>
          <a:bodyPr wrap="square">
            <a:spAutoFit/>
          </a:bodyPr>
          <a:lstStyle/>
          <a:p>
            <a:pPr marL="342900" indent="-342900">
              <a:lnSpc>
                <a:spcPct val="115000"/>
              </a:lnSpc>
              <a:spcAft>
                <a:spcPts val="1000"/>
              </a:spcAft>
              <a:buSzPts val="1000"/>
              <a:buFont typeface="Symbol"/>
              <a:buChar char=""/>
              <a:tabLst>
                <a:tab pos="457200" algn="l"/>
              </a:tabLst>
            </a:pPr>
            <a:r>
              <a:rPr lang="tr-TR" sz="2400" dirty="0" smtClean="0"/>
              <a:t>Dergide bulunan bilimsel yazıların ilk sayfasında, yazıların </a:t>
            </a:r>
            <a:r>
              <a:rPr lang="tr-TR" sz="2400" b="1" dirty="0" smtClean="0"/>
              <a:t>gönderim ve kabul tarihleri</a:t>
            </a:r>
            <a:r>
              <a:rPr lang="tr-TR" sz="2400" dirty="0" smtClean="0"/>
              <a:t>, tüm </a:t>
            </a:r>
            <a:r>
              <a:rPr lang="tr-TR" sz="2400" b="1" dirty="0" smtClean="0"/>
              <a:t>yazarların kurumları ve iletişim bilgileri</a:t>
            </a:r>
            <a:r>
              <a:rPr lang="tr-TR" sz="2400" dirty="0" smtClean="0"/>
              <a:t>ne yer verilmelidir,</a:t>
            </a:r>
          </a:p>
          <a:p>
            <a:pPr marL="342900" lvl="0" indent="-342900">
              <a:lnSpc>
                <a:spcPct val="115000"/>
              </a:lnSpc>
              <a:spcAft>
                <a:spcPts val="1000"/>
              </a:spcAft>
              <a:buSzPts val="1000"/>
              <a:buFont typeface="Symbol"/>
              <a:buChar char=""/>
              <a:tabLst>
                <a:tab pos="457200" algn="l"/>
              </a:tabLst>
            </a:pPr>
            <a:r>
              <a:rPr lang="tr-TR" sz="2400" dirty="0" smtClean="0"/>
              <a:t>Dergi adında değişiklik yapılmaya karar verildiğinde, derginin yeni adı için </a:t>
            </a:r>
            <a:r>
              <a:rPr lang="tr-TR" sz="2400" b="1" dirty="0" smtClean="0"/>
              <a:t>yeni bir ISSN </a:t>
            </a:r>
            <a:r>
              <a:rPr lang="tr-TR" sz="2400" dirty="0" smtClean="0"/>
              <a:t>alınmalıdır. Yeni ad altında yayınlanan her sayıda, en az birkaç yıl,  derginin eski adının belirtilmesi; derginin, isim değişiklikleri ve ISSN bilgisi, yıl aralıklarıyla birlikte “Dergi Hakkında” bölümünde “Derginin Tarihçesi” gibi alanlarda belirtilmesi tavsiye edilir.</a:t>
            </a:r>
          </a:p>
          <a:p>
            <a:pPr marL="342900" lvl="0" indent="-342900">
              <a:lnSpc>
                <a:spcPct val="115000"/>
              </a:lnSpc>
              <a:spcAft>
                <a:spcPts val="1000"/>
              </a:spcAft>
              <a:buSzPts val="1000"/>
              <a:buFont typeface="Symbol"/>
              <a:buChar char=""/>
              <a:tabLst>
                <a:tab pos="457200" algn="l"/>
              </a:tabLst>
            </a:pPr>
            <a:endParaRPr lang="tr-TR" sz="2400" dirty="0" smtClean="0"/>
          </a:p>
          <a:p>
            <a:pPr marL="342900" lvl="0" indent="-342900">
              <a:lnSpc>
                <a:spcPct val="115000"/>
              </a:lnSpc>
              <a:spcAft>
                <a:spcPts val="1000"/>
              </a:spcAft>
              <a:buSzPts val="1000"/>
              <a:tabLst>
                <a:tab pos="457200" algn="l"/>
              </a:tabLst>
            </a:pPr>
            <a:endParaRPr lang="tr-TR" sz="2400" dirty="0" smtClean="0">
              <a:solidFill>
                <a:srgbClr val="FF0000"/>
              </a:solidFill>
            </a:endParaRPr>
          </a:p>
          <a:p>
            <a:pPr marL="342900" lvl="0" indent="-342900">
              <a:lnSpc>
                <a:spcPct val="115000"/>
              </a:lnSpc>
              <a:spcAft>
                <a:spcPts val="1000"/>
              </a:spcAft>
              <a:buSzPts val="1000"/>
              <a:tabLst>
                <a:tab pos="457200" algn="l"/>
              </a:tabLst>
            </a:pPr>
            <a:r>
              <a:rPr lang="tr-TR" sz="2400" dirty="0" smtClean="0">
                <a:solidFill>
                  <a:srgbClr val="FF0000"/>
                </a:solidFill>
              </a:rPr>
              <a:t>									 bilimsel kriterler</a:t>
            </a:r>
            <a:endParaRPr lang="tr-TR" sz="2400" dirty="0" smtClean="0"/>
          </a:p>
        </p:txBody>
      </p:sp>
      <p:sp>
        <p:nvSpPr>
          <p:cNvPr id="4" name="Right Arrow 3"/>
          <p:cNvSpPr/>
          <p:nvPr/>
        </p:nvSpPr>
        <p:spPr>
          <a:xfrm>
            <a:off x="4644008" y="6093296"/>
            <a:ext cx="1512168" cy="288032"/>
          </a:xfrm>
          <a:prstGeom prst="rightArrow">
            <a:avLst/>
          </a:prstGeom>
          <a:scene3d>
            <a:camera prst="orthographicFront">
              <a:rot lat="0" lon="0" rev="0"/>
            </a:camera>
            <a:lightRig rig="contrasting" dir="t">
              <a:rot lat="0" lon="0" rev="1200000"/>
            </a:lightRig>
          </a:scene3d>
          <a:sp3d contourW="19050" prstMaterial="metal">
            <a:bevelT w="88900" h="203200"/>
            <a:bevelB w="165100" h="254000"/>
          </a:sp3d>
        </p:spPr>
        <p:style>
          <a:lnRef idx="0">
            <a:schemeClr val="lt1">
              <a:hueOff val="0"/>
              <a:satOff val="0"/>
              <a:lumOff val="0"/>
              <a:alphaOff val="0"/>
            </a:schemeClr>
          </a:lnRef>
          <a:fillRef idx="1">
            <a:schemeClr val="accent3">
              <a:hueOff val="0"/>
              <a:satOff val="0"/>
              <a:lumOff val="0"/>
              <a:alphaOff val="0"/>
            </a:schemeClr>
          </a:fillRef>
          <a:effectRef idx="2">
            <a:schemeClr val="accent3">
              <a:hueOff val="0"/>
              <a:satOff val="0"/>
              <a:lumOff val="0"/>
              <a:alphaOff val="0"/>
            </a:schemeClr>
          </a:effectRef>
          <a:fontRef idx="minor">
            <a:schemeClr val="lt1"/>
          </a:fontRef>
        </p:style>
        <p:txBody>
          <a:bodyPr spcFirstLastPara="0" vert="horz" wrap="square" lIns="216354" tIns="189034" rIns="216354" bIns="189034" numCol="1" spcCol="1270" rtlCol="0" anchor="ctr" anchorCtr="0">
            <a:noAutofit/>
          </a:bodyPr>
          <a:lstStyle/>
          <a:p>
            <a:pPr algn="ctr" defTabSz="711200">
              <a:lnSpc>
                <a:spcPct val="90000"/>
              </a:lnSpc>
              <a:spcBef>
                <a:spcPct val="0"/>
              </a:spcBef>
              <a:spcAft>
                <a:spcPct val="35000"/>
              </a:spcAft>
            </a:pPr>
            <a:endParaRPr lang="tr-TR" b="1" u="none" kern="1200" dirty="0" smtClean="0">
              <a:latin typeface="Futura Bk BT" pitchFamily="34" charset="0"/>
            </a:endParaRPr>
          </a:p>
        </p:txBody>
      </p:sp>
    </p:spTree>
  </p:cSld>
  <p:clrMapOvr>
    <a:masterClrMapping/>
  </p:clrMapOvr>
</p:sld>
</file>

<file path=ppt/theme/theme1.xml><?xml version="1.0" encoding="utf-8"?>
<a:theme xmlns:a="http://schemas.openxmlformats.org/drawingml/2006/main" name="Ulusal Yenilik Sistemimizin Geleceği_2">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cene3d>
          <a:camera prst="orthographicFront">
            <a:rot lat="0" lon="0" rev="0"/>
          </a:camera>
          <a:lightRig rig="contrasting" dir="t">
            <a:rot lat="0" lon="0" rev="1200000"/>
          </a:lightRig>
        </a:scene3d>
        <a:sp3d contourW="19050" prstMaterial="metal">
          <a:bevelT w="88900" h="203200"/>
          <a:bevelB w="165100" h="254000"/>
        </a:sp3d>
      </a:spPr>
      <a:bodyPr spcFirstLastPara="0" vert="horz" wrap="square" lIns="216354" tIns="189034" rIns="216354" bIns="189034" numCol="1" spcCol="1270" anchor="ctr" anchorCtr="0">
        <a:noAutofit/>
      </a:bodyPr>
      <a:lstStyle>
        <a:defPPr algn="ctr" defTabSz="711200">
          <a:lnSpc>
            <a:spcPct val="90000"/>
          </a:lnSpc>
          <a:spcBef>
            <a:spcPct val="0"/>
          </a:spcBef>
          <a:spcAft>
            <a:spcPct val="35000"/>
          </a:spcAft>
          <a:defRPr b="1" u="none" kern="1200" dirty="0" smtClean="0">
            <a:latin typeface="Futura Bk BT" pitchFamily="34" charset="0"/>
          </a:defRPr>
        </a:defPPr>
      </a:lstStyle>
      <a:style>
        <a:lnRef idx="0">
          <a:schemeClr val="lt1">
            <a:hueOff val="0"/>
            <a:satOff val="0"/>
            <a:lumOff val="0"/>
            <a:alphaOff val="0"/>
          </a:schemeClr>
        </a:lnRef>
        <a:fillRef idx="1">
          <a:schemeClr val="accent3">
            <a:hueOff val="0"/>
            <a:satOff val="0"/>
            <a:lumOff val="0"/>
            <a:alphaOff val="0"/>
          </a:schemeClr>
        </a:fillRef>
        <a:effectRef idx="2">
          <a:schemeClr val="accent3">
            <a:hueOff val="0"/>
            <a:satOff val="0"/>
            <a:lumOff val="0"/>
            <a:alphaOff val="0"/>
          </a:schemeClr>
        </a:effectRef>
        <a:fontRef idx="minor">
          <a:schemeClr val="lt1"/>
        </a:fontRef>
      </a:style>
    </a:spDef>
    <a:txDef>
      <a:spPr>
        <a:noFill/>
      </a:spPr>
      <a:bodyPr wrap="square" rtlCol="0">
        <a:spAutoFit/>
      </a:bodyPr>
      <a:lstStyle>
        <a:defPPr>
          <a:defRPr dirty="0">
            <a:latin typeface="Futura Lt BT" pitchFamily="34" charset="0"/>
          </a:defRPr>
        </a:defPPr>
      </a:lstStyle>
    </a:txDef>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8859</TotalTime>
  <Words>1421</Words>
  <Application>Microsoft Office PowerPoint</Application>
  <PresentationFormat>On-screen Show (4:3)</PresentationFormat>
  <Paragraphs>100</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Ulusal Yenilik Sistemimizin Geleceği_2</vt:lpstr>
      <vt:lpstr>Slide 1</vt:lpstr>
      <vt:lpstr>İçerik</vt:lpstr>
      <vt:lpstr>Amaç</vt:lpstr>
      <vt:lpstr>TR Dizin</vt:lpstr>
      <vt:lpstr>Değerlendirme Kriterleri (Genel)</vt:lpstr>
      <vt:lpstr>Değerlendirme Kriterleri (Genel)</vt:lpstr>
      <vt:lpstr>Değerlendirme Kriterleri (Genel)</vt:lpstr>
      <vt:lpstr>Değerlendirme Kriterleri (Genel)</vt:lpstr>
      <vt:lpstr>Değerlendirme Kriterleri (Genel)</vt:lpstr>
      <vt:lpstr>Değerlendirme Kriterleri (Bilimsel)</vt:lpstr>
      <vt:lpstr>Değerlendirme Kriterleri (Bilimsel)</vt:lpstr>
      <vt:lpstr>Değerlendirme Kriterleri (Bilimsel)</vt:lpstr>
      <vt:lpstr>Değerlendirme Kriterleri (Bilimsel)</vt:lpstr>
      <vt:lpstr>Değerlendirme Kriterleri (Bilimsel)</vt:lpstr>
      <vt:lpstr>Değerlendirme Kriterleri (Bilimsel)</vt:lpstr>
      <vt:lpstr>Değerlendirme Kriterleri (Bilimsel)</vt:lpstr>
      <vt:lpstr>Değerlendirme Kriterleri (Bilimsel)</vt:lpstr>
      <vt:lpstr>Değerlendirme Kriterleri (Bilimsel)</vt:lpstr>
      <vt:lpstr>Slide 19</vt:lpstr>
    </vt:vector>
  </TitlesOfParts>
  <Company>Tubitak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Ulusal Yenilik Sistemimizin Geleceği</dc:title>
  <dc:creator>siir.kilkis</dc:creator>
  <cp:lastModifiedBy>Mehmet Boz</cp:lastModifiedBy>
  <cp:revision>625</cp:revision>
  <dcterms:created xsi:type="dcterms:W3CDTF">2011-11-25T07:06:56Z</dcterms:created>
  <dcterms:modified xsi:type="dcterms:W3CDTF">2016-04-08T11:38:11Z</dcterms:modified>
</cp:coreProperties>
</file>