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0"/>
  </p:notesMasterIdLst>
  <p:sldIdLst>
    <p:sldId id="3081" r:id="rId3"/>
    <p:sldId id="3072" r:id="rId4"/>
    <p:sldId id="3073" r:id="rId5"/>
    <p:sldId id="3017" r:id="rId6"/>
    <p:sldId id="3019" r:id="rId7"/>
    <p:sldId id="3082" r:id="rId8"/>
    <p:sldId id="3074" r:id="rId9"/>
    <p:sldId id="3076" r:id="rId10"/>
    <p:sldId id="3077" r:id="rId11"/>
    <p:sldId id="3061" r:id="rId12"/>
    <p:sldId id="3023" r:id="rId13"/>
    <p:sldId id="3029" r:id="rId14"/>
    <p:sldId id="3030" r:id="rId15"/>
    <p:sldId id="3071" r:id="rId16"/>
    <p:sldId id="3084" r:id="rId17"/>
    <p:sldId id="3079" r:id="rId18"/>
    <p:sldId id="266"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F2516-16E8-48C0-9CCF-A1B93BE01D3F}" type="datetimeFigureOut">
              <a:rPr lang="es-ES" smtClean="0"/>
              <a:t>21/04/2026</a:t>
            </a:fld>
            <a:endParaRPr lang="es-E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5DBA3-DD92-4EA0-A35E-B9A9C7FDC8D3}" type="slidenum">
              <a:rPr lang="es-ES" smtClean="0"/>
              <a:t>‹#›</a:t>
            </a:fld>
            <a:endParaRPr lang="es-ES"/>
          </a:p>
        </p:txBody>
      </p:sp>
    </p:spTree>
    <p:extLst>
      <p:ext uri="{BB962C8B-B14F-4D97-AF65-F5344CB8AC3E}">
        <p14:creationId xmlns:p14="http://schemas.microsoft.com/office/powerpoint/2010/main" val="247823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tr-TR" dirty="0"/>
          </a:p>
        </p:txBody>
      </p:sp>
      <p:sp>
        <p:nvSpPr>
          <p:cNvPr id="4" name="Slide Number Placeholder 3"/>
          <p:cNvSpPr>
            <a:spLocks noGrp="1"/>
          </p:cNvSpPr>
          <p:nvPr>
            <p:ph type="sldNum" sz="quarter" idx="5"/>
          </p:nvPr>
        </p:nvSpPr>
        <p:spPr/>
        <p:txBody>
          <a:bodyPr/>
          <a:lstStyle/>
          <a:p>
            <a:fld id="{6E3EA6C3-23F1-405B-9B5E-186CEC197C90}" type="slidenum">
              <a:rPr lang="tr-TR" smtClean="0"/>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a:lnSpc>
                <a:spcPct val="107000"/>
              </a:lnSpc>
              <a:spcAft>
                <a:spcPts val="800"/>
              </a:spcAft>
            </a:pP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B7E6E8B4-F4FA-DD46-A0C7-2333AE06333B}"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a:solidFill>
                  <a:schemeClr val="tx1"/>
                </a:solidFill>
                <a:effectLst/>
                <a:latin typeface="+mn-lt"/>
                <a:ea typeface="+mn-ea"/>
                <a:cs typeface="+mn-cs"/>
              </a:rPr>
              <a:t>Son gelişmeler</a:t>
            </a:r>
            <a:r>
              <a:rPr lang="tr-TR" sz="1200" kern="1200" baseline="0" dirty="0">
                <a:solidFill>
                  <a:schemeClr val="tx1"/>
                </a:solidFill>
                <a:effectLst/>
                <a:latin typeface="+mn-lt"/>
                <a:ea typeface="+mn-ea"/>
                <a:cs typeface="+mn-cs"/>
              </a:rPr>
              <a:t> bize dünyada bir değişimin yaşandığını göstermektedir </a:t>
            </a:r>
          </a:p>
          <a:p>
            <a:pPr algn="just"/>
            <a:endParaRPr lang="tr-TR" sz="1200" kern="1200" baseline="0" dirty="0">
              <a:solidFill>
                <a:schemeClr val="tx1"/>
              </a:solidFill>
              <a:effectLst/>
              <a:latin typeface="+mn-lt"/>
              <a:ea typeface="+mn-ea"/>
              <a:cs typeface="+mn-cs"/>
            </a:endParaRPr>
          </a:p>
          <a:p>
            <a:pPr algn="just"/>
            <a:r>
              <a:rPr lang="tr-TR" sz="1200" kern="1200" dirty="0">
                <a:solidFill>
                  <a:schemeClr val="tx1"/>
                </a:solidFill>
                <a:effectLst/>
                <a:latin typeface="+mn-lt"/>
                <a:ea typeface="+mn-ea"/>
                <a:cs typeface="+mn-cs"/>
              </a:rPr>
              <a:t>Dünya değişirken ve dünyanın güç ekseni kuzey-batı dediğimiz Atlantik (Kuzey Amerika - Avrupa) bölgesinden tekrar Doğu’ya (Asya – Pasifik) kayarken, stratejik konumu ve uluslararasındaki etkinliği sebebiyle Türkiye’nin konumlanacağı yer çok önemlidir.</a:t>
            </a:r>
          </a:p>
          <a:p>
            <a:pPr algn="just"/>
            <a:r>
              <a:rPr lang="tr-TR" sz="1200" kern="1200" dirty="0">
                <a:solidFill>
                  <a:schemeClr val="tx1"/>
                </a:solidFill>
                <a:effectLst/>
                <a:latin typeface="+mn-lt"/>
                <a:ea typeface="+mn-ea"/>
                <a:cs typeface="+mn-cs"/>
              </a:rPr>
              <a:t> </a:t>
            </a:r>
          </a:p>
          <a:p>
            <a:pPr algn="just"/>
            <a:r>
              <a:rPr lang="tr-TR" sz="1200" kern="1200" dirty="0">
                <a:solidFill>
                  <a:schemeClr val="tx1"/>
                </a:solidFill>
                <a:effectLst/>
                <a:latin typeface="+mn-lt"/>
                <a:ea typeface="+mn-ea"/>
                <a:cs typeface="+mn-cs"/>
              </a:rPr>
              <a:t>Bu konumlanmada Türkiye’nin bilim, eğitim ve teknoloji politikalarının doğru tayin edilmesi şarttır. Eğitimde, tekrar özüne dönerek kendini reddetmeyen bir eğitim anlayışına sahip olacak ve yeni dünya düzenine uygun bir müfredata sahip olan bilgilerin genç nüfusa aktarılması şarttır.</a:t>
            </a:r>
          </a:p>
          <a:p>
            <a:pPr algn="just"/>
            <a:endParaRPr lang="tr-TR" sz="1200" kern="1200" dirty="0">
              <a:solidFill>
                <a:schemeClr val="tx1"/>
              </a:solidFill>
              <a:effectLst/>
              <a:latin typeface="+mn-lt"/>
              <a:ea typeface="+mn-ea"/>
              <a:cs typeface="+mn-cs"/>
            </a:endParaRPr>
          </a:p>
          <a:p>
            <a:pPr algn="just"/>
            <a:r>
              <a:rPr lang="tr-TR" sz="1200" kern="1200" dirty="0">
                <a:solidFill>
                  <a:schemeClr val="tx1"/>
                </a:solidFill>
                <a:effectLst/>
                <a:latin typeface="+mn-lt"/>
                <a:ea typeface="+mn-ea"/>
                <a:cs typeface="+mn-cs"/>
              </a:rPr>
              <a:t>Bu sebeple kalkınma hedeflerimiz ile örtüşen, kendi medeniyetinin özünü anlayacak, kültürel mirasını koruyan ve gelecek nesillere aktaran bir eğitim sistemi oluşturulması ve uluslararası işbirlikleri ile güçlenen bir bilim politikası oluşturulması gerekmektedir. Ayrıca akademik anlamda TÜBİTAK ve TÜBA gibi kurumların da bu doğrultuda etkinliklerinin artırılması şarttır.</a:t>
            </a:r>
          </a:p>
          <a:p>
            <a:pPr algn="just"/>
            <a:r>
              <a:rPr lang="tr-TR" sz="1200" kern="1200" dirty="0">
                <a:solidFill>
                  <a:schemeClr val="tx1"/>
                </a:solidFill>
                <a:effectLst/>
                <a:latin typeface="+mn-lt"/>
                <a:ea typeface="+mn-ea"/>
                <a:cs typeface="+mn-cs"/>
              </a:rPr>
              <a:t> </a:t>
            </a:r>
          </a:p>
          <a:p>
            <a:pPr algn="just"/>
            <a:r>
              <a:rPr lang="tr-TR" sz="1200" kern="1200" dirty="0">
                <a:solidFill>
                  <a:schemeClr val="tx1"/>
                </a:solidFill>
                <a:effectLst/>
                <a:latin typeface="+mn-lt"/>
                <a:ea typeface="+mn-ea"/>
                <a:cs typeface="+mn-cs"/>
              </a:rPr>
              <a:t>Türkiye’nin sürdürülebilir kalkınmada hedeflerine ulaşılması topyekûn bir atılımla mümkündür. Bunun en önemli ayakları geleceğe olan yatırımlar, Bilim, Eğitim ve Teknoloji alanında atılacak adımlardır.</a:t>
            </a:r>
            <a:r>
              <a:rPr lang="tr-TR" sz="1200" kern="1200" baseline="0" dirty="0">
                <a:solidFill>
                  <a:schemeClr val="tx1"/>
                </a:solidFill>
                <a:effectLst/>
                <a:latin typeface="+mn-lt"/>
                <a:ea typeface="+mn-ea"/>
                <a:cs typeface="+mn-cs"/>
              </a:rPr>
              <a:t> Bilimsel gelişme olmadan çağımızda ekonomik kalkınma ve </a:t>
            </a:r>
            <a:r>
              <a:rPr lang="tr-TR" sz="1200" kern="1200" baseline="0" dirty="0" err="1">
                <a:solidFill>
                  <a:schemeClr val="tx1"/>
                </a:solidFill>
                <a:effectLst/>
                <a:latin typeface="+mn-lt"/>
                <a:ea typeface="+mn-ea"/>
                <a:cs typeface="+mn-cs"/>
              </a:rPr>
              <a:t>refâhı</a:t>
            </a:r>
            <a:r>
              <a:rPr lang="tr-TR" sz="1200" kern="1200" baseline="0" dirty="0">
                <a:solidFill>
                  <a:schemeClr val="tx1"/>
                </a:solidFill>
                <a:effectLst/>
                <a:latin typeface="+mn-lt"/>
                <a:ea typeface="+mn-ea"/>
                <a:cs typeface="+mn-cs"/>
              </a:rPr>
              <a:t> sağlamak hayaldir.</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97CDB370-92C2-4479-B412-1C125384E851}" type="slidenum">
              <a:rPr lang="tr-TR" smtClean="0"/>
              <a:t>17</a:t>
            </a:fld>
            <a:endParaRPr lang="tr-TR"/>
          </a:p>
        </p:txBody>
      </p:sp>
    </p:spTree>
    <p:extLst>
      <p:ext uri="{BB962C8B-B14F-4D97-AF65-F5344CB8AC3E}">
        <p14:creationId xmlns:p14="http://schemas.microsoft.com/office/powerpoint/2010/main" val="396494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471515-086C-9751-6ADA-EA91A0C17AC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s-ES"/>
          </a:p>
        </p:txBody>
      </p:sp>
      <p:sp>
        <p:nvSpPr>
          <p:cNvPr id="3" name="Alt Başlık 2">
            <a:extLst>
              <a:ext uri="{FF2B5EF4-FFF2-40B4-BE49-F238E27FC236}">
                <a16:creationId xmlns:a16="http://schemas.microsoft.com/office/drawing/2014/main" id="{909EE7A8-004A-3F94-66D0-8C048674E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s-ES"/>
          </a:p>
        </p:txBody>
      </p:sp>
      <p:sp>
        <p:nvSpPr>
          <p:cNvPr id="4" name="Veri Yer Tutucusu 3">
            <a:extLst>
              <a:ext uri="{FF2B5EF4-FFF2-40B4-BE49-F238E27FC236}">
                <a16:creationId xmlns:a16="http://schemas.microsoft.com/office/drawing/2014/main" id="{8ADBBE2E-EB0E-D9AB-E3D5-A21604D8A3DE}"/>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5" name="Alt Bilgi Yer Tutucusu 4">
            <a:extLst>
              <a:ext uri="{FF2B5EF4-FFF2-40B4-BE49-F238E27FC236}">
                <a16:creationId xmlns:a16="http://schemas.microsoft.com/office/drawing/2014/main" id="{FCA9A0FE-350D-3F1E-1CCE-B70794CFFED4}"/>
              </a:ext>
            </a:extLst>
          </p:cNvPr>
          <p:cNvSpPr>
            <a:spLocks noGrp="1"/>
          </p:cNvSpPr>
          <p:nvPr>
            <p:ph type="ftr" sz="quarter" idx="11"/>
          </p:nvPr>
        </p:nvSpPr>
        <p:spPr/>
        <p:txBody>
          <a:bodyPr/>
          <a:lstStyle/>
          <a:p>
            <a:endParaRPr lang="es-ES"/>
          </a:p>
        </p:txBody>
      </p:sp>
      <p:sp>
        <p:nvSpPr>
          <p:cNvPr id="6" name="Slayt Numarası Yer Tutucusu 5">
            <a:extLst>
              <a:ext uri="{FF2B5EF4-FFF2-40B4-BE49-F238E27FC236}">
                <a16:creationId xmlns:a16="http://schemas.microsoft.com/office/drawing/2014/main" id="{13105C15-70E7-7DD2-9424-DEB36F9D149C}"/>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63144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EB204-0A71-92F6-C7DB-051DB9620157}"/>
              </a:ext>
            </a:extLst>
          </p:cNvPr>
          <p:cNvSpPr>
            <a:spLocks noGrp="1"/>
          </p:cNvSpPr>
          <p:nvPr>
            <p:ph type="title"/>
          </p:nvPr>
        </p:nvSpPr>
        <p:spPr/>
        <p:txBody>
          <a:bodyPr/>
          <a:lstStyle/>
          <a:p>
            <a:r>
              <a:rPr lang="tr-TR"/>
              <a:t>Asıl başlık stilini düzenlemek için tıklayın</a:t>
            </a:r>
            <a:endParaRPr lang="es-ES"/>
          </a:p>
        </p:txBody>
      </p:sp>
      <p:sp>
        <p:nvSpPr>
          <p:cNvPr id="3" name="Dikey Metin Yer Tutucusu 2">
            <a:extLst>
              <a:ext uri="{FF2B5EF4-FFF2-40B4-BE49-F238E27FC236}">
                <a16:creationId xmlns:a16="http://schemas.microsoft.com/office/drawing/2014/main" id="{C18687F0-7858-7449-6750-76E25D7DE2E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4" name="Veri Yer Tutucusu 3">
            <a:extLst>
              <a:ext uri="{FF2B5EF4-FFF2-40B4-BE49-F238E27FC236}">
                <a16:creationId xmlns:a16="http://schemas.microsoft.com/office/drawing/2014/main" id="{6FDEE75B-0D97-4C19-93FC-2E0AB9E0E465}"/>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5" name="Alt Bilgi Yer Tutucusu 4">
            <a:extLst>
              <a:ext uri="{FF2B5EF4-FFF2-40B4-BE49-F238E27FC236}">
                <a16:creationId xmlns:a16="http://schemas.microsoft.com/office/drawing/2014/main" id="{6FACF14E-4E88-B404-C011-CBC98D432E4C}"/>
              </a:ext>
            </a:extLst>
          </p:cNvPr>
          <p:cNvSpPr>
            <a:spLocks noGrp="1"/>
          </p:cNvSpPr>
          <p:nvPr>
            <p:ph type="ftr" sz="quarter" idx="11"/>
          </p:nvPr>
        </p:nvSpPr>
        <p:spPr/>
        <p:txBody>
          <a:bodyPr/>
          <a:lstStyle/>
          <a:p>
            <a:endParaRPr lang="es-ES"/>
          </a:p>
        </p:txBody>
      </p:sp>
      <p:sp>
        <p:nvSpPr>
          <p:cNvPr id="6" name="Slayt Numarası Yer Tutucusu 5">
            <a:extLst>
              <a:ext uri="{FF2B5EF4-FFF2-40B4-BE49-F238E27FC236}">
                <a16:creationId xmlns:a16="http://schemas.microsoft.com/office/drawing/2014/main" id="{F3C2F47F-FCC8-53AA-E6C4-ABFC95DE52EC}"/>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214027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DED750B-81CA-C2DF-E430-3879247E3FB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s-ES"/>
          </a:p>
        </p:txBody>
      </p:sp>
      <p:sp>
        <p:nvSpPr>
          <p:cNvPr id="3" name="Dikey Metin Yer Tutucusu 2">
            <a:extLst>
              <a:ext uri="{FF2B5EF4-FFF2-40B4-BE49-F238E27FC236}">
                <a16:creationId xmlns:a16="http://schemas.microsoft.com/office/drawing/2014/main" id="{17E42188-6494-1863-90B4-67B3135D819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4" name="Veri Yer Tutucusu 3">
            <a:extLst>
              <a:ext uri="{FF2B5EF4-FFF2-40B4-BE49-F238E27FC236}">
                <a16:creationId xmlns:a16="http://schemas.microsoft.com/office/drawing/2014/main" id="{9AEC1031-9B29-F047-2146-C0AD479A1D79}"/>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5" name="Alt Bilgi Yer Tutucusu 4">
            <a:extLst>
              <a:ext uri="{FF2B5EF4-FFF2-40B4-BE49-F238E27FC236}">
                <a16:creationId xmlns:a16="http://schemas.microsoft.com/office/drawing/2014/main" id="{F083EACC-EEFE-B3B9-C0FB-AA68CF37FA7D}"/>
              </a:ext>
            </a:extLst>
          </p:cNvPr>
          <p:cNvSpPr>
            <a:spLocks noGrp="1"/>
          </p:cNvSpPr>
          <p:nvPr>
            <p:ph type="ftr" sz="quarter" idx="11"/>
          </p:nvPr>
        </p:nvSpPr>
        <p:spPr/>
        <p:txBody>
          <a:bodyPr/>
          <a:lstStyle/>
          <a:p>
            <a:endParaRPr lang="es-ES"/>
          </a:p>
        </p:txBody>
      </p:sp>
      <p:sp>
        <p:nvSpPr>
          <p:cNvPr id="6" name="Slayt Numarası Yer Tutucusu 5">
            <a:extLst>
              <a:ext uri="{FF2B5EF4-FFF2-40B4-BE49-F238E27FC236}">
                <a16:creationId xmlns:a16="http://schemas.microsoft.com/office/drawing/2014/main" id="{BAB8EFCA-7826-5AD8-8E89-B0AFCCD82C0D}"/>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3420981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Kalite Kurulu T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32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4/21/2026</a:t>
            </a:fld>
            <a:endParaRPr lang="en-US"/>
          </a:p>
        </p:txBody>
      </p:sp>
      <p:sp>
        <p:nvSpPr>
          <p:cNvPr id="4" name="Holder 4"/>
          <p:cNvSpPr>
            <a:spLocks noGrp="1"/>
          </p:cNvSpPr>
          <p:nvPr>
            <p:ph type="sldNum" sz="quarter" idx="7"/>
          </p:nvPr>
        </p:nvSpPr>
        <p:spPr/>
        <p:txBody>
          <a:bodyPr lIns="0" tIns="0" rIns="0" bIns="0"/>
          <a:lstStyle>
            <a:lvl1pPr>
              <a:defRPr sz="1200" b="0" i="0">
                <a:solidFill>
                  <a:srgbClr val="001F60"/>
                </a:solidFill>
                <a:latin typeface="Arial"/>
                <a:cs typeface="Arial"/>
              </a:defRPr>
            </a:lvl1pPr>
          </a:lstStyle>
          <a:p>
            <a:pPr marL="38100">
              <a:lnSpc>
                <a:spcPts val="1425"/>
              </a:lnSpc>
            </a:pPr>
            <a:fld id="{81D60167-4931-47E6-BA6A-407CBD079E47}" type="slidenum">
              <a:rPr dirty="0"/>
              <a:t>‹#›</a:t>
            </a:fld>
            <a:endParaRPr dirty="0"/>
          </a:p>
        </p:txBody>
      </p:sp>
    </p:spTree>
    <p:extLst>
      <p:ext uri="{BB962C8B-B14F-4D97-AF65-F5344CB8AC3E}">
        <p14:creationId xmlns:p14="http://schemas.microsoft.com/office/powerpoint/2010/main" val="226939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FE093-1CC3-0947-A69F-85E3A20D77C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D599B5B-48D1-8143-BB16-7082955B2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D71527-1AAB-E844-A1D8-DEB957DE1409}"/>
              </a:ext>
            </a:extLst>
          </p:cNvPr>
          <p:cNvSpPr>
            <a:spLocks noGrp="1"/>
          </p:cNvSpPr>
          <p:nvPr>
            <p:ph type="dt" sz="half" idx="10"/>
          </p:nvPr>
        </p:nvSpPr>
        <p:spPr/>
        <p:txBody>
          <a:bodyPr/>
          <a:lstStyle/>
          <a:p>
            <a:fld id="{4588BAFE-49AE-4B43-AF2D-ED4BEFDE9332}" type="datetime1">
              <a:rPr lang="tr-TR" smtClean="0"/>
              <a:t>21.04.2026</a:t>
            </a:fld>
            <a:endParaRPr lang="tr-TR"/>
          </a:p>
        </p:txBody>
      </p:sp>
      <p:sp>
        <p:nvSpPr>
          <p:cNvPr id="5" name="Alt Bilgi Yer Tutucusu 4">
            <a:extLst>
              <a:ext uri="{FF2B5EF4-FFF2-40B4-BE49-F238E27FC236}">
                <a16:creationId xmlns:a16="http://schemas.microsoft.com/office/drawing/2014/main" id="{1434D8F4-4B19-1249-9048-1AC12CC3E6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475E80-3353-924C-9716-AF6F1EFFE0E9}"/>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18672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9BED6A-E256-3A41-A761-767CDBD91B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EEAE392-AFAA-514D-B0C9-B0BBB3C62E5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D3F80B-E73F-B344-8126-EBC3C9ACEB0D}"/>
              </a:ext>
            </a:extLst>
          </p:cNvPr>
          <p:cNvSpPr>
            <a:spLocks noGrp="1"/>
          </p:cNvSpPr>
          <p:nvPr>
            <p:ph type="dt" sz="half" idx="10"/>
          </p:nvPr>
        </p:nvSpPr>
        <p:spPr/>
        <p:txBody>
          <a:bodyPr/>
          <a:lstStyle/>
          <a:p>
            <a:fld id="{2E639A9C-5F91-3847-AAF5-41AF0815DD12}" type="datetime1">
              <a:rPr lang="tr-TR" smtClean="0"/>
              <a:t>21.04.2026</a:t>
            </a:fld>
            <a:endParaRPr lang="tr-TR"/>
          </a:p>
        </p:txBody>
      </p:sp>
      <p:sp>
        <p:nvSpPr>
          <p:cNvPr id="5" name="Alt Bilgi Yer Tutucusu 4">
            <a:extLst>
              <a:ext uri="{FF2B5EF4-FFF2-40B4-BE49-F238E27FC236}">
                <a16:creationId xmlns:a16="http://schemas.microsoft.com/office/drawing/2014/main" id="{FEA25A7E-4B10-254F-8815-EF8A20CC06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C9EBB0C-E39B-7042-906D-281732AB3BA5}"/>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11458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E9E93C-9004-9246-A993-40861B7C2D5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60BF179-485B-114A-8E4A-9FEAC0EED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EE83671-DBC5-214F-9587-EFD407769504}"/>
              </a:ext>
            </a:extLst>
          </p:cNvPr>
          <p:cNvSpPr>
            <a:spLocks noGrp="1"/>
          </p:cNvSpPr>
          <p:nvPr>
            <p:ph type="dt" sz="half" idx="10"/>
          </p:nvPr>
        </p:nvSpPr>
        <p:spPr/>
        <p:txBody>
          <a:bodyPr/>
          <a:lstStyle/>
          <a:p>
            <a:fld id="{97AFE2B8-52FC-A246-B70F-35927F4D69EA}" type="datetime1">
              <a:rPr lang="tr-TR" smtClean="0"/>
              <a:t>21.04.2026</a:t>
            </a:fld>
            <a:endParaRPr lang="tr-TR"/>
          </a:p>
        </p:txBody>
      </p:sp>
      <p:sp>
        <p:nvSpPr>
          <p:cNvPr id="5" name="Alt Bilgi Yer Tutucusu 4">
            <a:extLst>
              <a:ext uri="{FF2B5EF4-FFF2-40B4-BE49-F238E27FC236}">
                <a16:creationId xmlns:a16="http://schemas.microsoft.com/office/drawing/2014/main" id="{F4862C3D-7E87-E649-9EB6-FA308E312D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F96373F-8470-7C4D-8B2A-45168657E169}"/>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386057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C68502-5754-1640-B297-398B3A7E3D6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17F1D63-638A-FC45-94CA-0264A651C6A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E0AC01F-7D98-8744-A086-E6379B9F2D8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250CD09-2C20-9D4D-94CB-C0ADD43D6598}"/>
              </a:ext>
            </a:extLst>
          </p:cNvPr>
          <p:cNvSpPr>
            <a:spLocks noGrp="1"/>
          </p:cNvSpPr>
          <p:nvPr>
            <p:ph type="dt" sz="half" idx="10"/>
          </p:nvPr>
        </p:nvSpPr>
        <p:spPr/>
        <p:txBody>
          <a:bodyPr/>
          <a:lstStyle/>
          <a:p>
            <a:fld id="{E9B8316F-A3EF-E74C-8830-3E80CAD84937}" type="datetime1">
              <a:rPr lang="tr-TR" smtClean="0"/>
              <a:t>21.04.2026</a:t>
            </a:fld>
            <a:endParaRPr lang="tr-TR"/>
          </a:p>
        </p:txBody>
      </p:sp>
      <p:sp>
        <p:nvSpPr>
          <p:cNvPr id="6" name="Alt Bilgi Yer Tutucusu 5">
            <a:extLst>
              <a:ext uri="{FF2B5EF4-FFF2-40B4-BE49-F238E27FC236}">
                <a16:creationId xmlns:a16="http://schemas.microsoft.com/office/drawing/2014/main" id="{39DDEEDA-1AD4-CF4F-A600-5C7E27A155C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DABEB1E-D317-5949-BA7D-8C8609D4E127}"/>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9266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A28925-E420-454E-9580-C9175300DEB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78D8972-9E3C-0C4A-8EAB-1C067A78A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94EC8B4-902A-4644-88CA-32C47949C79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72A57A3-F3A3-B148-9981-498DDD55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BE2D229-F0E2-614F-A299-52EE5693D1A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41B1BF1-3F20-D34C-A84E-64392F9D434B}"/>
              </a:ext>
            </a:extLst>
          </p:cNvPr>
          <p:cNvSpPr>
            <a:spLocks noGrp="1"/>
          </p:cNvSpPr>
          <p:nvPr>
            <p:ph type="dt" sz="half" idx="10"/>
          </p:nvPr>
        </p:nvSpPr>
        <p:spPr/>
        <p:txBody>
          <a:bodyPr/>
          <a:lstStyle/>
          <a:p>
            <a:fld id="{CB50BF0C-8C14-0D46-A13C-0429732C553D}" type="datetime1">
              <a:rPr lang="tr-TR" smtClean="0"/>
              <a:t>21.04.2026</a:t>
            </a:fld>
            <a:endParaRPr lang="tr-TR"/>
          </a:p>
        </p:txBody>
      </p:sp>
      <p:sp>
        <p:nvSpPr>
          <p:cNvPr id="8" name="Alt Bilgi Yer Tutucusu 7">
            <a:extLst>
              <a:ext uri="{FF2B5EF4-FFF2-40B4-BE49-F238E27FC236}">
                <a16:creationId xmlns:a16="http://schemas.microsoft.com/office/drawing/2014/main" id="{AB0C5370-2D11-8744-B247-4BBEB9E61E0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D31A04F-1139-2D4C-9026-CB161C393F29}"/>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190752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A0EC2-F40B-BC4B-BA38-316D59B29DB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C2C9ECE-345B-564D-BC9E-DEB11A43DA4E}"/>
              </a:ext>
            </a:extLst>
          </p:cNvPr>
          <p:cNvSpPr>
            <a:spLocks noGrp="1"/>
          </p:cNvSpPr>
          <p:nvPr>
            <p:ph type="dt" sz="half" idx="10"/>
          </p:nvPr>
        </p:nvSpPr>
        <p:spPr/>
        <p:txBody>
          <a:bodyPr/>
          <a:lstStyle/>
          <a:p>
            <a:fld id="{9D7CF629-392F-5D4A-B044-CE87999CDC0E}" type="datetime1">
              <a:rPr lang="tr-TR" smtClean="0"/>
              <a:t>21.04.2026</a:t>
            </a:fld>
            <a:endParaRPr lang="tr-TR"/>
          </a:p>
        </p:txBody>
      </p:sp>
      <p:sp>
        <p:nvSpPr>
          <p:cNvPr id="4" name="Alt Bilgi Yer Tutucusu 3">
            <a:extLst>
              <a:ext uri="{FF2B5EF4-FFF2-40B4-BE49-F238E27FC236}">
                <a16:creationId xmlns:a16="http://schemas.microsoft.com/office/drawing/2014/main" id="{5E8DECBF-6BA7-6A48-83B6-6948B213F28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1DD6AC5-D02E-A04F-9466-4D498D2C93DD}"/>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389300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2838A9-7D67-D1FE-7FC7-59D7F7B3F294}"/>
              </a:ext>
            </a:extLst>
          </p:cNvPr>
          <p:cNvSpPr>
            <a:spLocks noGrp="1"/>
          </p:cNvSpPr>
          <p:nvPr>
            <p:ph type="title"/>
          </p:nvPr>
        </p:nvSpPr>
        <p:spPr/>
        <p:txBody>
          <a:bodyPr/>
          <a:lstStyle/>
          <a:p>
            <a:r>
              <a:rPr lang="tr-TR"/>
              <a:t>Asıl başlık stilini düzenlemek için tıklayın</a:t>
            </a:r>
            <a:endParaRPr lang="es-ES"/>
          </a:p>
        </p:txBody>
      </p:sp>
      <p:sp>
        <p:nvSpPr>
          <p:cNvPr id="3" name="İçerik Yer Tutucusu 2">
            <a:extLst>
              <a:ext uri="{FF2B5EF4-FFF2-40B4-BE49-F238E27FC236}">
                <a16:creationId xmlns:a16="http://schemas.microsoft.com/office/drawing/2014/main" id="{2F000CE1-4E9E-15D6-B09E-7A4306CD52F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4" name="Veri Yer Tutucusu 3">
            <a:extLst>
              <a:ext uri="{FF2B5EF4-FFF2-40B4-BE49-F238E27FC236}">
                <a16:creationId xmlns:a16="http://schemas.microsoft.com/office/drawing/2014/main" id="{020BAABF-79F6-1DCE-D861-A8A781CE6249}"/>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5" name="Alt Bilgi Yer Tutucusu 4">
            <a:extLst>
              <a:ext uri="{FF2B5EF4-FFF2-40B4-BE49-F238E27FC236}">
                <a16:creationId xmlns:a16="http://schemas.microsoft.com/office/drawing/2014/main" id="{3E74CF63-C680-5405-06BB-CBC18236D73B}"/>
              </a:ext>
            </a:extLst>
          </p:cNvPr>
          <p:cNvSpPr>
            <a:spLocks noGrp="1"/>
          </p:cNvSpPr>
          <p:nvPr>
            <p:ph type="ftr" sz="quarter" idx="11"/>
          </p:nvPr>
        </p:nvSpPr>
        <p:spPr/>
        <p:txBody>
          <a:bodyPr/>
          <a:lstStyle/>
          <a:p>
            <a:endParaRPr lang="es-ES"/>
          </a:p>
        </p:txBody>
      </p:sp>
      <p:sp>
        <p:nvSpPr>
          <p:cNvPr id="6" name="Slayt Numarası Yer Tutucusu 5">
            <a:extLst>
              <a:ext uri="{FF2B5EF4-FFF2-40B4-BE49-F238E27FC236}">
                <a16:creationId xmlns:a16="http://schemas.microsoft.com/office/drawing/2014/main" id="{AEED7621-8A79-2878-D1E0-C278ABADF37B}"/>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2831687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804906F-3A2D-7F4A-84CB-639309D4CADA}"/>
              </a:ext>
            </a:extLst>
          </p:cNvPr>
          <p:cNvSpPr>
            <a:spLocks noGrp="1"/>
          </p:cNvSpPr>
          <p:nvPr>
            <p:ph type="dt" sz="half" idx="10"/>
          </p:nvPr>
        </p:nvSpPr>
        <p:spPr/>
        <p:txBody>
          <a:bodyPr/>
          <a:lstStyle/>
          <a:p>
            <a:fld id="{D9223763-33DA-DE46-8602-53399CC51218}" type="datetime1">
              <a:rPr lang="tr-TR" smtClean="0"/>
              <a:t>21.04.2026</a:t>
            </a:fld>
            <a:endParaRPr lang="tr-TR"/>
          </a:p>
        </p:txBody>
      </p:sp>
      <p:sp>
        <p:nvSpPr>
          <p:cNvPr id="3" name="Alt Bilgi Yer Tutucusu 2">
            <a:extLst>
              <a:ext uri="{FF2B5EF4-FFF2-40B4-BE49-F238E27FC236}">
                <a16:creationId xmlns:a16="http://schemas.microsoft.com/office/drawing/2014/main" id="{806B8032-49B5-CA40-91F5-771E1F954C7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5CEB632-B146-484F-A27A-E623657B8C71}"/>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94961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2E0A84-12E7-F247-9C38-B23CC39DB8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D0C27F9-AAF1-CE41-BB44-3733C7F57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0CA324B-C25E-2741-A2B3-38E5E9249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0C0E66-C536-DD44-823D-0C0CD641D602}"/>
              </a:ext>
            </a:extLst>
          </p:cNvPr>
          <p:cNvSpPr>
            <a:spLocks noGrp="1"/>
          </p:cNvSpPr>
          <p:nvPr>
            <p:ph type="dt" sz="half" idx="10"/>
          </p:nvPr>
        </p:nvSpPr>
        <p:spPr/>
        <p:txBody>
          <a:bodyPr/>
          <a:lstStyle/>
          <a:p>
            <a:fld id="{3B3DED62-00C0-A24C-BA05-7471E9BBB97C}" type="datetime1">
              <a:rPr lang="tr-TR" smtClean="0"/>
              <a:t>21.04.2026</a:t>
            </a:fld>
            <a:endParaRPr lang="tr-TR"/>
          </a:p>
        </p:txBody>
      </p:sp>
      <p:sp>
        <p:nvSpPr>
          <p:cNvPr id="6" name="Alt Bilgi Yer Tutucusu 5">
            <a:extLst>
              <a:ext uri="{FF2B5EF4-FFF2-40B4-BE49-F238E27FC236}">
                <a16:creationId xmlns:a16="http://schemas.microsoft.com/office/drawing/2014/main" id="{6E80BF8E-3C41-784F-85C7-C9F16CFB029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E095D69-32DA-084C-8198-52BE092CFF94}"/>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441216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0F93D-7552-6640-A793-270B8697BB2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F048B82-D1C5-DB47-B06B-F0A498A58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38C758F-CA30-F74D-93F5-814F59A06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9CE659-45C5-7543-8EF0-94DF601ADC67}"/>
              </a:ext>
            </a:extLst>
          </p:cNvPr>
          <p:cNvSpPr>
            <a:spLocks noGrp="1"/>
          </p:cNvSpPr>
          <p:nvPr>
            <p:ph type="dt" sz="half" idx="10"/>
          </p:nvPr>
        </p:nvSpPr>
        <p:spPr/>
        <p:txBody>
          <a:bodyPr/>
          <a:lstStyle/>
          <a:p>
            <a:fld id="{3ED29B72-30C5-EE45-ABBB-927835A05E42}" type="datetime1">
              <a:rPr lang="tr-TR" smtClean="0"/>
              <a:t>21.04.2026</a:t>
            </a:fld>
            <a:endParaRPr lang="tr-TR"/>
          </a:p>
        </p:txBody>
      </p:sp>
      <p:sp>
        <p:nvSpPr>
          <p:cNvPr id="6" name="Alt Bilgi Yer Tutucusu 5">
            <a:extLst>
              <a:ext uri="{FF2B5EF4-FFF2-40B4-BE49-F238E27FC236}">
                <a16:creationId xmlns:a16="http://schemas.microsoft.com/office/drawing/2014/main" id="{C43AAF42-6033-FB44-90D0-4925076FF4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A2A44F-16AA-D448-B7FC-39D6D85B7B94}"/>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2662470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84D8AA-3C89-3140-A685-7FBFFD2BDE4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00AABEA-67B9-D24F-A162-DE3A9ACA600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148B19-C39E-3C4B-B77A-BC23DAA0DAE5}"/>
              </a:ext>
            </a:extLst>
          </p:cNvPr>
          <p:cNvSpPr>
            <a:spLocks noGrp="1"/>
          </p:cNvSpPr>
          <p:nvPr>
            <p:ph type="dt" sz="half" idx="10"/>
          </p:nvPr>
        </p:nvSpPr>
        <p:spPr/>
        <p:txBody>
          <a:bodyPr/>
          <a:lstStyle/>
          <a:p>
            <a:fld id="{A352E53C-B7C6-F54A-957F-42AF0B00C81E}" type="datetime1">
              <a:rPr lang="tr-TR" smtClean="0"/>
              <a:t>21.04.2026</a:t>
            </a:fld>
            <a:endParaRPr lang="tr-TR"/>
          </a:p>
        </p:txBody>
      </p:sp>
      <p:sp>
        <p:nvSpPr>
          <p:cNvPr id="5" name="Alt Bilgi Yer Tutucusu 4">
            <a:extLst>
              <a:ext uri="{FF2B5EF4-FFF2-40B4-BE49-F238E27FC236}">
                <a16:creationId xmlns:a16="http://schemas.microsoft.com/office/drawing/2014/main" id="{119716A5-D105-B04F-87EC-7B25C94F67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BFF64D-07FF-544F-885D-BE902A53F957}"/>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3232176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73E0910-8B72-C94D-90A7-B8E495A8CFC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BA8FBDB-211A-244E-9D8C-9FB60E5ED16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56D0DB-02A6-4641-A44D-91967E00A6B2}"/>
              </a:ext>
            </a:extLst>
          </p:cNvPr>
          <p:cNvSpPr>
            <a:spLocks noGrp="1"/>
          </p:cNvSpPr>
          <p:nvPr>
            <p:ph type="dt" sz="half" idx="10"/>
          </p:nvPr>
        </p:nvSpPr>
        <p:spPr/>
        <p:txBody>
          <a:bodyPr/>
          <a:lstStyle/>
          <a:p>
            <a:fld id="{701386A7-434D-E348-A6BA-0EFF004F385A}" type="datetime1">
              <a:rPr lang="tr-TR" smtClean="0"/>
              <a:t>21.04.2026</a:t>
            </a:fld>
            <a:endParaRPr lang="tr-TR"/>
          </a:p>
        </p:txBody>
      </p:sp>
      <p:sp>
        <p:nvSpPr>
          <p:cNvPr id="5" name="Alt Bilgi Yer Tutucusu 4">
            <a:extLst>
              <a:ext uri="{FF2B5EF4-FFF2-40B4-BE49-F238E27FC236}">
                <a16:creationId xmlns:a16="http://schemas.microsoft.com/office/drawing/2014/main" id="{A3818E4C-4608-1446-B31D-CEA442DB65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ED6C5B5-DF41-5349-BB20-3A8C1610FDDB}"/>
              </a:ext>
            </a:extLst>
          </p:cNvPr>
          <p:cNvSpPr>
            <a:spLocks noGrp="1"/>
          </p:cNvSpPr>
          <p:nvPr>
            <p:ph type="sldNum" sz="quarter" idx="12"/>
          </p:nvPr>
        </p:nvSpPr>
        <p:spPr/>
        <p:txBody>
          <a:bodyPr/>
          <a:lstStyle/>
          <a:p>
            <a:fld id="{19DD3189-A20A-7744-A978-B471943F1B7A}" type="slidenum">
              <a:rPr lang="tr-TR" smtClean="0"/>
              <a:t>‹#›</a:t>
            </a:fld>
            <a:endParaRPr lang="tr-TR"/>
          </a:p>
        </p:txBody>
      </p:sp>
    </p:spTree>
    <p:extLst>
      <p:ext uri="{BB962C8B-B14F-4D97-AF65-F5344CB8AC3E}">
        <p14:creationId xmlns:p14="http://schemas.microsoft.com/office/powerpoint/2010/main" val="6619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7B2AE3-E09A-CA5B-412A-9CCB541799E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s-ES"/>
          </a:p>
        </p:txBody>
      </p:sp>
      <p:sp>
        <p:nvSpPr>
          <p:cNvPr id="3" name="Metin Yer Tutucusu 2">
            <a:extLst>
              <a:ext uri="{FF2B5EF4-FFF2-40B4-BE49-F238E27FC236}">
                <a16:creationId xmlns:a16="http://schemas.microsoft.com/office/drawing/2014/main" id="{FC7BC9B7-E502-3A39-F061-7D9DA44700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E22F6C9-A938-644B-50E9-D9E539BBB679}"/>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5" name="Alt Bilgi Yer Tutucusu 4">
            <a:extLst>
              <a:ext uri="{FF2B5EF4-FFF2-40B4-BE49-F238E27FC236}">
                <a16:creationId xmlns:a16="http://schemas.microsoft.com/office/drawing/2014/main" id="{A4DEF461-B78A-D922-CAEA-2D0701D6A859}"/>
              </a:ext>
            </a:extLst>
          </p:cNvPr>
          <p:cNvSpPr>
            <a:spLocks noGrp="1"/>
          </p:cNvSpPr>
          <p:nvPr>
            <p:ph type="ftr" sz="quarter" idx="11"/>
          </p:nvPr>
        </p:nvSpPr>
        <p:spPr/>
        <p:txBody>
          <a:bodyPr/>
          <a:lstStyle/>
          <a:p>
            <a:endParaRPr lang="es-ES"/>
          </a:p>
        </p:txBody>
      </p:sp>
      <p:sp>
        <p:nvSpPr>
          <p:cNvPr id="6" name="Slayt Numarası Yer Tutucusu 5">
            <a:extLst>
              <a:ext uri="{FF2B5EF4-FFF2-40B4-BE49-F238E27FC236}">
                <a16:creationId xmlns:a16="http://schemas.microsoft.com/office/drawing/2014/main" id="{93B9B803-A022-E7D0-5259-2DE065ABC4A5}"/>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378323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8FAC89-EB0C-BE55-9AE4-A4BB1E87AFA6}"/>
              </a:ext>
            </a:extLst>
          </p:cNvPr>
          <p:cNvSpPr>
            <a:spLocks noGrp="1"/>
          </p:cNvSpPr>
          <p:nvPr>
            <p:ph type="title"/>
          </p:nvPr>
        </p:nvSpPr>
        <p:spPr/>
        <p:txBody>
          <a:bodyPr/>
          <a:lstStyle/>
          <a:p>
            <a:r>
              <a:rPr lang="tr-TR"/>
              <a:t>Asıl başlık stilini düzenlemek için tıklayın</a:t>
            </a:r>
            <a:endParaRPr lang="es-ES"/>
          </a:p>
        </p:txBody>
      </p:sp>
      <p:sp>
        <p:nvSpPr>
          <p:cNvPr id="3" name="İçerik Yer Tutucusu 2">
            <a:extLst>
              <a:ext uri="{FF2B5EF4-FFF2-40B4-BE49-F238E27FC236}">
                <a16:creationId xmlns:a16="http://schemas.microsoft.com/office/drawing/2014/main" id="{8DD0FFA4-7A3F-D355-EB51-338295A27FE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4" name="İçerik Yer Tutucusu 3">
            <a:extLst>
              <a:ext uri="{FF2B5EF4-FFF2-40B4-BE49-F238E27FC236}">
                <a16:creationId xmlns:a16="http://schemas.microsoft.com/office/drawing/2014/main" id="{9AE24A62-F2B1-4C65-98E7-C9BB8DC66A8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5" name="Veri Yer Tutucusu 4">
            <a:extLst>
              <a:ext uri="{FF2B5EF4-FFF2-40B4-BE49-F238E27FC236}">
                <a16:creationId xmlns:a16="http://schemas.microsoft.com/office/drawing/2014/main" id="{3B84EA19-402C-3262-327C-51406038BE59}"/>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6" name="Alt Bilgi Yer Tutucusu 5">
            <a:extLst>
              <a:ext uri="{FF2B5EF4-FFF2-40B4-BE49-F238E27FC236}">
                <a16:creationId xmlns:a16="http://schemas.microsoft.com/office/drawing/2014/main" id="{D1177236-9FAF-C9E2-B15B-1E304BFA2EA3}"/>
              </a:ext>
            </a:extLst>
          </p:cNvPr>
          <p:cNvSpPr>
            <a:spLocks noGrp="1"/>
          </p:cNvSpPr>
          <p:nvPr>
            <p:ph type="ftr" sz="quarter" idx="11"/>
          </p:nvPr>
        </p:nvSpPr>
        <p:spPr/>
        <p:txBody>
          <a:bodyPr/>
          <a:lstStyle/>
          <a:p>
            <a:endParaRPr lang="es-ES"/>
          </a:p>
        </p:txBody>
      </p:sp>
      <p:sp>
        <p:nvSpPr>
          <p:cNvPr id="7" name="Slayt Numarası Yer Tutucusu 6">
            <a:extLst>
              <a:ext uri="{FF2B5EF4-FFF2-40B4-BE49-F238E27FC236}">
                <a16:creationId xmlns:a16="http://schemas.microsoft.com/office/drawing/2014/main" id="{2479F746-FA2E-446A-C7B4-5130C9F2B753}"/>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56819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D3D77-85CE-E1C3-F5FC-3B755F3E9BCB}"/>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s-ES"/>
          </a:p>
        </p:txBody>
      </p:sp>
      <p:sp>
        <p:nvSpPr>
          <p:cNvPr id="3" name="Metin Yer Tutucusu 2">
            <a:extLst>
              <a:ext uri="{FF2B5EF4-FFF2-40B4-BE49-F238E27FC236}">
                <a16:creationId xmlns:a16="http://schemas.microsoft.com/office/drawing/2014/main" id="{34367E5C-48FB-B508-8E14-7319EF820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EB311E5-1F35-F312-2625-CAD392B10D8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5" name="Metin Yer Tutucusu 4">
            <a:extLst>
              <a:ext uri="{FF2B5EF4-FFF2-40B4-BE49-F238E27FC236}">
                <a16:creationId xmlns:a16="http://schemas.microsoft.com/office/drawing/2014/main" id="{8C061C57-E536-0E9C-CB0A-3B38AB80A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62FAC3D-0079-C2CD-62CE-9A5CE2F0FA9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7" name="Veri Yer Tutucusu 6">
            <a:extLst>
              <a:ext uri="{FF2B5EF4-FFF2-40B4-BE49-F238E27FC236}">
                <a16:creationId xmlns:a16="http://schemas.microsoft.com/office/drawing/2014/main" id="{F7CE4D9D-4AE6-E877-7310-D2FE98D6D841}"/>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8" name="Alt Bilgi Yer Tutucusu 7">
            <a:extLst>
              <a:ext uri="{FF2B5EF4-FFF2-40B4-BE49-F238E27FC236}">
                <a16:creationId xmlns:a16="http://schemas.microsoft.com/office/drawing/2014/main" id="{603ED3FD-066E-6DB7-F22D-8DB1D78D9949}"/>
              </a:ext>
            </a:extLst>
          </p:cNvPr>
          <p:cNvSpPr>
            <a:spLocks noGrp="1"/>
          </p:cNvSpPr>
          <p:nvPr>
            <p:ph type="ftr" sz="quarter" idx="11"/>
          </p:nvPr>
        </p:nvSpPr>
        <p:spPr/>
        <p:txBody>
          <a:bodyPr/>
          <a:lstStyle/>
          <a:p>
            <a:endParaRPr lang="es-ES"/>
          </a:p>
        </p:txBody>
      </p:sp>
      <p:sp>
        <p:nvSpPr>
          <p:cNvPr id="9" name="Slayt Numarası Yer Tutucusu 8">
            <a:extLst>
              <a:ext uri="{FF2B5EF4-FFF2-40B4-BE49-F238E27FC236}">
                <a16:creationId xmlns:a16="http://schemas.microsoft.com/office/drawing/2014/main" id="{19559C42-91B8-EC25-B2D5-1FC5B2C22E2F}"/>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83736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C68CBB-2740-AB95-6224-FA6A6CD7B25C}"/>
              </a:ext>
            </a:extLst>
          </p:cNvPr>
          <p:cNvSpPr>
            <a:spLocks noGrp="1"/>
          </p:cNvSpPr>
          <p:nvPr>
            <p:ph type="title"/>
          </p:nvPr>
        </p:nvSpPr>
        <p:spPr/>
        <p:txBody>
          <a:bodyPr/>
          <a:lstStyle/>
          <a:p>
            <a:r>
              <a:rPr lang="tr-TR"/>
              <a:t>Asıl başlık stilini düzenlemek için tıklayın</a:t>
            </a:r>
            <a:endParaRPr lang="es-ES"/>
          </a:p>
        </p:txBody>
      </p:sp>
      <p:sp>
        <p:nvSpPr>
          <p:cNvPr id="3" name="Veri Yer Tutucusu 2">
            <a:extLst>
              <a:ext uri="{FF2B5EF4-FFF2-40B4-BE49-F238E27FC236}">
                <a16:creationId xmlns:a16="http://schemas.microsoft.com/office/drawing/2014/main" id="{47D73DAA-520C-9FE1-7813-2AAC0FDC9809}"/>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4" name="Alt Bilgi Yer Tutucusu 3">
            <a:extLst>
              <a:ext uri="{FF2B5EF4-FFF2-40B4-BE49-F238E27FC236}">
                <a16:creationId xmlns:a16="http://schemas.microsoft.com/office/drawing/2014/main" id="{BD06AF2E-7985-9DA2-1923-3E48ADF1CEC4}"/>
              </a:ext>
            </a:extLst>
          </p:cNvPr>
          <p:cNvSpPr>
            <a:spLocks noGrp="1"/>
          </p:cNvSpPr>
          <p:nvPr>
            <p:ph type="ftr" sz="quarter" idx="11"/>
          </p:nvPr>
        </p:nvSpPr>
        <p:spPr/>
        <p:txBody>
          <a:bodyPr/>
          <a:lstStyle/>
          <a:p>
            <a:endParaRPr lang="es-ES"/>
          </a:p>
        </p:txBody>
      </p:sp>
      <p:sp>
        <p:nvSpPr>
          <p:cNvPr id="5" name="Slayt Numarası Yer Tutucusu 4">
            <a:extLst>
              <a:ext uri="{FF2B5EF4-FFF2-40B4-BE49-F238E27FC236}">
                <a16:creationId xmlns:a16="http://schemas.microsoft.com/office/drawing/2014/main" id="{38830E88-2E3B-7482-240D-F2C64E3E1E45}"/>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402998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62EF43A-8701-29E5-848D-3C84B1D4F3A6}"/>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3" name="Alt Bilgi Yer Tutucusu 2">
            <a:extLst>
              <a:ext uri="{FF2B5EF4-FFF2-40B4-BE49-F238E27FC236}">
                <a16:creationId xmlns:a16="http://schemas.microsoft.com/office/drawing/2014/main" id="{E27C9FC1-685B-81ED-9B4D-A678C8825A05}"/>
              </a:ext>
            </a:extLst>
          </p:cNvPr>
          <p:cNvSpPr>
            <a:spLocks noGrp="1"/>
          </p:cNvSpPr>
          <p:nvPr>
            <p:ph type="ftr" sz="quarter" idx="11"/>
          </p:nvPr>
        </p:nvSpPr>
        <p:spPr/>
        <p:txBody>
          <a:bodyPr/>
          <a:lstStyle/>
          <a:p>
            <a:endParaRPr lang="es-ES"/>
          </a:p>
        </p:txBody>
      </p:sp>
      <p:sp>
        <p:nvSpPr>
          <p:cNvPr id="4" name="Slayt Numarası Yer Tutucusu 3">
            <a:extLst>
              <a:ext uri="{FF2B5EF4-FFF2-40B4-BE49-F238E27FC236}">
                <a16:creationId xmlns:a16="http://schemas.microsoft.com/office/drawing/2014/main" id="{92997831-AF57-7ABC-47DB-A28F170CC5AD}"/>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77957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4D4A58-AC4E-D59D-C668-4E607176582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s-ES"/>
          </a:p>
        </p:txBody>
      </p:sp>
      <p:sp>
        <p:nvSpPr>
          <p:cNvPr id="3" name="İçerik Yer Tutucusu 2">
            <a:extLst>
              <a:ext uri="{FF2B5EF4-FFF2-40B4-BE49-F238E27FC236}">
                <a16:creationId xmlns:a16="http://schemas.microsoft.com/office/drawing/2014/main" id="{CC32508A-85A7-123C-F5F9-4CDB29B9F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4" name="Metin Yer Tutucusu 3">
            <a:extLst>
              <a:ext uri="{FF2B5EF4-FFF2-40B4-BE49-F238E27FC236}">
                <a16:creationId xmlns:a16="http://schemas.microsoft.com/office/drawing/2014/main" id="{58587146-3BC4-58D6-FB6E-CD4E7378A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E95C908-9CC7-0B1C-3558-FDA6F77D37D5}"/>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6" name="Alt Bilgi Yer Tutucusu 5">
            <a:extLst>
              <a:ext uri="{FF2B5EF4-FFF2-40B4-BE49-F238E27FC236}">
                <a16:creationId xmlns:a16="http://schemas.microsoft.com/office/drawing/2014/main" id="{454B17AF-62EB-22B3-9653-86819B00C397}"/>
              </a:ext>
            </a:extLst>
          </p:cNvPr>
          <p:cNvSpPr>
            <a:spLocks noGrp="1"/>
          </p:cNvSpPr>
          <p:nvPr>
            <p:ph type="ftr" sz="quarter" idx="11"/>
          </p:nvPr>
        </p:nvSpPr>
        <p:spPr/>
        <p:txBody>
          <a:bodyPr/>
          <a:lstStyle/>
          <a:p>
            <a:endParaRPr lang="es-ES"/>
          </a:p>
        </p:txBody>
      </p:sp>
      <p:sp>
        <p:nvSpPr>
          <p:cNvPr id="7" name="Slayt Numarası Yer Tutucusu 6">
            <a:extLst>
              <a:ext uri="{FF2B5EF4-FFF2-40B4-BE49-F238E27FC236}">
                <a16:creationId xmlns:a16="http://schemas.microsoft.com/office/drawing/2014/main" id="{4737D0E7-FCF0-EDB0-1228-CD1169C34AE3}"/>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38765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83543-54A0-02E7-D6E7-9BD33004954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s-ES"/>
          </a:p>
        </p:txBody>
      </p:sp>
      <p:sp>
        <p:nvSpPr>
          <p:cNvPr id="3" name="Resim Yer Tutucusu 2">
            <a:extLst>
              <a:ext uri="{FF2B5EF4-FFF2-40B4-BE49-F238E27FC236}">
                <a16:creationId xmlns:a16="http://schemas.microsoft.com/office/drawing/2014/main" id="{BCD961FE-1BBD-2675-8086-782304A44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etin Yer Tutucusu 3">
            <a:extLst>
              <a:ext uri="{FF2B5EF4-FFF2-40B4-BE49-F238E27FC236}">
                <a16:creationId xmlns:a16="http://schemas.microsoft.com/office/drawing/2014/main" id="{F802C3E7-10FD-8EAA-8933-D7F97FC2B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8595715-A5D9-9F84-BD29-930BE848683F}"/>
              </a:ext>
            </a:extLst>
          </p:cNvPr>
          <p:cNvSpPr>
            <a:spLocks noGrp="1"/>
          </p:cNvSpPr>
          <p:nvPr>
            <p:ph type="dt" sz="half" idx="10"/>
          </p:nvPr>
        </p:nvSpPr>
        <p:spPr/>
        <p:txBody>
          <a:bodyPr/>
          <a:lstStyle/>
          <a:p>
            <a:fld id="{60C3D897-FA03-46E2-9AE0-70F0C3F72A41}" type="datetimeFigureOut">
              <a:rPr lang="es-ES" smtClean="0"/>
              <a:t>21/04/2026</a:t>
            </a:fld>
            <a:endParaRPr lang="es-ES"/>
          </a:p>
        </p:txBody>
      </p:sp>
      <p:sp>
        <p:nvSpPr>
          <p:cNvPr id="6" name="Alt Bilgi Yer Tutucusu 5">
            <a:extLst>
              <a:ext uri="{FF2B5EF4-FFF2-40B4-BE49-F238E27FC236}">
                <a16:creationId xmlns:a16="http://schemas.microsoft.com/office/drawing/2014/main" id="{FD277C08-7E45-7B32-AAEA-4AB204D2D1C9}"/>
              </a:ext>
            </a:extLst>
          </p:cNvPr>
          <p:cNvSpPr>
            <a:spLocks noGrp="1"/>
          </p:cNvSpPr>
          <p:nvPr>
            <p:ph type="ftr" sz="quarter" idx="11"/>
          </p:nvPr>
        </p:nvSpPr>
        <p:spPr/>
        <p:txBody>
          <a:bodyPr/>
          <a:lstStyle/>
          <a:p>
            <a:endParaRPr lang="es-ES"/>
          </a:p>
        </p:txBody>
      </p:sp>
      <p:sp>
        <p:nvSpPr>
          <p:cNvPr id="7" name="Slayt Numarası Yer Tutucusu 6">
            <a:extLst>
              <a:ext uri="{FF2B5EF4-FFF2-40B4-BE49-F238E27FC236}">
                <a16:creationId xmlns:a16="http://schemas.microsoft.com/office/drawing/2014/main" id="{6DEACFEA-3395-1CEE-8F0A-76163D259CD0}"/>
              </a:ext>
            </a:extLst>
          </p:cNvPr>
          <p:cNvSpPr>
            <a:spLocks noGrp="1"/>
          </p:cNvSpPr>
          <p:nvPr>
            <p:ph type="sldNum" sz="quarter" idx="12"/>
          </p:nvPr>
        </p:nvSpPr>
        <p:spPr/>
        <p:txBody>
          <a:bodyPr/>
          <a:lstStyle/>
          <a:p>
            <a:fld id="{2675F30D-44EC-4C0B-9BCD-04D9E8CBEF12}" type="slidenum">
              <a:rPr lang="es-ES" smtClean="0"/>
              <a:t>‹#›</a:t>
            </a:fld>
            <a:endParaRPr lang="es-ES"/>
          </a:p>
        </p:txBody>
      </p:sp>
    </p:spTree>
    <p:extLst>
      <p:ext uri="{BB962C8B-B14F-4D97-AF65-F5344CB8AC3E}">
        <p14:creationId xmlns:p14="http://schemas.microsoft.com/office/powerpoint/2010/main" val="35865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4603AA4-AF9B-AE12-2C22-2AD5A6689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s-ES"/>
          </a:p>
        </p:txBody>
      </p:sp>
      <p:sp>
        <p:nvSpPr>
          <p:cNvPr id="3" name="Metin Yer Tutucusu 2">
            <a:extLst>
              <a:ext uri="{FF2B5EF4-FFF2-40B4-BE49-F238E27FC236}">
                <a16:creationId xmlns:a16="http://schemas.microsoft.com/office/drawing/2014/main" id="{19C3DD20-7739-33BD-AB87-318F81F8F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s-ES"/>
          </a:p>
        </p:txBody>
      </p:sp>
      <p:sp>
        <p:nvSpPr>
          <p:cNvPr id="4" name="Veri Yer Tutucusu 3">
            <a:extLst>
              <a:ext uri="{FF2B5EF4-FFF2-40B4-BE49-F238E27FC236}">
                <a16:creationId xmlns:a16="http://schemas.microsoft.com/office/drawing/2014/main" id="{96F63AA7-E698-BB11-EC87-4DC7A6DB1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C3D897-FA03-46E2-9AE0-70F0C3F72A41}" type="datetimeFigureOut">
              <a:rPr lang="es-ES" smtClean="0"/>
              <a:t>21/04/2026</a:t>
            </a:fld>
            <a:endParaRPr lang="es-ES"/>
          </a:p>
        </p:txBody>
      </p:sp>
      <p:sp>
        <p:nvSpPr>
          <p:cNvPr id="5" name="Alt Bilgi Yer Tutucusu 4">
            <a:extLst>
              <a:ext uri="{FF2B5EF4-FFF2-40B4-BE49-F238E27FC236}">
                <a16:creationId xmlns:a16="http://schemas.microsoft.com/office/drawing/2014/main" id="{C11753E1-C42E-BBB6-D9CC-B12E0CC60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Slayt Numarası Yer Tutucusu 5">
            <a:extLst>
              <a:ext uri="{FF2B5EF4-FFF2-40B4-BE49-F238E27FC236}">
                <a16:creationId xmlns:a16="http://schemas.microsoft.com/office/drawing/2014/main" id="{49BA9A7B-9E42-2C9E-00AB-71E4803CA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75F30D-44EC-4C0B-9BCD-04D9E8CBEF12}" type="slidenum">
              <a:rPr lang="es-ES" smtClean="0"/>
              <a:t>‹#›</a:t>
            </a:fld>
            <a:endParaRPr lang="es-ES"/>
          </a:p>
        </p:txBody>
      </p:sp>
    </p:spTree>
    <p:extLst>
      <p:ext uri="{BB962C8B-B14F-4D97-AF65-F5344CB8AC3E}">
        <p14:creationId xmlns:p14="http://schemas.microsoft.com/office/powerpoint/2010/main" val="390045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6EFFF78-65AE-7C47-A47B-9DB8341D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D2B5F8-26CB-8949-A9F9-C84897B0D9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96A236-D3E9-4046-B7AA-47CC49B27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2E4A-2AF8-5F40-B9E6-32F449E76E4C}" type="datetime1">
              <a:rPr lang="tr-TR" smtClean="0"/>
              <a:t>21.04.2026</a:t>
            </a:fld>
            <a:endParaRPr lang="tr-TR"/>
          </a:p>
        </p:txBody>
      </p:sp>
      <p:sp>
        <p:nvSpPr>
          <p:cNvPr id="5" name="Alt Bilgi Yer Tutucusu 4">
            <a:extLst>
              <a:ext uri="{FF2B5EF4-FFF2-40B4-BE49-F238E27FC236}">
                <a16:creationId xmlns:a16="http://schemas.microsoft.com/office/drawing/2014/main" id="{96677DB4-A92B-9842-BE7B-8871B1200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B9D47DB-B34E-F240-871A-4EC85D71A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D3189-A20A-7744-A978-B471943F1B7A}" type="slidenum">
              <a:rPr lang="tr-TR" smtClean="0"/>
              <a:t>‹#›</a:t>
            </a:fld>
            <a:endParaRPr lang="tr-TR"/>
          </a:p>
        </p:txBody>
      </p:sp>
    </p:spTree>
    <p:extLst>
      <p:ext uri="{BB962C8B-B14F-4D97-AF65-F5344CB8AC3E}">
        <p14:creationId xmlns:p14="http://schemas.microsoft.com/office/powerpoint/2010/main" val="10695557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uzaffer.elmas@kocaelisagli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95F24E6E-6A8C-5DA4-1167-4DC8A651E5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D3189-A20A-7744-A978-B471943F1B7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etin kutusu 7">
            <a:extLst>
              <a:ext uri="{FF2B5EF4-FFF2-40B4-BE49-F238E27FC236}">
                <a16:creationId xmlns:a16="http://schemas.microsoft.com/office/drawing/2014/main" id="{4F7B51E2-76ED-5418-E667-A48E35688FF1}"/>
              </a:ext>
            </a:extLst>
          </p:cNvPr>
          <p:cNvSpPr txBox="1"/>
          <p:nvPr/>
        </p:nvSpPr>
        <p:spPr>
          <a:xfrm>
            <a:off x="550333" y="635001"/>
            <a:ext cx="11294534" cy="5035353"/>
          </a:xfrm>
          <a:prstGeom prst="rect">
            <a:avLst/>
          </a:prstGeom>
          <a:noFill/>
        </p:spPr>
        <p:txBody>
          <a:bodyPr wrap="square" rtlCol="0">
            <a:spAutoFit/>
          </a:bodyPr>
          <a:lstStyle/>
          <a:p>
            <a:pPr algn="ctr">
              <a:lnSpc>
                <a:spcPct val="150000"/>
              </a:lnSpc>
            </a:pPr>
            <a:endParaRPr lang="tr-TR" sz="5400" b="1" dirty="0">
              <a:solidFill>
                <a:schemeClr val="accent6">
                  <a:lumMod val="50000"/>
                </a:schemeClr>
              </a:solidFill>
            </a:endParaRPr>
          </a:p>
          <a:p>
            <a:pPr algn="ctr">
              <a:lnSpc>
                <a:spcPct val="150000"/>
              </a:lnSpc>
            </a:pPr>
            <a:r>
              <a:rPr lang="tr-TR" sz="5400" b="1" dirty="0">
                <a:solidFill>
                  <a:schemeClr val="accent6">
                    <a:lumMod val="50000"/>
                  </a:schemeClr>
                </a:solidFill>
              </a:rPr>
              <a:t>Bir Yaşam Şekli Olarak Akademisyenlik</a:t>
            </a:r>
          </a:p>
          <a:p>
            <a:pPr algn="ctr">
              <a:lnSpc>
                <a:spcPct val="150000"/>
              </a:lnSpc>
            </a:pPr>
            <a:endParaRPr lang="tr-TR" sz="5400" b="1" dirty="0">
              <a:solidFill>
                <a:schemeClr val="accent6">
                  <a:lumMod val="50000"/>
                </a:schemeClr>
              </a:solidFill>
            </a:endParaRPr>
          </a:p>
          <a:p>
            <a:pPr algn="ctr">
              <a:lnSpc>
                <a:spcPct val="150000"/>
              </a:lnSpc>
            </a:pPr>
            <a:r>
              <a:rPr lang="tr-TR" b="1" dirty="0">
                <a:solidFill>
                  <a:schemeClr val="accent6">
                    <a:lumMod val="50000"/>
                  </a:schemeClr>
                </a:solidFill>
              </a:rPr>
              <a:t>Muzaffer ELMAS</a:t>
            </a:r>
          </a:p>
          <a:p>
            <a:pPr algn="ctr">
              <a:lnSpc>
                <a:spcPct val="150000"/>
              </a:lnSpc>
            </a:pPr>
            <a:r>
              <a:rPr lang="tr-TR" b="1" dirty="0">
                <a:solidFill>
                  <a:schemeClr val="accent6">
                    <a:lumMod val="50000"/>
                  </a:schemeClr>
                </a:solidFill>
              </a:rPr>
              <a:t>TÜBA Konsey Üyesi- Kocaeli Sağlık ve Teknoloji Üniversitesi Rektörü</a:t>
            </a:r>
            <a:r>
              <a:rPr lang="en-US" b="1" dirty="0">
                <a:solidFill>
                  <a:schemeClr val="accent6">
                    <a:lumMod val="50000"/>
                  </a:schemeClr>
                </a:solidFill>
              </a:rPr>
              <a:t> </a:t>
            </a:r>
            <a:endParaRPr lang="tr-TR" b="1" dirty="0">
              <a:solidFill>
                <a:schemeClr val="accent6">
                  <a:lumMod val="50000"/>
                </a:schemeClr>
              </a:solidFill>
            </a:endParaRPr>
          </a:p>
          <a:p>
            <a:pPr algn="ctr">
              <a:lnSpc>
                <a:spcPct val="150000"/>
              </a:lnSpc>
            </a:pPr>
            <a:r>
              <a:rPr lang="tr-TR" b="1" dirty="0">
                <a:solidFill>
                  <a:schemeClr val="accent6">
                    <a:lumMod val="50000"/>
                  </a:schemeClr>
                </a:solidFill>
              </a:rPr>
              <a:t>21.04.2026 - Ankara</a:t>
            </a:r>
            <a:endParaRPr lang="en-US" b="1" dirty="0">
              <a:solidFill>
                <a:schemeClr val="accent6">
                  <a:lumMod val="50000"/>
                </a:schemeClr>
              </a:solidFill>
            </a:endParaRPr>
          </a:p>
        </p:txBody>
      </p:sp>
    </p:spTree>
    <p:extLst>
      <p:ext uri="{BB962C8B-B14F-4D97-AF65-F5344CB8AC3E}">
        <p14:creationId xmlns:p14="http://schemas.microsoft.com/office/powerpoint/2010/main" val="944198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E3B117-2718-484C-026D-67233ADEED85}"/>
              </a:ext>
            </a:extLst>
          </p:cNvPr>
          <p:cNvSpPr>
            <a:spLocks noGrp="1"/>
          </p:cNvSpPr>
          <p:nvPr>
            <p:ph type="title"/>
          </p:nvPr>
        </p:nvSpPr>
        <p:spPr>
          <a:xfrm>
            <a:off x="602773" y="-172064"/>
            <a:ext cx="11127111" cy="1185334"/>
          </a:xfrm>
        </p:spPr>
        <p:txBody>
          <a:bodyPr>
            <a:normAutofit fontScale="90000"/>
          </a:bodyPr>
          <a:lstStyle/>
          <a:p>
            <a:r>
              <a:rPr lang="tr-TR" dirty="0"/>
              <a:t/>
            </a:r>
            <a:br>
              <a:rPr lang="tr-TR" dirty="0"/>
            </a:br>
            <a:r>
              <a:rPr lang="tr-TR" b="1" dirty="0">
                <a:solidFill>
                  <a:schemeClr val="accent6">
                    <a:lumMod val="50000"/>
                  </a:schemeClr>
                </a:solidFill>
              </a:rPr>
              <a:t>Yapay Zeka Destekli Eğitim Yönetimi</a:t>
            </a:r>
          </a:p>
        </p:txBody>
      </p:sp>
      <p:sp>
        <p:nvSpPr>
          <p:cNvPr id="3" name="İçerik Yer Tutucusu 2">
            <a:extLst>
              <a:ext uri="{FF2B5EF4-FFF2-40B4-BE49-F238E27FC236}">
                <a16:creationId xmlns:a16="http://schemas.microsoft.com/office/drawing/2014/main" id="{E855415D-2DA0-BE68-7894-5228A6255EF0}"/>
              </a:ext>
            </a:extLst>
          </p:cNvPr>
          <p:cNvSpPr>
            <a:spLocks noGrp="1"/>
          </p:cNvSpPr>
          <p:nvPr>
            <p:ph idx="1"/>
          </p:nvPr>
        </p:nvSpPr>
        <p:spPr>
          <a:xfrm>
            <a:off x="602773" y="643467"/>
            <a:ext cx="11404600" cy="6214533"/>
          </a:xfrm>
        </p:spPr>
        <p:txBody>
          <a:bodyPr>
            <a:normAutofit lnSpcReduction="10000"/>
          </a:bodyPr>
          <a:lstStyle/>
          <a:p>
            <a:endParaRPr lang="tr-TR" sz="3200" b="1" dirty="0">
              <a:solidFill>
                <a:srgbClr val="7030A0"/>
              </a:solidFill>
            </a:endParaRPr>
          </a:p>
          <a:p>
            <a:r>
              <a:rPr lang="tr-TR" sz="3200" b="1" dirty="0">
                <a:solidFill>
                  <a:srgbClr val="7030A0"/>
                </a:solidFill>
              </a:rPr>
              <a:t>Ders Planlarını ve Dersleri Güncelleme</a:t>
            </a:r>
          </a:p>
          <a:p>
            <a:endParaRPr lang="tr-TR" sz="3200" dirty="0"/>
          </a:p>
          <a:p>
            <a:r>
              <a:rPr lang="tr-TR" sz="3200" b="1" dirty="0">
                <a:solidFill>
                  <a:schemeClr val="accent6">
                    <a:lumMod val="50000"/>
                  </a:schemeClr>
                </a:solidFill>
              </a:rPr>
              <a:t>Önceden ders notu paylaşma ve öğrencinin çalışması, </a:t>
            </a:r>
          </a:p>
          <a:p>
            <a:r>
              <a:rPr lang="tr-TR" sz="3200" b="1" dirty="0">
                <a:solidFill>
                  <a:schemeClr val="accent6">
                    <a:lumMod val="50000"/>
                  </a:schemeClr>
                </a:solidFill>
              </a:rPr>
              <a:t>En fazla 30 dk anlatım + Tartışma </a:t>
            </a:r>
            <a:r>
              <a:rPr lang="tr-TR" sz="3200" b="1" dirty="0" err="1">
                <a:solidFill>
                  <a:schemeClr val="accent6">
                    <a:lumMod val="50000"/>
                  </a:schemeClr>
                </a:solidFill>
              </a:rPr>
              <a:t>soruları+Kısa</a:t>
            </a:r>
            <a:r>
              <a:rPr lang="tr-TR" sz="3200" b="1" dirty="0">
                <a:solidFill>
                  <a:schemeClr val="accent6">
                    <a:lumMod val="50000"/>
                  </a:schemeClr>
                </a:solidFill>
              </a:rPr>
              <a:t> </a:t>
            </a:r>
            <a:r>
              <a:rPr lang="tr-TR" sz="3200" b="1" dirty="0" err="1">
                <a:solidFill>
                  <a:schemeClr val="accent6">
                    <a:lumMod val="50000"/>
                  </a:schemeClr>
                </a:solidFill>
              </a:rPr>
              <a:t>sınav+Ödev</a:t>
            </a:r>
            <a:endParaRPr lang="tr-TR" sz="3200" b="1" dirty="0">
              <a:solidFill>
                <a:schemeClr val="accent6">
                  <a:lumMod val="50000"/>
                </a:schemeClr>
              </a:solidFill>
            </a:endParaRPr>
          </a:p>
          <a:p>
            <a:endParaRPr lang="tr-TR" sz="3200" dirty="0"/>
          </a:p>
          <a:p>
            <a:r>
              <a:rPr lang="tr-TR" sz="3200" dirty="0"/>
              <a:t>Ara sınavdan sonra kazanımlara göre </a:t>
            </a:r>
            <a:r>
              <a:rPr lang="tr-TR" sz="3200" b="1" dirty="0">
                <a:solidFill>
                  <a:srgbClr val="7030A0"/>
                </a:solidFill>
              </a:rPr>
              <a:t>Kişiselleştirilmiş Öğrenme</a:t>
            </a:r>
          </a:p>
          <a:p>
            <a:endParaRPr lang="tr-TR" sz="3200" b="1" dirty="0">
              <a:solidFill>
                <a:srgbClr val="7030A0"/>
              </a:solidFill>
            </a:endParaRPr>
          </a:p>
          <a:p>
            <a:r>
              <a:rPr lang="tr-TR" sz="3200" b="1" dirty="0">
                <a:solidFill>
                  <a:srgbClr val="7030A0"/>
                </a:solidFill>
              </a:rPr>
              <a:t>Program Çıktılarını garanti eden Mezuniyet Yeterlik Sınavı </a:t>
            </a:r>
            <a:endParaRPr lang="es-ES" sz="3200" b="1" dirty="0">
              <a:solidFill>
                <a:srgbClr val="7030A0"/>
              </a:solidFill>
            </a:endParaRPr>
          </a:p>
          <a:p>
            <a:endParaRPr lang="tr-TR" dirty="0"/>
          </a:p>
        </p:txBody>
      </p:sp>
    </p:spTree>
    <p:extLst>
      <p:ext uri="{BB962C8B-B14F-4D97-AF65-F5344CB8AC3E}">
        <p14:creationId xmlns:p14="http://schemas.microsoft.com/office/powerpoint/2010/main" val="303263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945" y="-64770"/>
            <a:ext cx="9318625" cy="684784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3972" y="329306"/>
            <a:ext cx="9144000" cy="2004010"/>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C00000"/>
              </a:buClr>
              <a:buSzPts val="4800"/>
            </a:pPr>
            <a:r>
              <a:rPr lang="tr-TR" sz="4800" dirty="0">
                <a:solidFill>
                  <a:srgbClr val="C00000"/>
                </a:solidFill>
                <a:latin typeface="Calibri" panose="020F0502020204030204"/>
                <a:cs typeface="Calibri" panose="020F0502020204030204"/>
              </a:rPr>
              <a:t>Üniversite Olarak Dürüstlük, Etik Kurallarına Uyalım, Değişelim, Yapay Zeka, Mikrokrediler … </a:t>
            </a:r>
          </a:p>
        </p:txBody>
      </p:sp>
      <p:sp>
        <p:nvSpPr>
          <p:cNvPr id="3" name="object 3"/>
          <p:cNvSpPr/>
          <p:nvPr/>
        </p:nvSpPr>
        <p:spPr>
          <a:xfrm>
            <a:off x="1765738" y="2676321"/>
            <a:ext cx="3890206" cy="1701957"/>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2426826" y="3362331"/>
            <a:ext cx="2283107" cy="396166"/>
          </a:xfrm>
          <a:prstGeom prst="rect">
            <a:avLst/>
          </a:prstGeom>
        </p:spPr>
        <p:txBody>
          <a:bodyPr vert="horz" wrap="square" lIns="0" tIns="56674" rIns="0" bIns="0" rtlCol="0">
            <a:spAutoFit/>
          </a:bodyPr>
          <a:lstStyle/>
          <a:p>
            <a:pPr marL="9525" marR="3810" indent="-9525">
              <a:lnSpc>
                <a:spcPts val="2350"/>
              </a:lnSpc>
              <a:spcBef>
                <a:spcPts val="445"/>
              </a:spcBef>
            </a:pPr>
            <a:r>
              <a:rPr lang="tr-TR" sz="4000" dirty="0">
                <a:solidFill>
                  <a:schemeClr val="bg1"/>
                </a:solidFill>
                <a:latin typeface="Trebuchet MS" panose="020B0603020202020204"/>
                <a:cs typeface="Trebuchet MS" panose="020B0603020202020204"/>
              </a:rPr>
              <a:t>Değişelim</a:t>
            </a:r>
            <a:endParaRPr sz="4000" dirty="0">
              <a:solidFill>
                <a:schemeClr val="bg1"/>
              </a:solidFill>
              <a:latin typeface="Trebuchet MS" panose="020B0603020202020204"/>
              <a:cs typeface="Trebuchet MS" panose="020B0603020202020204"/>
            </a:endParaRPr>
          </a:p>
        </p:txBody>
      </p:sp>
      <p:sp>
        <p:nvSpPr>
          <p:cNvPr id="5" name="object 5"/>
          <p:cNvSpPr/>
          <p:nvPr/>
        </p:nvSpPr>
        <p:spPr>
          <a:xfrm>
            <a:off x="6096000" y="1754604"/>
            <a:ext cx="4813423" cy="3512127"/>
          </a:xfrm>
          <a:prstGeom prst="rect">
            <a:avLst/>
          </a:prstGeom>
          <a:blipFill>
            <a:blip r:embed="rId3" cstate="print"/>
            <a:stretch>
              <a:fillRect/>
            </a:stretch>
          </a:blipFill>
        </p:spPr>
        <p:txBody>
          <a:bodyPr wrap="square" lIns="0" tIns="0" rIns="0" bIns="0" rtlCol="0"/>
          <a:lstStyle/>
          <a:p>
            <a:endParaRPr sz="1350"/>
          </a:p>
        </p:txBody>
      </p:sp>
      <p:sp>
        <p:nvSpPr>
          <p:cNvPr id="6" name="object 6"/>
          <p:cNvSpPr txBox="1"/>
          <p:nvPr/>
        </p:nvSpPr>
        <p:spPr>
          <a:xfrm>
            <a:off x="7514897" y="2496353"/>
            <a:ext cx="3615558" cy="1881925"/>
          </a:xfrm>
          <a:prstGeom prst="rect">
            <a:avLst/>
          </a:prstGeom>
        </p:spPr>
        <p:txBody>
          <a:bodyPr vert="horz" wrap="square" lIns="0" tIns="9525" rIns="0" bIns="0" rtlCol="0">
            <a:spAutoFit/>
          </a:bodyPr>
          <a:lstStyle/>
          <a:p>
            <a:pPr marL="9525">
              <a:spcBef>
                <a:spcPts val="75"/>
              </a:spcBef>
            </a:pPr>
            <a:endParaRPr lang="tr-TR" sz="4000" spc="-98" dirty="0">
              <a:solidFill>
                <a:srgbClr val="FFFFFF"/>
              </a:solidFill>
              <a:latin typeface="Trebuchet MS" panose="020B0603020202020204"/>
              <a:cs typeface="Trebuchet MS" panose="020B0603020202020204"/>
            </a:endParaRPr>
          </a:p>
          <a:p>
            <a:pPr marL="9525">
              <a:spcBef>
                <a:spcPts val="75"/>
              </a:spcBef>
            </a:pPr>
            <a:r>
              <a:rPr lang="tr-TR" sz="4000" spc="-98" dirty="0">
                <a:solidFill>
                  <a:srgbClr val="FFFFFF"/>
                </a:solidFill>
                <a:latin typeface="Trebuchet MS" panose="020B0603020202020204"/>
                <a:cs typeface="Trebuchet MS" panose="020B0603020202020204"/>
              </a:rPr>
              <a:t>Değişime karşı</a:t>
            </a:r>
          </a:p>
          <a:p>
            <a:pPr marL="9525">
              <a:spcBef>
                <a:spcPts val="75"/>
              </a:spcBef>
            </a:pPr>
            <a:endParaRPr sz="4000" dirty="0">
              <a:latin typeface="Trebuchet MS" panose="020B0603020202020204"/>
              <a:cs typeface="Trebuchet MS" panose="020B0603020202020204"/>
            </a:endParaRPr>
          </a:p>
        </p:txBody>
      </p:sp>
      <p:sp>
        <p:nvSpPr>
          <p:cNvPr id="8" name="Metin kutusu 7">
            <a:extLst>
              <a:ext uri="{FF2B5EF4-FFF2-40B4-BE49-F238E27FC236}">
                <a16:creationId xmlns:a16="http://schemas.microsoft.com/office/drawing/2014/main" id="{3388191F-F342-0126-37BE-862287CEF438}"/>
              </a:ext>
            </a:extLst>
          </p:cNvPr>
          <p:cNvSpPr txBox="1"/>
          <p:nvPr/>
        </p:nvSpPr>
        <p:spPr>
          <a:xfrm>
            <a:off x="5014452" y="5103396"/>
            <a:ext cx="6658601" cy="1077218"/>
          </a:xfrm>
          <a:prstGeom prst="rect">
            <a:avLst/>
          </a:prstGeom>
          <a:noFill/>
        </p:spPr>
        <p:txBody>
          <a:bodyPr wrap="square" rtlCol="0">
            <a:spAutoFit/>
          </a:bodyPr>
          <a:lstStyle/>
          <a:p>
            <a:r>
              <a:rPr lang="tr-TR" sz="3200" dirty="0"/>
              <a:t>Yönetmelik var,  tutmuyor</a:t>
            </a:r>
          </a:p>
          <a:p>
            <a:r>
              <a:rPr lang="tr-TR" sz="3200" dirty="0"/>
              <a:t>  Makalede eksiklik var</a:t>
            </a:r>
            <a:endParaRPr lang="es-E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26826" y="2676321"/>
            <a:ext cx="2600470" cy="1701957"/>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2426826" y="3362331"/>
            <a:ext cx="2283107" cy="352180"/>
          </a:xfrm>
          <a:prstGeom prst="rect">
            <a:avLst/>
          </a:prstGeom>
        </p:spPr>
        <p:txBody>
          <a:bodyPr vert="horz" wrap="square" lIns="0" tIns="56674" rIns="0" bIns="0" rtlCol="0">
            <a:spAutoFit/>
          </a:bodyPr>
          <a:lstStyle/>
          <a:p>
            <a:pPr marL="9525" marR="3810" indent="-9525">
              <a:lnSpc>
                <a:spcPts val="2350"/>
              </a:lnSpc>
              <a:spcBef>
                <a:spcPts val="445"/>
              </a:spcBef>
            </a:pPr>
            <a:r>
              <a:rPr lang="tr-TR" sz="2100" dirty="0">
                <a:solidFill>
                  <a:schemeClr val="bg1"/>
                </a:solidFill>
                <a:latin typeface="Trebuchet MS" panose="020B0603020202020204"/>
                <a:cs typeface="Trebuchet MS" panose="020B0603020202020204"/>
              </a:rPr>
              <a:t>Değişimin yanında</a:t>
            </a:r>
            <a:endParaRPr sz="2100" dirty="0">
              <a:solidFill>
                <a:schemeClr val="bg1"/>
              </a:solidFill>
              <a:latin typeface="Trebuchet MS" panose="020B0603020202020204"/>
              <a:cs typeface="Trebuchet MS" panose="020B0603020202020204"/>
            </a:endParaRPr>
          </a:p>
        </p:txBody>
      </p:sp>
      <p:sp>
        <p:nvSpPr>
          <p:cNvPr id="7" name="object 2"/>
          <p:cNvSpPr txBox="1"/>
          <p:nvPr/>
        </p:nvSpPr>
        <p:spPr>
          <a:xfrm>
            <a:off x="1524002" y="495368"/>
            <a:ext cx="9143999" cy="674415"/>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C00000"/>
              </a:buClr>
              <a:buSzPts val="4800"/>
            </a:pPr>
            <a:r>
              <a:rPr lang="tr-TR" sz="4800" dirty="0">
                <a:solidFill>
                  <a:srgbClr val="C00000"/>
                </a:solidFill>
                <a:latin typeface="Calibri" panose="020F0502020204030204"/>
                <a:cs typeface="Calibri" panose="020F0502020204030204"/>
              </a:rPr>
              <a:t>DEĞİŞİM OLMASI İÇİN … </a:t>
            </a:r>
          </a:p>
        </p:txBody>
      </p:sp>
      <p:sp>
        <p:nvSpPr>
          <p:cNvPr id="8" name="object 3"/>
          <p:cNvSpPr/>
          <p:nvPr/>
        </p:nvSpPr>
        <p:spPr>
          <a:xfrm>
            <a:off x="1799242" y="1570901"/>
            <a:ext cx="5127075" cy="3716197"/>
          </a:xfrm>
          <a:prstGeom prst="rect">
            <a:avLst/>
          </a:prstGeom>
          <a:blipFill>
            <a:blip r:embed="rId3" cstate="print"/>
            <a:stretch>
              <a:fillRect/>
            </a:stretch>
          </a:blipFill>
        </p:spPr>
        <p:txBody>
          <a:bodyPr wrap="square" lIns="0" tIns="0" rIns="0" bIns="0" rtlCol="0"/>
          <a:lstStyle/>
          <a:p>
            <a:endParaRPr sz="1350"/>
          </a:p>
        </p:txBody>
      </p:sp>
      <p:sp>
        <p:nvSpPr>
          <p:cNvPr id="9" name="object 5"/>
          <p:cNvSpPr/>
          <p:nvPr/>
        </p:nvSpPr>
        <p:spPr>
          <a:xfrm>
            <a:off x="7421907" y="2848357"/>
            <a:ext cx="3645485" cy="1357883"/>
          </a:xfrm>
          <a:prstGeom prst="rect">
            <a:avLst/>
          </a:prstGeom>
          <a:blipFill>
            <a:blip r:embed="rId4" cstate="print"/>
            <a:stretch>
              <a:fillRect/>
            </a:stretch>
          </a:blipFill>
        </p:spPr>
        <p:txBody>
          <a:bodyPr wrap="square" lIns="0" tIns="0" rIns="0" bIns="0" rtlCol="0"/>
          <a:lstStyle/>
          <a:p>
            <a:endParaRPr sz="1350"/>
          </a:p>
        </p:txBody>
      </p:sp>
      <p:sp>
        <p:nvSpPr>
          <p:cNvPr id="10" name="object 6"/>
          <p:cNvSpPr txBox="1"/>
          <p:nvPr/>
        </p:nvSpPr>
        <p:spPr>
          <a:xfrm>
            <a:off x="8082455" y="3177655"/>
            <a:ext cx="3174124" cy="502541"/>
          </a:xfrm>
          <a:prstGeom prst="rect">
            <a:avLst/>
          </a:prstGeom>
        </p:spPr>
        <p:txBody>
          <a:bodyPr vert="horz" wrap="square" lIns="0" tIns="10001" rIns="0" bIns="0" rtlCol="0">
            <a:spAutoFit/>
          </a:bodyPr>
          <a:lstStyle/>
          <a:p>
            <a:pPr marL="9525">
              <a:spcBef>
                <a:spcPts val="80"/>
              </a:spcBef>
            </a:pPr>
            <a:r>
              <a:rPr lang="tr-TR" sz="3200" spc="-101" dirty="0">
                <a:solidFill>
                  <a:srgbClr val="FFFFFF"/>
                </a:solidFill>
                <a:latin typeface="Trebuchet MS" panose="020B0603020202020204"/>
                <a:cs typeface="Trebuchet MS" panose="020B0603020202020204"/>
              </a:rPr>
              <a:t>Değişime karşı </a:t>
            </a:r>
            <a:endParaRPr sz="3200" dirty="0">
              <a:latin typeface="Trebuchet MS" panose="020B0603020202020204"/>
              <a:cs typeface="Trebuchet MS" panose="020B0603020202020204"/>
            </a:endParaRPr>
          </a:p>
        </p:txBody>
      </p:sp>
      <p:sp>
        <p:nvSpPr>
          <p:cNvPr id="11" name="Dikdörtgen 10"/>
          <p:cNvSpPr/>
          <p:nvPr/>
        </p:nvSpPr>
        <p:spPr>
          <a:xfrm>
            <a:off x="1891862" y="2774731"/>
            <a:ext cx="3668110" cy="1323439"/>
          </a:xfrm>
          <a:prstGeom prst="rect">
            <a:avLst/>
          </a:prstGeom>
        </p:spPr>
        <p:txBody>
          <a:bodyPr wrap="square">
            <a:spAutoFit/>
          </a:bodyPr>
          <a:lstStyle/>
          <a:p>
            <a:pPr algn="ctr"/>
            <a:r>
              <a:rPr lang="tr-TR" sz="4000" dirty="0">
                <a:solidFill>
                  <a:schemeClr val="bg1"/>
                </a:solidFill>
              </a:rPr>
              <a:t>Basit Bir</a:t>
            </a:r>
          </a:p>
          <a:p>
            <a:pPr algn="ctr"/>
            <a:r>
              <a:rPr lang="tr-TR" sz="4000" dirty="0">
                <a:solidFill>
                  <a:schemeClr val="bg1"/>
                </a:solidFill>
              </a:rPr>
              <a:t>Sistem Kurma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26D950-72F5-657B-1411-E74DD7C9595B}"/>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CEC03CAF-72E7-A3C2-9876-1351BC3EBBCB}"/>
              </a:ext>
            </a:extLst>
          </p:cNvPr>
          <p:cNvPicPr>
            <a:picLocks noGrp="1" noChangeAspect="1"/>
          </p:cNvPicPr>
          <p:nvPr>
            <p:ph idx="1"/>
          </p:nvPr>
        </p:nvPicPr>
        <p:blipFill>
          <a:blip r:embed="rId2"/>
          <a:stretch>
            <a:fillRect/>
          </a:stretch>
        </p:blipFill>
        <p:spPr>
          <a:xfrm>
            <a:off x="254000" y="217172"/>
            <a:ext cx="11099800" cy="6336027"/>
          </a:xfrm>
          <a:prstGeom prst="rect">
            <a:avLst/>
          </a:prstGeom>
        </p:spPr>
      </p:pic>
    </p:spTree>
    <p:extLst>
      <p:ext uri="{BB962C8B-B14F-4D97-AF65-F5344CB8AC3E}">
        <p14:creationId xmlns:p14="http://schemas.microsoft.com/office/powerpoint/2010/main" val="1058587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69F820-9604-2810-30D0-BDBA52619F56}"/>
              </a:ext>
            </a:extLst>
          </p:cNvPr>
          <p:cNvSpPr>
            <a:spLocks noGrp="1"/>
          </p:cNvSpPr>
          <p:nvPr>
            <p:ph type="title"/>
          </p:nvPr>
        </p:nvSpPr>
        <p:spPr>
          <a:xfrm>
            <a:off x="838200" y="619125"/>
            <a:ext cx="10515600" cy="1325563"/>
          </a:xfrm>
        </p:spPr>
        <p:txBody>
          <a:bodyPr>
            <a:normAutofit fontScale="90000"/>
          </a:bodyPr>
          <a:lstStyle/>
          <a:p>
            <a:r>
              <a:rPr lang="tr-TR" dirty="0"/>
              <a:t/>
            </a:r>
            <a:br>
              <a:rPr lang="tr-TR" dirty="0"/>
            </a:br>
            <a:r>
              <a:rPr lang="tr-TR" dirty="0"/>
              <a:t>Yunus Emre’nin dediği gibi, </a:t>
            </a:r>
            <a:br>
              <a:rPr lang="tr-TR" dirty="0"/>
            </a:br>
            <a:r>
              <a:rPr lang="tr-TR" dirty="0"/>
              <a:t>                                  “İlim kendin bilmektir.” </a:t>
            </a:r>
          </a:p>
        </p:txBody>
      </p:sp>
      <p:sp>
        <p:nvSpPr>
          <p:cNvPr id="3" name="İçerik Yer Tutucusu 2">
            <a:extLst>
              <a:ext uri="{FF2B5EF4-FFF2-40B4-BE49-F238E27FC236}">
                <a16:creationId xmlns:a16="http://schemas.microsoft.com/office/drawing/2014/main" id="{829CCD8B-6D56-7448-AF08-2A68161BE467}"/>
              </a:ext>
            </a:extLst>
          </p:cNvPr>
          <p:cNvSpPr>
            <a:spLocks noGrp="1"/>
          </p:cNvSpPr>
          <p:nvPr>
            <p:ph idx="1"/>
          </p:nvPr>
        </p:nvSpPr>
        <p:spPr/>
        <p:txBody>
          <a:bodyPr>
            <a:normAutofit lnSpcReduction="10000"/>
          </a:bodyPr>
          <a:lstStyle/>
          <a:p>
            <a:endParaRPr lang="tr-TR" dirty="0"/>
          </a:p>
          <a:p>
            <a:endParaRPr lang="tr-TR" sz="3600" b="1" dirty="0"/>
          </a:p>
          <a:p>
            <a:r>
              <a:rPr lang="tr-TR" sz="3600" b="1" dirty="0"/>
              <a:t>Akademik dürüstlük, yalnızca bilgiyi üretmek değil; bilgiyi güvene, eğitimi karaktere ve erdeme dönüştürmektir.</a:t>
            </a:r>
          </a:p>
          <a:p>
            <a:r>
              <a:rPr lang="tr-TR" sz="3600" b="1" dirty="0"/>
              <a:t>Üniversiteyi büyük yapan bilgi değil; o bilginin dürüstlükle üretilmesi ve güvene dönüşmesidir.”</a:t>
            </a:r>
            <a:endParaRPr lang="tr-TR" sz="3600" dirty="0"/>
          </a:p>
          <a:p>
            <a:endParaRPr lang="tr-TR" sz="3600" b="1" dirty="0"/>
          </a:p>
        </p:txBody>
      </p:sp>
    </p:spTree>
    <p:extLst>
      <p:ext uri="{BB962C8B-B14F-4D97-AF65-F5344CB8AC3E}">
        <p14:creationId xmlns:p14="http://schemas.microsoft.com/office/powerpoint/2010/main" val="364414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C38B824-19CF-56BE-7E41-66690E0E47C5}"/>
              </a:ext>
            </a:extLst>
          </p:cNvPr>
          <p:cNvSpPr>
            <a:spLocks noGrp="1"/>
          </p:cNvSpPr>
          <p:nvPr>
            <p:ph idx="1"/>
          </p:nvPr>
        </p:nvSpPr>
        <p:spPr>
          <a:xfrm>
            <a:off x="584199" y="1825625"/>
            <a:ext cx="11142133" cy="4351338"/>
          </a:xfrm>
        </p:spPr>
        <p:txBody>
          <a:bodyPr>
            <a:normAutofit lnSpcReduction="10000"/>
          </a:bodyPr>
          <a:lstStyle/>
          <a:p>
            <a:r>
              <a:rPr lang="tr-TR" sz="4000" b="1" dirty="0"/>
              <a:t>Sonuç olarak akademisyenlik bir meslek değil; </a:t>
            </a:r>
          </a:p>
          <a:p>
            <a:endParaRPr lang="tr-TR" sz="4000" b="1" dirty="0"/>
          </a:p>
          <a:p>
            <a:r>
              <a:rPr lang="tr-TR" sz="4000" b="1" dirty="0"/>
              <a:t>E</a:t>
            </a:r>
            <a:r>
              <a:rPr lang="tr-TR" sz="4000" dirty="0"/>
              <a:t>ğitim öğretim araştırma ve toplumla ilişkilerde bilgi beceri ve yetkinliklerini </a:t>
            </a:r>
            <a:r>
              <a:rPr lang="tr-TR" sz="4000" b="1" dirty="0"/>
              <a:t>ahlakla, vicdanla ve sorumlulukla  taşındığı bir yaşam biçimidir.”</a:t>
            </a:r>
            <a:endParaRPr lang="tr-TR" sz="4000" dirty="0"/>
          </a:p>
          <a:p>
            <a:endParaRPr lang="tr-TR" sz="4000" b="1" dirty="0"/>
          </a:p>
          <a:p>
            <a:endParaRPr lang="tr-TR" dirty="0"/>
          </a:p>
        </p:txBody>
      </p:sp>
    </p:spTree>
    <p:extLst>
      <p:ext uri="{BB962C8B-B14F-4D97-AF65-F5344CB8AC3E}">
        <p14:creationId xmlns:p14="http://schemas.microsoft.com/office/powerpoint/2010/main" val="3867975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547363" y="2399411"/>
            <a:ext cx="3644637" cy="2369880"/>
          </a:xfrm>
          <a:prstGeom prst="rect">
            <a:avLst/>
          </a:prstGeom>
          <a:noFill/>
        </p:spPr>
        <p:txBody>
          <a:bodyPr wrap="square" rtlCol="0">
            <a:spAutoFit/>
          </a:bodyPr>
          <a:lstStyle/>
          <a:p>
            <a:pPr algn="ctr"/>
            <a:r>
              <a:rPr lang="tr-TR" sz="4000" b="1" dirty="0"/>
              <a:t>Teşekkürler</a:t>
            </a:r>
          </a:p>
          <a:p>
            <a:pPr algn="ctr"/>
            <a:endParaRPr lang="tr-TR" sz="1600" dirty="0">
              <a:solidFill>
                <a:srgbClr val="294983"/>
              </a:solidFill>
            </a:endParaRPr>
          </a:p>
          <a:p>
            <a:pPr algn="ctr"/>
            <a:endParaRPr lang="tr-TR" sz="1600" dirty="0">
              <a:solidFill>
                <a:srgbClr val="294983"/>
              </a:solidFill>
            </a:endParaRPr>
          </a:p>
          <a:p>
            <a:pPr algn="ctr"/>
            <a:r>
              <a:rPr lang="tr-TR" sz="1600" dirty="0">
                <a:solidFill>
                  <a:srgbClr val="294983"/>
                </a:solidFill>
              </a:rPr>
              <a:t>Muzaffer Elmas </a:t>
            </a:r>
            <a:endParaRPr lang="tr-TR" sz="1600" b="1" i="1" dirty="0">
              <a:solidFill>
                <a:srgbClr val="294983"/>
              </a:solidFill>
            </a:endParaRPr>
          </a:p>
          <a:p>
            <a:pPr algn="ctr"/>
            <a:endParaRPr lang="tr-TR" sz="1600" b="1" i="1" dirty="0">
              <a:solidFill>
                <a:srgbClr val="294983"/>
              </a:solidFill>
            </a:endParaRPr>
          </a:p>
          <a:p>
            <a:pPr algn="ctr"/>
            <a:r>
              <a:rPr lang="tr-TR" sz="1200" i="1" dirty="0">
                <a:solidFill>
                  <a:srgbClr val="294983"/>
                </a:solidFill>
                <a:hlinkClick r:id="rId3"/>
              </a:rPr>
              <a:t>Muzaffer.elmas@kocaelisaglik</a:t>
            </a:r>
            <a:r>
              <a:rPr lang="tr-TR" sz="1200" i="1" dirty="0">
                <a:solidFill>
                  <a:srgbClr val="294983"/>
                </a:solidFill>
              </a:rPr>
              <a:t>.edu.tr</a:t>
            </a:r>
          </a:p>
          <a:p>
            <a:pPr algn="ctr"/>
            <a:endParaRPr lang="tr-TR" sz="1600" b="1" i="1" dirty="0">
              <a:solidFill>
                <a:srgbClr val="294983"/>
              </a:solidFill>
            </a:endParaRPr>
          </a:p>
          <a:p>
            <a:pPr algn="ctr"/>
            <a:endParaRPr lang="tr-TR" sz="1600" b="1" i="1" dirty="0"/>
          </a:p>
        </p:txBody>
      </p:sp>
      <p:sp>
        <p:nvSpPr>
          <p:cNvPr id="2" name="Slayt Numarası Yer Tutucusu 1">
            <a:extLst>
              <a:ext uri="{FF2B5EF4-FFF2-40B4-BE49-F238E27FC236}">
                <a16:creationId xmlns:a16="http://schemas.microsoft.com/office/drawing/2014/main" id="{02ACF186-5AE0-A4D0-DE95-4B19044FEC29}"/>
              </a:ext>
            </a:extLst>
          </p:cNvPr>
          <p:cNvSpPr>
            <a:spLocks noGrp="1"/>
          </p:cNvSpPr>
          <p:nvPr>
            <p:ph type="sldNum" sz="quarter" idx="12"/>
          </p:nvPr>
        </p:nvSpPr>
        <p:spPr/>
        <p:txBody>
          <a:bodyPr/>
          <a:lstStyle/>
          <a:p>
            <a:fld id="{19DD3189-A20A-7744-A978-B471943F1B7A}" type="slidenum">
              <a:rPr lang="tr-TR" smtClean="0"/>
              <a:t>17</a:t>
            </a:fld>
            <a:endParaRPr lang="tr-TR"/>
          </a:p>
        </p:txBody>
      </p:sp>
      <p:pic>
        <p:nvPicPr>
          <p:cNvPr id="6" name="Resim 5">
            <a:extLst>
              <a:ext uri="{FF2B5EF4-FFF2-40B4-BE49-F238E27FC236}">
                <a16:creationId xmlns:a16="http://schemas.microsoft.com/office/drawing/2014/main" id="{D551C9E1-DF7C-F552-638B-2A876D18216D}"/>
              </a:ext>
            </a:extLst>
          </p:cNvPr>
          <p:cNvPicPr>
            <a:picLocks noChangeAspect="1"/>
          </p:cNvPicPr>
          <p:nvPr/>
        </p:nvPicPr>
        <p:blipFill rotWithShape="1">
          <a:blip r:embed="rId4"/>
          <a:srcRect b="22108"/>
          <a:stretch/>
        </p:blipFill>
        <p:spPr>
          <a:xfrm>
            <a:off x="92455" y="946553"/>
            <a:ext cx="8622413" cy="4978327"/>
          </a:xfrm>
          <a:prstGeom prst="rect">
            <a:avLst/>
          </a:prstGeom>
        </p:spPr>
      </p:pic>
      <p:sp>
        <p:nvSpPr>
          <p:cNvPr id="7" name="Metin kutusu 6">
            <a:extLst>
              <a:ext uri="{FF2B5EF4-FFF2-40B4-BE49-F238E27FC236}">
                <a16:creationId xmlns:a16="http://schemas.microsoft.com/office/drawing/2014/main" id="{022FDD76-F68D-E35B-B9C5-0F83DD8C2842}"/>
              </a:ext>
            </a:extLst>
          </p:cNvPr>
          <p:cNvSpPr txBox="1"/>
          <p:nvPr/>
        </p:nvSpPr>
        <p:spPr>
          <a:xfrm>
            <a:off x="1579205" y="5883441"/>
            <a:ext cx="5648912" cy="369332"/>
          </a:xfrm>
          <a:prstGeom prst="rect">
            <a:avLst/>
          </a:prstGeom>
          <a:noFill/>
        </p:spPr>
        <p:txBody>
          <a:bodyPr wrap="square" rtlCol="0">
            <a:spAutoFit/>
          </a:bodyPr>
          <a:lstStyle/>
          <a:p>
            <a:pPr algn="ctr"/>
            <a:r>
              <a:rPr lang="tr-TR" b="1" dirty="0">
                <a:solidFill>
                  <a:srgbClr val="C00000"/>
                </a:solidFill>
                <a:cs typeface="Times New Roman" panose="02020603050405020304" pitchFamily="18" charset="0"/>
              </a:rPr>
              <a:t>TÜBA İstanbul  Rabi  Medrese (1557 - Mimar Sinan)</a:t>
            </a:r>
          </a:p>
        </p:txBody>
      </p:sp>
    </p:spTree>
    <p:extLst>
      <p:ext uri="{BB962C8B-B14F-4D97-AF65-F5344CB8AC3E}">
        <p14:creationId xmlns:p14="http://schemas.microsoft.com/office/powerpoint/2010/main" val="1229124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720D75-1DA5-DDB2-11A0-81B8882F80B5}"/>
              </a:ext>
            </a:extLst>
          </p:cNvPr>
          <p:cNvSpPr>
            <a:spLocks noGrp="1"/>
          </p:cNvSpPr>
          <p:nvPr>
            <p:ph idx="1"/>
          </p:nvPr>
        </p:nvSpPr>
        <p:spPr>
          <a:xfrm>
            <a:off x="101599" y="541867"/>
            <a:ext cx="12259733" cy="5635096"/>
          </a:xfrm>
        </p:spPr>
        <p:txBody>
          <a:bodyPr>
            <a:normAutofit fontScale="92500" lnSpcReduction="20000"/>
          </a:bodyPr>
          <a:lstStyle/>
          <a:p>
            <a:endParaRPr lang="tr-TR" sz="3600" dirty="0"/>
          </a:p>
          <a:p>
            <a:r>
              <a:rPr lang="tr-TR" sz="4400" b="1" dirty="0" err="1">
                <a:solidFill>
                  <a:schemeClr val="accent6">
                    <a:lumMod val="50000"/>
                  </a:schemeClr>
                </a:solidFill>
              </a:rPr>
              <a:t>Liyakatlı</a:t>
            </a:r>
            <a:r>
              <a:rPr lang="tr-TR" sz="4400" b="1" dirty="0">
                <a:solidFill>
                  <a:schemeClr val="accent6">
                    <a:lumMod val="50000"/>
                  </a:schemeClr>
                </a:solidFill>
              </a:rPr>
              <a:t> Akademisyen  =  </a:t>
            </a:r>
          </a:p>
          <a:p>
            <a:r>
              <a:rPr lang="tr-TR" sz="4400" b="1" dirty="0">
                <a:solidFill>
                  <a:schemeClr val="accent6">
                    <a:lumMod val="50000"/>
                  </a:schemeClr>
                </a:solidFill>
              </a:rPr>
              <a:t>Mesleki yeterlikler    x  Etik, Ahlak, Erdem</a:t>
            </a:r>
          </a:p>
          <a:p>
            <a:endParaRPr lang="tr-TR" sz="3600" b="1" dirty="0">
              <a:solidFill>
                <a:schemeClr val="accent6">
                  <a:lumMod val="50000"/>
                </a:schemeClr>
              </a:solidFill>
            </a:endParaRPr>
          </a:p>
          <a:p>
            <a:endParaRPr lang="tr-TR" sz="3600" b="1" dirty="0">
              <a:solidFill>
                <a:schemeClr val="accent6">
                  <a:lumMod val="50000"/>
                </a:schemeClr>
              </a:solidFill>
            </a:endParaRPr>
          </a:p>
          <a:p>
            <a:r>
              <a:rPr lang="tr-TR" sz="3600" b="1" dirty="0">
                <a:solidFill>
                  <a:srgbClr val="FF0000"/>
                </a:solidFill>
              </a:rPr>
              <a:t>Mesleki yeterlikler             1 den 100 e kadar </a:t>
            </a:r>
          </a:p>
          <a:p>
            <a:r>
              <a:rPr lang="tr-TR" sz="3600" b="1" dirty="0">
                <a:solidFill>
                  <a:srgbClr val="FF0000"/>
                </a:solidFill>
              </a:rPr>
              <a:t>Etik, Ahlaki değerler          0 ile    1          arasında </a:t>
            </a:r>
          </a:p>
          <a:p>
            <a:endParaRPr lang="tr-TR" sz="3600" b="1" dirty="0">
              <a:solidFill>
                <a:schemeClr val="accent6">
                  <a:lumMod val="50000"/>
                </a:schemeClr>
              </a:solidFill>
            </a:endParaRPr>
          </a:p>
          <a:p>
            <a:r>
              <a:rPr lang="tr-TR" sz="2400" b="1" dirty="0">
                <a:solidFill>
                  <a:schemeClr val="accent6">
                    <a:lumMod val="50000"/>
                  </a:schemeClr>
                </a:solidFill>
              </a:rPr>
              <a:t>Sabahattin Zaim</a:t>
            </a:r>
          </a:p>
        </p:txBody>
      </p:sp>
    </p:spTree>
    <p:extLst>
      <p:ext uri="{BB962C8B-B14F-4D97-AF65-F5344CB8AC3E}">
        <p14:creationId xmlns:p14="http://schemas.microsoft.com/office/powerpoint/2010/main" val="422324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90C25D-12DC-FDE2-EE05-E17EFA07310D}"/>
              </a:ext>
            </a:extLst>
          </p:cNvPr>
          <p:cNvSpPr>
            <a:spLocks noGrp="1"/>
          </p:cNvSpPr>
          <p:nvPr>
            <p:ph type="title"/>
          </p:nvPr>
        </p:nvSpPr>
        <p:spPr/>
        <p:txBody>
          <a:bodyPr/>
          <a:lstStyle/>
          <a:p>
            <a:r>
              <a:rPr lang="tr-TR" b="1" dirty="0">
                <a:solidFill>
                  <a:schemeClr val="accent6">
                    <a:lumMod val="50000"/>
                  </a:schemeClr>
                </a:solidFill>
              </a:rPr>
              <a:t>Tüm akademik </a:t>
            </a:r>
            <a:r>
              <a:rPr lang="tr-TR" b="1" dirty="0" err="1">
                <a:solidFill>
                  <a:schemeClr val="accent6">
                    <a:lumMod val="50000"/>
                  </a:schemeClr>
                </a:solidFill>
              </a:rPr>
              <a:t>faliyetlerde</a:t>
            </a:r>
            <a:r>
              <a:rPr lang="tr-TR" b="1" dirty="0">
                <a:solidFill>
                  <a:schemeClr val="accent6">
                    <a:lumMod val="50000"/>
                  </a:schemeClr>
                </a:solidFill>
              </a:rPr>
              <a:t> ,  </a:t>
            </a:r>
          </a:p>
        </p:txBody>
      </p:sp>
      <p:sp>
        <p:nvSpPr>
          <p:cNvPr id="3" name="İçerik Yer Tutucusu 2">
            <a:extLst>
              <a:ext uri="{FF2B5EF4-FFF2-40B4-BE49-F238E27FC236}">
                <a16:creationId xmlns:a16="http://schemas.microsoft.com/office/drawing/2014/main" id="{3697D8A7-FAEA-1507-2BC6-58A1C8D58766}"/>
              </a:ext>
            </a:extLst>
          </p:cNvPr>
          <p:cNvSpPr>
            <a:spLocks noGrp="1"/>
          </p:cNvSpPr>
          <p:nvPr>
            <p:ph idx="1"/>
          </p:nvPr>
        </p:nvSpPr>
        <p:spPr/>
        <p:txBody>
          <a:bodyPr>
            <a:normAutofit lnSpcReduction="10000"/>
          </a:bodyPr>
          <a:lstStyle/>
          <a:p>
            <a:r>
              <a:rPr lang="tr-TR" sz="4000" b="1" dirty="0">
                <a:solidFill>
                  <a:srgbClr val="C00000"/>
                </a:solidFill>
              </a:rPr>
              <a:t>Liyakat ve  ve dürüstlükten uzaklaştığınızda:</a:t>
            </a:r>
          </a:p>
          <a:p>
            <a:endParaRPr lang="tr-TR" sz="4000" b="1" dirty="0">
              <a:solidFill>
                <a:srgbClr val="C00000"/>
              </a:solidFill>
            </a:endParaRPr>
          </a:p>
          <a:p>
            <a:r>
              <a:rPr lang="tr-TR" sz="4000" b="1" dirty="0">
                <a:solidFill>
                  <a:srgbClr val="C00000"/>
                </a:solidFill>
              </a:rPr>
              <a:t>Yaptığınız iş başarılı olmaz,</a:t>
            </a:r>
          </a:p>
          <a:p>
            <a:r>
              <a:rPr lang="tr-TR" sz="4000" b="1" dirty="0">
                <a:solidFill>
                  <a:srgbClr val="C00000"/>
                </a:solidFill>
              </a:rPr>
              <a:t>Kurumunuz güven kaybeder,</a:t>
            </a:r>
          </a:p>
          <a:p>
            <a:r>
              <a:rPr lang="tr-TR" sz="4000" b="1" dirty="0">
                <a:solidFill>
                  <a:srgbClr val="C00000"/>
                </a:solidFill>
              </a:rPr>
              <a:t>İnanç ve itibarınızdan kaybedersiniz.</a:t>
            </a:r>
          </a:p>
          <a:p>
            <a:endParaRPr lang="tr-TR" sz="4000" b="1" dirty="0">
              <a:solidFill>
                <a:srgbClr val="C00000"/>
              </a:solidFill>
            </a:endParaRPr>
          </a:p>
          <a:p>
            <a:endParaRPr lang="tr-TR" dirty="0"/>
          </a:p>
        </p:txBody>
      </p:sp>
    </p:spTree>
    <p:extLst>
      <p:ext uri="{BB962C8B-B14F-4D97-AF65-F5344CB8AC3E}">
        <p14:creationId xmlns:p14="http://schemas.microsoft.com/office/powerpoint/2010/main" val="251711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4"/>
          <p:cNvPicPr>
            <a:picLocks noChangeAspect="1"/>
          </p:cNvPicPr>
          <p:nvPr/>
        </p:nvPicPr>
        <p:blipFill>
          <a:blip r:embed="rId3"/>
          <a:stretch>
            <a:fillRect/>
          </a:stretch>
        </p:blipFill>
        <p:spPr>
          <a:xfrm>
            <a:off x="0" y="0"/>
            <a:ext cx="12192000" cy="6838951"/>
          </a:xfrm>
          <a:prstGeom prst="rect">
            <a:avLst/>
          </a:prstGeom>
        </p:spPr>
      </p:pic>
      <p:sp>
        <p:nvSpPr>
          <p:cNvPr id="2" name="TextBox 124"/>
          <p:cNvSpPr txBox="1"/>
          <p:nvPr/>
        </p:nvSpPr>
        <p:spPr>
          <a:xfrm>
            <a:off x="1483677" y="1169777"/>
            <a:ext cx="5314296" cy="371856"/>
          </a:xfrm>
          <a:prstGeom prst="rect">
            <a:avLst/>
          </a:prstGeom>
          <a:noFill/>
        </p:spPr>
        <p:txBody>
          <a:bodyPr wrap="square" lIns="0" tIns="0" rIns="0" bIns="0" rtlCol="0">
            <a:spAutoFit/>
          </a:bodyPr>
          <a:lstStyle/>
          <a:p>
            <a:pPr marL="0">
              <a:lnSpc>
                <a:spcPct val="102000"/>
              </a:lnSpc>
            </a:pPr>
            <a:r>
              <a:rPr lang="en-US" altLang="zh-CN" sz="2400" dirty="0">
                <a:solidFill>
                  <a:srgbClr val="000000"/>
                </a:solidFill>
                <a:latin typeface="Calibri" panose="020F0502020204030204"/>
                <a:ea typeface="Calibri" panose="020F0502020204030204"/>
              </a:rPr>
              <a:t>It’s</a:t>
            </a:r>
            <a:r>
              <a:rPr lang="en-US" altLang="zh-CN" sz="2400" spc="-34" dirty="0">
                <a:solidFill>
                  <a:srgbClr val="000000"/>
                </a:solidFill>
                <a:latin typeface="Calibri" panose="020F0502020204030204"/>
                <a:cs typeface="Calibri" panose="020F0502020204030204"/>
              </a:rPr>
              <a:t> </a:t>
            </a:r>
            <a:r>
              <a:rPr lang="en-US" altLang="zh-CN" sz="2400" dirty="0">
                <a:solidFill>
                  <a:srgbClr val="000000"/>
                </a:solidFill>
                <a:latin typeface="Calibri" panose="020F0502020204030204"/>
                <a:ea typeface="Calibri" panose="020F0502020204030204"/>
              </a:rPr>
              <a:t>a</a:t>
            </a:r>
            <a:r>
              <a:rPr lang="en-US" altLang="zh-CN" sz="2400" spc="-40" dirty="0">
                <a:solidFill>
                  <a:srgbClr val="000000"/>
                </a:solidFill>
                <a:latin typeface="Calibri" panose="020F0502020204030204"/>
                <a:cs typeface="Calibri" panose="020F0502020204030204"/>
              </a:rPr>
              <a:t> </a:t>
            </a:r>
            <a:r>
              <a:rPr lang="en-US" altLang="zh-CN" sz="2400" dirty="0">
                <a:solidFill>
                  <a:srgbClr val="000000"/>
                </a:solidFill>
                <a:latin typeface="Calibri" panose="020F0502020204030204"/>
                <a:ea typeface="Calibri" panose="020F0502020204030204"/>
              </a:rPr>
              <a:t>liminal</a:t>
            </a:r>
            <a:r>
              <a:rPr lang="en-US" altLang="zh-CN" sz="2400" spc="-40" dirty="0">
                <a:solidFill>
                  <a:srgbClr val="000000"/>
                </a:solidFill>
                <a:latin typeface="Calibri" panose="020F0502020204030204"/>
                <a:cs typeface="Calibri" panose="020F0502020204030204"/>
              </a:rPr>
              <a:t> </a:t>
            </a:r>
            <a:r>
              <a:rPr lang="en-US" altLang="zh-CN" sz="2400" dirty="0">
                <a:solidFill>
                  <a:srgbClr val="000000"/>
                </a:solidFill>
                <a:latin typeface="Calibri" panose="020F0502020204030204"/>
                <a:ea typeface="Calibri" panose="020F0502020204030204"/>
              </a:rPr>
              <a:t>moment</a:t>
            </a:r>
            <a:r>
              <a:rPr lang="en-US" altLang="zh-CN" sz="2400" spc="-40" dirty="0">
                <a:solidFill>
                  <a:srgbClr val="000000"/>
                </a:solidFill>
                <a:latin typeface="Calibri" panose="020F0502020204030204"/>
                <a:cs typeface="Calibri" panose="020F0502020204030204"/>
              </a:rPr>
              <a:t> </a:t>
            </a:r>
            <a:r>
              <a:rPr lang="en-US" altLang="zh-CN" sz="2400" dirty="0">
                <a:solidFill>
                  <a:srgbClr val="000000"/>
                </a:solidFill>
                <a:latin typeface="Calibri" panose="020F0502020204030204"/>
                <a:ea typeface="Calibri" panose="020F0502020204030204"/>
              </a:rPr>
              <a:t>for</a:t>
            </a:r>
            <a:r>
              <a:rPr lang="en-US" altLang="zh-CN" sz="2400" spc="-40" dirty="0">
                <a:solidFill>
                  <a:srgbClr val="000000"/>
                </a:solidFill>
                <a:latin typeface="Calibri" panose="020F0502020204030204"/>
                <a:cs typeface="Calibri" panose="020F0502020204030204"/>
              </a:rPr>
              <a:t> </a:t>
            </a:r>
            <a:r>
              <a:rPr lang="en-US" altLang="zh-CN" sz="2400" dirty="0">
                <a:solidFill>
                  <a:srgbClr val="000000"/>
                </a:solidFill>
                <a:latin typeface="Calibri" panose="020F0502020204030204"/>
                <a:ea typeface="Calibri" panose="020F0502020204030204"/>
              </a:rPr>
              <a:t>higher</a:t>
            </a:r>
            <a:r>
              <a:rPr lang="en-US" altLang="zh-CN" sz="2400" spc="-45" dirty="0">
                <a:solidFill>
                  <a:srgbClr val="000000"/>
                </a:solidFill>
                <a:latin typeface="Calibri" panose="020F0502020204030204"/>
                <a:cs typeface="Calibri" panose="020F0502020204030204"/>
              </a:rPr>
              <a:t> </a:t>
            </a:r>
            <a:r>
              <a:rPr lang="en-US" altLang="zh-CN" sz="2400" dirty="0">
                <a:solidFill>
                  <a:srgbClr val="000000"/>
                </a:solidFill>
                <a:latin typeface="Calibri" panose="020F0502020204030204"/>
                <a:ea typeface="Calibri" panose="020F0502020204030204"/>
              </a:rPr>
              <a:t>education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erbest Form 65"/>
          <p:cNvSpPr/>
          <p:nvPr/>
        </p:nvSpPr>
        <p:spPr>
          <a:xfrm>
            <a:off x="4959374" y="1388729"/>
            <a:ext cx="4031300" cy="3046704"/>
          </a:xfrm>
          <a:custGeom>
            <a:avLst/>
            <a:gdLst>
              <a:gd name="connsiteX0" fmla="*/ 4164611 w 4290704"/>
              <a:gd name="connsiteY0" fmla="*/ 22980 h 2787095"/>
              <a:gd name="connsiteX1" fmla="*/ 3494051 w 4290704"/>
              <a:gd name="connsiteY1" fmla="*/ 945000 h 2787095"/>
              <a:gd name="connsiteX2" fmla="*/ 3120671 w 4290704"/>
              <a:gd name="connsiteY2" fmla="*/ 1417440 h 2787095"/>
              <a:gd name="connsiteX3" fmla="*/ 2701571 w 4290704"/>
              <a:gd name="connsiteY3" fmla="*/ 1806060 h 2787095"/>
              <a:gd name="connsiteX4" fmla="*/ 2396771 w 4290704"/>
              <a:gd name="connsiteY4" fmla="*/ 2027040 h 2787095"/>
              <a:gd name="connsiteX5" fmla="*/ 2023391 w 4290704"/>
              <a:gd name="connsiteY5" fmla="*/ 2248020 h 2787095"/>
              <a:gd name="connsiteX6" fmla="*/ 1482371 w 4290704"/>
              <a:gd name="connsiteY6" fmla="*/ 2430900 h 2787095"/>
              <a:gd name="connsiteX7" fmla="*/ 103151 w 4290704"/>
              <a:gd name="connsiteY7" fmla="*/ 2766180 h 2787095"/>
              <a:gd name="connsiteX8" fmla="*/ 202211 w 4290704"/>
              <a:gd name="connsiteY8" fmla="*/ 2743320 h 2787095"/>
              <a:gd name="connsiteX9" fmla="*/ 1017551 w 4290704"/>
              <a:gd name="connsiteY9" fmla="*/ 2674740 h 2787095"/>
              <a:gd name="connsiteX10" fmla="*/ 1764311 w 4290704"/>
              <a:gd name="connsiteY10" fmla="*/ 2560440 h 2787095"/>
              <a:gd name="connsiteX11" fmla="*/ 3151151 w 4290704"/>
              <a:gd name="connsiteY11" fmla="*/ 2248020 h 2787095"/>
              <a:gd name="connsiteX12" fmla="*/ 4233191 w 4290704"/>
              <a:gd name="connsiteY12" fmla="*/ 1973700 h 2787095"/>
              <a:gd name="connsiteX13" fmla="*/ 4141751 w 4290704"/>
              <a:gd name="connsiteY13" fmla="*/ 1988940 h 2787095"/>
              <a:gd name="connsiteX14" fmla="*/ 4164611 w 4290704"/>
              <a:gd name="connsiteY14" fmla="*/ 22980 h 2787095"/>
              <a:gd name="connsiteX0-1" fmla="*/ 4164611 w 4257081"/>
              <a:gd name="connsiteY0-2" fmla="*/ 22980 h 2787095"/>
              <a:gd name="connsiteX1-3" fmla="*/ 3494051 w 4257081"/>
              <a:gd name="connsiteY1-4" fmla="*/ 945000 h 2787095"/>
              <a:gd name="connsiteX2-5" fmla="*/ 3120671 w 4257081"/>
              <a:gd name="connsiteY2-6" fmla="*/ 1417440 h 2787095"/>
              <a:gd name="connsiteX3-7" fmla="*/ 2701571 w 4257081"/>
              <a:gd name="connsiteY3-8" fmla="*/ 1806060 h 2787095"/>
              <a:gd name="connsiteX4-9" fmla="*/ 2396771 w 4257081"/>
              <a:gd name="connsiteY4-10" fmla="*/ 2027040 h 2787095"/>
              <a:gd name="connsiteX5-11" fmla="*/ 2023391 w 4257081"/>
              <a:gd name="connsiteY5-12" fmla="*/ 2248020 h 2787095"/>
              <a:gd name="connsiteX6-13" fmla="*/ 1482371 w 4257081"/>
              <a:gd name="connsiteY6-14" fmla="*/ 2430900 h 2787095"/>
              <a:gd name="connsiteX7-15" fmla="*/ 103151 w 4257081"/>
              <a:gd name="connsiteY7-16" fmla="*/ 2766180 h 2787095"/>
              <a:gd name="connsiteX8-17" fmla="*/ 202211 w 4257081"/>
              <a:gd name="connsiteY8-18" fmla="*/ 2743320 h 2787095"/>
              <a:gd name="connsiteX9-19" fmla="*/ 1017551 w 4257081"/>
              <a:gd name="connsiteY9-20" fmla="*/ 2674740 h 2787095"/>
              <a:gd name="connsiteX10-21" fmla="*/ 1764311 w 4257081"/>
              <a:gd name="connsiteY10-22" fmla="*/ 2560440 h 2787095"/>
              <a:gd name="connsiteX11-23" fmla="*/ 3151151 w 4257081"/>
              <a:gd name="connsiteY11-24" fmla="*/ 2248020 h 2787095"/>
              <a:gd name="connsiteX12-25" fmla="*/ 4141751 w 4257081"/>
              <a:gd name="connsiteY12-26" fmla="*/ 1988940 h 2787095"/>
              <a:gd name="connsiteX13-27" fmla="*/ 4164611 w 4257081"/>
              <a:gd name="connsiteY13-28" fmla="*/ 22980 h 2787095"/>
              <a:gd name="connsiteX0-29" fmla="*/ 4164611 w 4251765"/>
              <a:gd name="connsiteY0-30" fmla="*/ 22980 h 2787095"/>
              <a:gd name="connsiteX1-31" fmla="*/ 3494051 w 4251765"/>
              <a:gd name="connsiteY1-32" fmla="*/ 945000 h 2787095"/>
              <a:gd name="connsiteX2-33" fmla="*/ 3120671 w 4251765"/>
              <a:gd name="connsiteY2-34" fmla="*/ 1417440 h 2787095"/>
              <a:gd name="connsiteX3-35" fmla="*/ 2701571 w 4251765"/>
              <a:gd name="connsiteY3-36" fmla="*/ 1806060 h 2787095"/>
              <a:gd name="connsiteX4-37" fmla="*/ 2396771 w 4251765"/>
              <a:gd name="connsiteY4-38" fmla="*/ 2027040 h 2787095"/>
              <a:gd name="connsiteX5-39" fmla="*/ 2023391 w 4251765"/>
              <a:gd name="connsiteY5-40" fmla="*/ 2248020 h 2787095"/>
              <a:gd name="connsiteX6-41" fmla="*/ 1482371 w 4251765"/>
              <a:gd name="connsiteY6-42" fmla="*/ 2430900 h 2787095"/>
              <a:gd name="connsiteX7-43" fmla="*/ 103151 w 4251765"/>
              <a:gd name="connsiteY7-44" fmla="*/ 2766180 h 2787095"/>
              <a:gd name="connsiteX8-45" fmla="*/ 202211 w 4251765"/>
              <a:gd name="connsiteY8-46" fmla="*/ 2743320 h 2787095"/>
              <a:gd name="connsiteX9-47" fmla="*/ 1017551 w 4251765"/>
              <a:gd name="connsiteY9-48" fmla="*/ 2674740 h 2787095"/>
              <a:gd name="connsiteX10-49" fmla="*/ 1764311 w 4251765"/>
              <a:gd name="connsiteY10-50" fmla="*/ 2560440 h 2787095"/>
              <a:gd name="connsiteX11-51" fmla="*/ 3234971 w 4251765"/>
              <a:gd name="connsiteY11-52" fmla="*/ 2202300 h 2787095"/>
              <a:gd name="connsiteX12-53" fmla="*/ 4141751 w 4251765"/>
              <a:gd name="connsiteY12-54" fmla="*/ 1988940 h 2787095"/>
              <a:gd name="connsiteX13-55" fmla="*/ 4164611 w 4251765"/>
              <a:gd name="connsiteY13-56" fmla="*/ 22980 h 2787095"/>
              <a:gd name="connsiteX0-57" fmla="*/ 4164611 w 4251765"/>
              <a:gd name="connsiteY0-58" fmla="*/ 22980 h 2787095"/>
              <a:gd name="connsiteX1-59" fmla="*/ 3494051 w 4251765"/>
              <a:gd name="connsiteY1-60" fmla="*/ 945000 h 2787095"/>
              <a:gd name="connsiteX2-61" fmla="*/ 3120671 w 4251765"/>
              <a:gd name="connsiteY2-62" fmla="*/ 1417440 h 2787095"/>
              <a:gd name="connsiteX3-63" fmla="*/ 2701571 w 4251765"/>
              <a:gd name="connsiteY3-64" fmla="*/ 1806060 h 2787095"/>
              <a:gd name="connsiteX4-65" fmla="*/ 2396771 w 4251765"/>
              <a:gd name="connsiteY4-66" fmla="*/ 2027040 h 2787095"/>
              <a:gd name="connsiteX5-67" fmla="*/ 2023391 w 4251765"/>
              <a:gd name="connsiteY5-68" fmla="*/ 2248020 h 2787095"/>
              <a:gd name="connsiteX6-69" fmla="*/ 1482371 w 4251765"/>
              <a:gd name="connsiteY6-70" fmla="*/ 2430900 h 2787095"/>
              <a:gd name="connsiteX7-71" fmla="*/ 103151 w 4251765"/>
              <a:gd name="connsiteY7-72" fmla="*/ 2766180 h 2787095"/>
              <a:gd name="connsiteX8-73" fmla="*/ 202211 w 4251765"/>
              <a:gd name="connsiteY8-74" fmla="*/ 2743320 h 2787095"/>
              <a:gd name="connsiteX9-75" fmla="*/ 1017551 w 4251765"/>
              <a:gd name="connsiteY9-76" fmla="*/ 2674740 h 2787095"/>
              <a:gd name="connsiteX10-77" fmla="*/ 1764311 w 4251765"/>
              <a:gd name="connsiteY10-78" fmla="*/ 2560440 h 2787095"/>
              <a:gd name="connsiteX11-79" fmla="*/ 3234971 w 4251765"/>
              <a:gd name="connsiteY11-80" fmla="*/ 2202300 h 2787095"/>
              <a:gd name="connsiteX12-81" fmla="*/ 3905532 w 4251765"/>
              <a:gd name="connsiteY12-82" fmla="*/ 2179440 h 2787095"/>
              <a:gd name="connsiteX13-83" fmla="*/ 4141751 w 4251765"/>
              <a:gd name="connsiteY13-84" fmla="*/ 1988940 h 2787095"/>
              <a:gd name="connsiteX14-85" fmla="*/ 4164611 w 4251765"/>
              <a:gd name="connsiteY14-86" fmla="*/ 22980 h 2787095"/>
              <a:gd name="connsiteX0-87" fmla="*/ 4164611 w 4218900"/>
              <a:gd name="connsiteY0-88" fmla="*/ 22980 h 2787095"/>
              <a:gd name="connsiteX1-89" fmla="*/ 3494051 w 4218900"/>
              <a:gd name="connsiteY1-90" fmla="*/ 945000 h 2787095"/>
              <a:gd name="connsiteX2-91" fmla="*/ 3120671 w 4218900"/>
              <a:gd name="connsiteY2-92" fmla="*/ 1417440 h 2787095"/>
              <a:gd name="connsiteX3-93" fmla="*/ 2701571 w 4218900"/>
              <a:gd name="connsiteY3-94" fmla="*/ 1806060 h 2787095"/>
              <a:gd name="connsiteX4-95" fmla="*/ 2396771 w 4218900"/>
              <a:gd name="connsiteY4-96" fmla="*/ 2027040 h 2787095"/>
              <a:gd name="connsiteX5-97" fmla="*/ 2023391 w 4218900"/>
              <a:gd name="connsiteY5-98" fmla="*/ 2248020 h 2787095"/>
              <a:gd name="connsiteX6-99" fmla="*/ 1482371 w 4218900"/>
              <a:gd name="connsiteY6-100" fmla="*/ 2430900 h 2787095"/>
              <a:gd name="connsiteX7-101" fmla="*/ 103151 w 4218900"/>
              <a:gd name="connsiteY7-102" fmla="*/ 2766180 h 2787095"/>
              <a:gd name="connsiteX8-103" fmla="*/ 202211 w 4218900"/>
              <a:gd name="connsiteY8-104" fmla="*/ 2743320 h 2787095"/>
              <a:gd name="connsiteX9-105" fmla="*/ 1017551 w 4218900"/>
              <a:gd name="connsiteY9-106" fmla="*/ 2674740 h 2787095"/>
              <a:gd name="connsiteX10-107" fmla="*/ 1764311 w 4218900"/>
              <a:gd name="connsiteY10-108" fmla="*/ 2560440 h 2787095"/>
              <a:gd name="connsiteX11-109" fmla="*/ 3234971 w 4218900"/>
              <a:gd name="connsiteY11-110" fmla="*/ 2202300 h 2787095"/>
              <a:gd name="connsiteX12-111" fmla="*/ 3844572 w 4218900"/>
              <a:gd name="connsiteY12-112" fmla="*/ 2065140 h 2787095"/>
              <a:gd name="connsiteX13-113" fmla="*/ 4141751 w 4218900"/>
              <a:gd name="connsiteY13-114" fmla="*/ 1988940 h 2787095"/>
              <a:gd name="connsiteX14-115" fmla="*/ 4164611 w 4218900"/>
              <a:gd name="connsiteY14-116" fmla="*/ 22980 h 2787095"/>
              <a:gd name="connsiteX0-117" fmla="*/ 4164611 w 4231878"/>
              <a:gd name="connsiteY0-118" fmla="*/ 3240 h 2767355"/>
              <a:gd name="connsiteX1-119" fmla="*/ 3494051 w 4231878"/>
              <a:gd name="connsiteY1-120" fmla="*/ 925260 h 2767355"/>
              <a:gd name="connsiteX2-121" fmla="*/ 3120671 w 4231878"/>
              <a:gd name="connsiteY2-122" fmla="*/ 1397700 h 2767355"/>
              <a:gd name="connsiteX3-123" fmla="*/ 2701571 w 4231878"/>
              <a:gd name="connsiteY3-124" fmla="*/ 1786320 h 2767355"/>
              <a:gd name="connsiteX4-125" fmla="*/ 2396771 w 4231878"/>
              <a:gd name="connsiteY4-126" fmla="*/ 2007300 h 2767355"/>
              <a:gd name="connsiteX5-127" fmla="*/ 2023391 w 4231878"/>
              <a:gd name="connsiteY5-128" fmla="*/ 2228280 h 2767355"/>
              <a:gd name="connsiteX6-129" fmla="*/ 1482371 w 4231878"/>
              <a:gd name="connsiteY6-130" fmla="*/ 2411160 h 2767355"/>
              <a:gd name="connsiteX7-131" fmla="*/ 103151 w 4231878"/>
              <a:gd name="connsiteY7-132" fmla="*/ 2746440 h 2767355"/>
              <a:gd name="connsiteX8-133" fmla="*/ 202211 w 4231878"/>
              <a:gd name="connsiteY8-134" fmla="*/ 2723580 h 2767355"/>
              <a:gd name="connsiteX9-135" fmla="*/ 1017551 w 4231878"/>
              <a:gd name="connsiteY9-136" fmla="*/ 2655000 h 2767355"/>
              <a:gd name="connsiteX10-137" fmla="*/ 1764311 w 4231878"/>
              <a:gd name="connsiteY10-138" fmla="*/ 2540700 h 2767355"/>
              <a:gd name="connsiteX11-139" fmla="*/ 3234971 w 4231878"/>
              <a:gd name="connsiteY11-140" fmla="*/ 2182560 h 2767355"/>
              <a:gd name="connsiteX12-141" fmla="*/ 3844572 w 4231878"/>
              <a:gd name="connsiteY12-142" fmla="*/ 2045400 h 2767355"/>
              <a:gd name="connsiteX13-143" fmla="*/ 4172231 w 4231878"/>
              <a:gd name="connsiteY13-144" fmla="*/ 1275780 h 2767355"/>
              <a:gd name="connsiteX14-145" fmla="*/ 4164611 w 4231878"/>
              <a:gd name="connsiteY14-146" fmla="*/ 3240 h 2767355"/>
              <a:gd name="connsiteX0-147" fmla="*/ 4164611 w 4217819"/>
              <a:gd name="connsiteY0-148" fmla="*/ 3240 h 2767355"/>
              <a:gd name="connsiteX1-149" fmla="*/ 3494051 w 4217819"/>
              <a:gd name="connsiteY1-150" fmla="*/ 925260 h 2767355"/>
              <a:gd name="connsiteX2-151" fmla="*/ 3120671 w 4217819"/>
              <a:gd name="connsiteY2-152" fmla="*/ 1397700 h 2767355"/>
              <a:gd name="connsiteX3-153" fmla="*/ 2701571 w 4217819"/>
              <a:gd name="connsiteY3-154" fmla="*/ 1786320 h 2767355"/>
              <a:gd name="connsiteX4-155" fmla="*/ 2396771 w 4217819"/>
              <a:gd name="connsiteY4-156" fmla="*/ 2007300 h 2767355"/>
              <a:gd name="connsiteX5-157" fmla="*/ 2023391 w 4217819"/>
              <a:gd name="connsiteY5-158" fmla="*/ 2228280 h 2767355"/>
              <a:gd name="connsiteX6-159" fmla="*/ 1482371 w 4217819"/>
              <a:gd name="connsiteY6-160" fmla="*/ 2411160 h 2767355"/>
              <a:gd name="connsiteX7-161" fmla="*/ 103151 w 4217819"/>
              <a:gd name="connsiteY7-162" fmla="*/ 2746440 h 2767355"/>
              <a:gd name="connsiteX8-163" fmla="*/ 202211 w 4217819"/>
              <a:gd name="connsiteY8-164" fmla="*/ 2723580 h 2767355"/>
              <a:gd name="connsiteX9-165" fmla="*/ 1017551 w 4217819"/>
              <a:gd name="connsiteY9-166" fmla="*/ 2655000 h 2767355"/>
              <a:gd name="connsiteX10-167" fmla="*/ 1764311 w 4217819"/>
              <a:gd name="connsiteY10-168" fmla="*/ 2540700 h 2767355"/>
              <a:gd name="connsiteX11-169" fmla="*/ 3234971 w 4217819"/>
              <a:gd name="connsiteY11-170" fmla="*/ 2182560 h 2767355"/>
              <a:gd name="connsiteX12-171" fmla="*/ 4141752 w 4217819"/>
              <a:gd name="connsiteY12-172" fmla="*/ 1953960 h 2767355"/>
              <a:gd name="connsiteX13-173" fmla="*/ 4172231 w 4217819"/>
              <a:gd name="connsiteY13-174" fmla="*/ 1275780 h 2767355"/>
              <a:gd name="connsiteX14-175" fmla="*/ 4164611 w 4217819"/>
              <a:gd name="connsiteY14-176" fmla="*/ 3240 h 2767355"/>
              <a:gd name="connsiteX0-177" fmla="*/ 4156991 w 4217157"/>
              <a:gd name="connsiteY0-178" fmla="*/ 3523 h 2691438"/>
              <a:gd name="connsiteX1-179" fmla="*/ 3494051 w 4217157"/>
              <a:gd name="connsiteY1-180" fmla="*/ 849343 h 2691438"/>
              <a:gd name="connsiteX2-181" fmla="*/ 3120671 w 4217157"/>
              <a:gd name="connsiteY2-182" fmla="*/ 1321783 h 2691438"/>
              <a:gd name="connsiteX3-183" fmla="*/ 2701571 w 4217157"/>
              <a:gd name="connsiteY3-184" fmla="*/ 1710403 h 2691438"/>
              <a:gd name="connsiteX4-185" fmla="*/ 2396771 w 4217157"/>
              <a:gd name="connsiteY4-186" fmla="*/ 1931383 h 2691438"/>
              <a:gd name="connsiteX5-187" fmla="*/ 2023391 w 4217157"/>
              <a:gd name="connsiteY5-188" fmla="*/ 2152363 h 2691438"/>
              <a:gd name="connsiteX6-189" fmla="*/ 1482371 w 4217157"/>
              <a:gd name="connsiteY6-190" fmla="*/ 2335243 h 2691438"/>
              <a:gd name="connsiteX7-191" fmla="*/ 103151 w 4217157"/>
              <a:gd name="connsiteY7-192" fmla="*/ 2670523 h 2691438"/>
              <a:gd name="connsiteX8-193" fmla="*/ 202211 w 4217157"/>
              <a:gd name="connsiteY8-194" fmla="*/ 2647663 h 2691438"/>
              <a:gd name="connsiteX9-195" fmla="*/ 1017551 w 4217157"/>
              <a:gd name="connsiteY9-196" fmla="*/ 2579083 h 2691438"/>
              <a:gd name="connsiteX10-197" fmla="*/ 1764311 w 4217157"/>
              <a:gd name="connsiteY10-198" fmla="*/ 2464783 h 2691438"/>
              <a:gd name="connsiteX11-199" fmla="*/ 3234971 w 4217157"/>
              <a:gd name="connsiteY11-200" fmla="*/ 2106643 h 2691438"/>
              <a:gd name="connsiteX12-201" fmla="*/ 4141752 w 4217157"/>
              <a:gd name="connsiteY12-202" fmla="*/ 1878043 h 2691438"/>
              <a:gd name="connsiteX13-203" fmla="*/ 4172231 w 4217157"/>
              <a:gd name="connsiteY13-204" fmla="*/ 1199863 h 2691438"/>
              <a:gd name="connsiteX14-205" fmla="*/ 4156991 w 4217157"/>
              <a:gd name="connsiteY14-206" fmla="*/ 3523 h 2691438"/>
              <a:gd name="connsiteX0-207" fmla="*/ 4225571 w 4267028"/>
              <a:gd name="connsiteY0-208" fmla="*/ 3214 h 2774949"/>
              <a:gd name="connsiteX1-209" fmla="*/ 3494051 w 4267028"/>
              <a:gd name="connsiteY1-210" fmla="*/ 932854 h 2774949"/>
              <a:gd name="connsiteX2-211" fmla="*/ 3120671 w 4267028"/>
              <a:gd name="connsiteY2-212" fmla="*/ 1405294 h 2774949"/>
              <a:gd name="connsiteX3-213" fmla="*/ 2701571 w 4267028"/>
              <a:gd name="connsiteY3-214" fmla="*/ 1793914 h 2774949"/>
              <a:gd name="connsiteX4-215" fmla="*/ 2396771 w 4267028"/>
              <a:gd name="connsiteY4-216" fmla="*/ 2014894 h 2774949"/>
              <a:gd name="connsiteX5-217" fmla="*/ 2023391 w 4267028"/>
              <a:gd name="connsiteY5-218" fmla="*/ 2235874 h 2774949"/>
              <a:gd name="connsiteX6-219" fmla="*/ 1482371 w 4267028"/>
              <a:gd name="connsiteY6-220" fmla="*/ 2418754 h 2774949"/>
              <a:gd name="connsiteX7-221" fmla="*/ 103151 w 4267028"/>
              <a:gd name="connsiteY7-222" fmla="*/ 2754034 h 2774949"/>
              <a:gd name="connsiteX8-223" fmla="*/ 202211 w 4267028"/>
              <a:gd name="connsiteY8-224" fmla="*/ 2731174 h 2774949"/>
              <a:gd name="connsiteX9-225" fmla="*/ 1017551 w 4267028"/>
              <a:gd name="connsiteY9-226" fmla="*/ 2662594 h 2774949"/>
              <a:gd name="connsiteX10-227" fmla="*/ 1764311 w 4267028"/>
              <a:gd name="connsiteY10-228" fmla="*/ 2548294 h 2774949"/>
              <a:gd name="connsiteX11-229" fmla="*/ 3234971 w 4267028"/>
              <a:gd name="connsiteY11-230" fmla="*/ 2190154 h 2774949"/>
              <a:gd name="connsiteX12-231" fmla="*/ 4141752 w 4267028"/>
              <a:gd name="connsiteY12-232" fmla="*/ 1961554 h 2774949"/>
              <a:gd name="connsiteX13-233" fmla="*/ 4172231 w 4267028"/>
              <a:gd name="connsiteY13-234" fmla="*/ 1283374 h 2774949"/>
              <a:gd name="connsiteX14-235" fmla="*/ 4225571 w 4267028"/>
              <a:gd name="connsiteY14-236" fmla="*/ 3214 h 2774949"/>
              <a:gd name="connsiteX0-237" fmla="*/ 4225571 w 4290506"/>
              <a:gd name="connsiteY0-238" fmla="*/ 6424 h 2778159"/>
              <a:gd name="connsiteX1-239" fmla="*/ 3494051 w 4290506"/>
              <a:gd name="connsiteY1-240" fmla="*/ 936064 h 2778159"/>
              <a:gd name="connsiteX2-241" fmla="*/ 3120671 w 4290506"/>
              <a:gd name="connsiteY2-242" fmla="*/ 1408504 h 2778159"/>
              <a:gd name="connsiteX3-243" fmla="*/ 2701571 w 4290506"/>
              <a:gd name="connsiteY3-244" fmla="*/ 1797124 h 2778159"/>
              <a:gd name="connsiteX4-245" fmla="*/ 2396771 w 4290506"/>
              <a:gd name="connsiteY4-246" fmla="*/ 2018104 h 2778159"/>
              <a:gd name="connsiteX5-247" fmla="*/ 2023391 w 4290506"/>
              <a:gd name="connsiteY5-248" fmla="*/ 2239084 h 2778159"/>
              <a:gd name="connsiteX6-249" fmla="*/ 1482371 w 4290506"/>
              <a:gd name="connsiteY6-250" fmla="*/ 2421964 h 2778159"/>
              <a:gd name="connsiteX7-251" fmla="*/ 103151 w 4290506"/>
              <a:gd name="connsiteY7-252" fmla="*/ 2757244 h 2778159"/>
              <a:gd name="connsiteX8-253" fmla="*/ 202211 w 4290506"/>
              <a:gd name="connsiteY8-254" fmla="*/ 2734384 h 2778159"/>
              <a:gd name="connsiteX9-255" fmla="*/ 1017551 w 4290506"/>
              <a:gd name="connsiteY9-256" fmla="*/ 2665804 h 2778159"/>
              <a:gd name="connsiteX10-257" fmla="*/ 1764311 w 4290506"/>
              <a:gd name="connsiteY10-258" fmla="*/ 2551504 h 2778159"/>
              <a:gd name="connsiteX11-259" fmla="*/ 3234971 w 4290506"/>
              <a:gd name="connsiteY11-260" fmla="*/ 2193364 h 2778159"/>
              <a:gd name="connsiteX12-261" fmla="*/ 4141752 w 4290506"/>
              <a:gd name="connsiteY12-262" fmla="*/ 1964764 h 2778159"/>
              <a:gd name="connsiteX13-263" fmla="*/ 4172231 w 4290506"/>
              <a:gd name="connsiteY13-264" fmla="*/ 1286584 h 2778159"/>
              <a:gd name="connsiteX14-265" fmla="*/ 4248432 w 4290506"/>
              <a:gd name="connsiteY14-266" fmla="*/ 562684 h 2778159"/>
              <a:gd name="connsiteX15" fmla="*/ 4225571 w 4290506"/>
              <a:gd name="connsiteY15" fmla="*/ 6424 h 2778159"/>
              <a:gd name="connsiteX0-267" fmla="*/ 4225571 w 4290506"/>
              <a:gd name="connsiteY0-268" fmla="*/ 6424 h 2778159"/>
              <a:gd name="connsiteX1-269" fmla="*/ 3494051 w 4290506"/>
              <a:gd name="connsiteY1-270" fmla="*/ 936064 h 2778159"/>
              <a:gd name="connsiteX2-271" fmla="*/ 3120671 w 4290506"/>
              <a:gd name="connsiteY2-272" fmla="*/ 1408504 h 2778159"/>
              <a:gd name="connsiteX3-273" fmla="*/ 2701571 w 4290506"/>
              <a:gd name="connsiteY3-274" fmla="*/ 1797124 h 2778159"/>
              <a:gd name="connsiteX4-275" fmla="*/ 2396771 w 4290506"/>
              <a:gd name="connsiteY4-276" fmla="*/ 2018104 h 2778159"/>
              <a:gd name="connsiteX5-277" fmla="*/ 2023391 w 4290506"/>
              <a:gd name="connsiteY5-278" fmla="*/ 2239084 h 2778159"/>
              <a:gd name="connsiteX6-279" fmla="*/ 1482371 w 4290506"/>
              <a:gd name="connsiteY6-280" fmla="*/ 2421964 h 2778159"/>
              <a:gd name="connsiteX7-281" fmla="*/ 103151 w 4290506"/>
              <a:gd name="connsiteY7-282" fmla="*/ 2757244 h 2778159"/>
              <a:gd name="connsiteX8-283" fmla="*/ 202211 w 4290506"/>
              <a:gd name="connsiteY8-284" fmla="*/ 2734384 h 2778159"/>
              <a:gd name="connsiteX9-285" fmla="*/ 1017551 w 4290506"/>
              <a:gd name="connsiteY9-286" fmla="*/ 2665804 h 2778159"/>
              <a:gd name="connsiteX10-287" fmla="*/ 1764311 w 4290506"/>
              <a:gd name="connsiteY10-288" fmla="*/ 2551504 h 2778159"/>
              <a:gd name="connsiteX11-289" fmla="*/ 3234971 w 4290506"/>
              <a:gd name="connsiteY11-290" fmla="*/ 2193364 h 2778159"/>
              <a:gd name="connsiteX12-291" fmla="*/ 4141752 w 4290506"/>
              <a:gd name="connsiteY12-292" fmla="*/ 1964764 h 2778159"/>
              <a:gd name="connsiteX13-293" fmla="*/ 4233191 w 4290506"/>
              <a:gd name="connsiteY13-294" fmla="*/ 1294204 h 2778159"/>
              <a:gd name="connsiteX14-295" fmla="*/ 4248432 w 4290506"/>
              <a:gd name="connsiteY14-296" fmla="*/ 562684 h 2778159"/>
              <a:gd name="connsiteX15-297" fmla="*/ 4225571 w 4290506"/>
              <a:gd name="connsiteY15-298" fmla="*/ 6424 h 2778159"/>
              <a:gd name="connsiteX0-299" fmla="*/ 4225571 w 4293763"/>
              <a:gd name="connsiteY0-300" fmla="*/ 2451 h 2774186"/>
              <a:gd name="connsiteX1-301" fmla="*/ 3494051 w 4293763"/>
              <a:gd name="connsiteY1-302" fmla="*/ 932091 h 2774186"/>
              <a:gd name="connsiteX2-303" fmla="*/ 3120671 w 4293763"/>
              <a:gd name="connsiteY2-304" fmla="*/ 1404531 h 2774186"/>
              <a:gd name="connsiteX3-305" fmla="*/ 2701571 w 4293763"/>
              <a:gd name="connsiteY3-306" fmla="*/ 1793151 h 2774186"/>
              <a:gd name="connsiteX4-307" fmla="*/ 2396771 w 4293763"/>
              <a:gd name="connsiteY4-308" fmla="*/ 2014131 h 2774186"/>
              <a:gd name="connsiteX5-309" fmla="*/ 2023391 w 4293763"/>
              <a:gd name="connsiteY5-310" fmla="*/ 2235111 h 2774186"/>
              <a:gd name="connsiteX6-311" fmla="*/ 1482371 w 4293763"/>
              <a:gd name="connsiteY6-312" fmla="*/ 2417991 h 2774186"/>
              <a:gd name="connsiteX7-313" fmla="*/ 103151 w 4293763"/>
              <a:gd name="connsiteY7-314" fmla="*/ 2753271 h 2774186"/>
              <a:gd name="connsiteX8-315" fmla="*/ 202211 w 4293763"/>
              <a:gd name="connsiteY8-316" fmla="*/ 2730411 h 2774186"/>
              <a:gd name="connsiteX9-317" fmla="*/ 1017551 w 4293763"/>
              <a:gd name="connsiteY9-318" fmla="*/ 2661831 h 2774186"/>
              <a:gd name="connsiteX10-319" fmla="*/ 1764311 w 4293763"/>
              <a:gd name="connsiteY10-320" fmla="*/ 2547531 h 2774186"/>
              <a:gd name="connsiteX11-321" fmla="*/ 3234971 w 4293763"/>
              <a:gd name="connsiteY11-322" fmla="*/ 2189391 h 2774186"/>
              <a:gd name="connsiteX12-323" fmla="*/ 4141752 w 4293763"/>
              <a:gd name="connsiteY12-324" fmla="*/ 1960791 h 2774186"/>
              <a:gd name="connsiteX13-325" fmla="*/ 4233191 w 4293763"/>
              <a:gd name="connsiteY13-326" fmla="*/ 1290231 h 2774186"/>
              <a:gd name="connsiteX14-327" fmla="*/ 4256052 w 4293763"/>
              <a:gd name="connsiteY14-328" fmla="*/ 680631 h 2774186"/>
              <a:gd name="connsiteX15-329" fmla="*/ 4225571 w 4293763"/>
              <a:gd name="connsiteY15-330" fmla="*/ 2451 h 2774186"/>
              <a:gd name="connsiteX0-331" fmla="*/ 4187471 w 4272980"/>
              <a:gd name="connsiteY0-332" fmla="*/ 2486 h 2766601"/>
              <a:gd name="connsiteX1-333" fmla="*/ 3494051 w 4272980"/>
              <a:gd name="connsiteY1-334" fmla="*/ 924506 h 2766601"/>
              <a:gd name="connsiteX2-335" fmla="*/ 3120671 w 4272980"/>
              <a:gd name="connsiteY2-336" fmla="*/ 1396946 h 2766601"/>
              <a:gd name="connsiteX3-337" fmla="*/ 2701571 w 4272980"/>
              <a:gd name="connsiteY3-338" fmla="*/ 1785566 h 2766601"/>
              <a:gd name="connsiteX4-339" fmla="*/ 2396771 w 4272980"/>
              <a:gd name="connsiteY4-340" fmla="*/ 2006546 h 2766601"/>
              <a:gd name="connsiteX5-341" fmla="*/ 2023391 w 4272980"/>
              <a:gd name="connsiteY5-342" fmla="*/ 2227526 h 2766601"/>
              <a:gd name="connsiteX6-343" fmla="*/ 1482371 w 4272980"/>
              <a:gd name="connsiteY6-344" fmla="*/ 2410406 h 2766601"/>
              <a:gd name="connsiteX7-345" fmla="*/ 103151 w 4272980"/>
              <a:gd name="connsiteY7-346" fmla="*/ 2745686 h 2766601"/>
              <a:gd name="connsiteX8-347" fmla="*/ 202211 w 4272980"/>
              <a:gd name="connsiteY8-348" fmla="*/ 2722826 h 2766601"/>
              <a:gd name="connsiteX9-349" fmla="*/ 1017551 w 4272980"/>
              <a:gd name="connsiteY9-350" fmla="*/ 2654246 h 2766601"/>
              <a:gd name="connsiteX10-351" fmla="*/ 1764311 w 4272980"/>
              <a:gd name="connsiteY10-352" fmla="*/ 2539946 h 2766601"/>
              <a:gd name="connsiteX11-353" fmla="*/ 3234971 w 4272980"/>
              <a:gd name="connsiteY11-354" fmla="*/ 2181806 h 2766601"/>
              <a:gd name="connsiteX12-355" fmla="*/ 4141752 w 4272980"/>
              <a:gd name="connsiteY12-356" fmla="*/ 1953206 h 2766601"/>
              <a:gd name="connsiteX13-357" fmla="*/ 4233191 w 4272980"/>
              <a:gd name="connsiteY13-358" fmla="*/ 1282646 h 2766601"/>
              <a:gd name="connsiteX14-359" fmla="*/ 4256052 w 4272980"/>
              <a:gd name="connsiteY14-360" fmla="*/ 673046 h 2766601"/>
              <a:gd name="connsiteX15-361" fmla="*/ 4187471 w 4272980"/>
              <a:gd name="connsiteY15-362" fmla="*/ 2486 h 2766601"/>
              <a:gd name="connsiteX0-363" fmla="*/ 4187471 w 4272980"/>
              <a:gd name="connsiteY0-364" fmla="*/ 2486 h 2766601"/>
              <a:gd name="connsiteX1-365" fmla="*/ 3494051 w 4272980"/>
              <a:gd name="connsiteY1-366" fmla="*/ 924506 h 2766601"/>
              <a:gd name="connsiteX2-367" fmla="*/ 3120671 w 4272980"/>
              <a:gd name="connsiteY2-368" fmla="*/ 1396946 h 2766601"/>
              <a:gd name="connsiteX3-369" fmla="*/ 2701571 w 4272980"/>
              <a:gd name="connsiteY3-370" fmla="*/ 1785566 h 2766601"/>
              <a:gd name="connsiteX4-371" fmla="*/ 2396771 w 4272980"/>
              <a:gd name="connsiteY4-372" fmla="*/ 2006546 h 2766601"/>
              <a:gd name="connsiteX5-373" fmla="*/ 2023391 w 4272980"/>
              <a:gd name="connsiteY5-374" fmla="*/ 2227526 h 2766601"/>
              <a:gd name="connsiteX6-375" fmla="*/ 1482371 w 4272980"/>
              <a:gd name="connsiteY6-376" fmla="*/ 2410406 h 2766601"/>
              <a:gd name="connsiteX7-377" fmla="*/ 103151 w 4272980"/>
              <a:gd name="connsiteY7-378" fmla="*/ 2745686 h 2766601"/>
              <a:gd name="connsiteX8-379" fmla="*/ 202211 w 4272980"/>
              <a:gd name="connsiteY8-380" fmla="*/ 2722826 h 2766601"/>
              <a:gd name="connsiteX9-381" fmla="*/ 1017551 w 4272980"/>
              <a:gd name="connsiteY9-382" fmla="*/ 2654246 h 2766601"/>
              <a:gd name="connsiteX10-383" fmla="*/ 1764311 w 4272980"/>
              <a:gd name="connsiteY10-384" fmla="*/ 2539946 h 2766601"/>
              <a:gd name="connsiteX11-385" fmla="*/ 3234971 w 4272980"/>
              <a:gd name="connsiteY11-386" fmla="*/ 2181806 h 2766601"/>
              <a:gd name="connsiteX12-387" fmla="*/ 4172232 w 4272980"/>
              <a:gd name="connsiteY12-388" fmla="*/ 1976066 h 2766601"/>
              <a:gd name="connsiteX13-389" fmla="*/ 4233191 w 4272980"/>
              <a:gd name="connsiteY13-390" fmla="*/ 1282646 h 2766601"/>
              <a:gd name="connsiteX14-391" fmla="*/ 4256052 w 4272980"/>
              <a:gd name="connsiteY14-392" fmla="*/ 673046 h 2766601"/>
              <a:gd name="connsiteX15-393" fmla="*/ 4187471 w 4272980"/>
              <a:gd name="connsiteY15-394" fmla="*/ 2486 h 2766601"/>
              <a:gd name="connsiteX0-395" fmla="*/ 4187471 w 4272980"/>
              <a:gd name="connsiteY0-396" fmla="*/ 2486 h 2766601"/>
              <a:gd name="connsiteX1-397" fmla="*/ 3494051 w 4272980"/>
              <a:gd name="connsiteY1-398" fmla="*/ 924506 h 2766601"/>
              <a:gd name="connsiteX2-399" fmla="*/ 3120671 w 4272980"/>
              <a:gd name="connsiteY2-400" fmla="*/ 1396946 h 2766601"/>
              <a:gd name="connsiteX3-401" fmla="*/ 2701571 w 4272980"/>
              <a:gd name="connsiteY3-402" fmla="*/ 1785566 h 2766601"/>
              <a:gd name="connsiteX4-403" fmla="*/ 2396771 w 4272980"/>
              <a:gd name="connsiteY4-404" fmla="*/ 2006546 h 2766601"/>
              <a:gd name="connsiteX5-405" fmla="*/ 2023391 w 4272980"/>
              <a:gd name="connsiteY5-406" fmla="*/ 2227526 h 2766601"/>
              <a:gd name="connsiteX6-407" fmla="*/ 1482371 w 4272980"/>
              <a:gd name="connsiteY6-408" fmla="*/ 2410406 h 2766601"/>
              <a:gd name="connsiteX7-409" fmla="*/ 103151 w 4272980"/>
              <a:gd name="connsiteY7-410" fmla="*/ 2745686 h 2766601"/>
              <a:gd name="connsiteX8-411" fmla="*/ 202211 w 4272980"/>
              <a:gd name="connsiteY8-412" fmla="*/ 2722826 h 2766601"/>
              <a:gd name="connsiteX9-413" fmla="*/ 1017551 w 4272980"/>
              <a:gd name="connsiteY9-414" fmla="*/ 2654246 h 2766601"/>
              <a:gd name="connsiteX10-415" fmla="*/ 1764311 w 4272980"/>
              <a:gd name="connsiteY10-416" fmla="*/ 2539946 h 2766601"/>
              <a:gd name="connsiteX11-417" fmla="*/ 3234971 w 4272980"/>
              <a:gd name="connsiteY11-418" fmla="*/ 2181806 h 2766601"/>
              <a:gd name="connsiteX12-419" fmla="*/ 4172232 w 4272980"/>
              <a:gd name="connsiteY12-420" fmla="*/ 1976066 h 2766601"/>
              <a:gd name="connsiteX13-421" fmla="*/ 4256051 w 4272980"/>
              <a:gd name="connsiteY13-422" fmla="*/ 1282646 h 2766601"/>
              <a:gd name="connsiteX14-423" fmla="*/ 4256052 w 4272980"/>
              <a:gd name="connsiteY14-424" fmla="*/ 673046 h 2766601"/>
              <a:gd name="connsiteX15-425" fmla="*/ 4187471 w 4272980"/>
              <a:gd name="connsiteY15-426" fmla="*/ 2486 h 2766601"/>
              <a:gd name="connsiteX0-427" fmla="*/ 4187471 w 4274544"/>
              <a:gd name="connsiteY0-428" fmla="*/ 2486 h 2766601"/>
              <a:gd name="connsiteX1-429" fmla="*/ 3494051 w 4274544"/>
              <a:gd name="connsiteY1-430" fmla="*/ 924506 h 2766601"/>
              <a:gd name="connsiteX2-431" fmla="*/ 3120671 w 4274544"/>
              <a:gd name="connsiteY2-432" fmla="*/ 1396946 h 2766601"/>
              <a:gd name="connsiteX3-433" fmla="*/ 2701571 w 4274544"/>
              <a:gd name="connsiteY3-434" fmla="*/ 1785566 h 2766601"/>
              <a:gd name="connsiteX4-435" fmla="*/ 2396771 w 4274544"/>
              <a:gd name="connsiteY4-436" fmla="*/ 2006546 h 2766601"/>
              <a:gd name="connsiteX5-437" fmla="*/ 2023391 w 4274544"/>
              <a:gd name="connsiteY5-438" fmla="*/ 2227526 h 2766601"/>
              <a:gd name="connsiteX6-439" fmla="*/ 1482371 w 4274544"/>
              <a:gd name="connsiteY6-440" fmla="*/ 2410406 h 2766601"/>
              <a:gd name="connsiteX7-441" fmla="*/ 103151 w 4274544"/>
              <a:gd name="connsiteY7-442" fmla="*/ 2745686 h 2766601"/>
              <a:gd name="connsiteX8-443" fmla="*/ 202211 w 4274544"/>
              <a:gd name="connsiteY8-444" fmla="*/ 2722826 h 2766601"/>
              <a:gd name="connsiteX9-445" fmla="*/ 1017551 w 4274544"/>
              <a:gd name="connsiteY9-446" fmla="*/ 2654246 h 2766601"/>
              <a:gd name="connsiteX10-447" fmla="*/ 1764311 w 4274544"/>
              <a:gd name="connsiteY10-448" fmla="*/ 2539946 h 2766601"/>
              <a:gd name="connsiteX11-449" fmla="*/ 3234971 w 4274544"/>
              <a:gd name="connsiteY11-450" fmla="*/ 2181806 h 2766601"/>
              <a:gd name="connsiteX12-451" fmla="*/ 4172232 w 4274544"/>
              <a:gd name="connsiteY12-452" fmla="*/ 1976066 h 2766601"/>
              <a:gd name="connsiteX13-453" fmla="*/ 4256051 w 4274544"/>
              <a:gd name="connsiteY13-454" fmla="*/ 1282646 h 2766601"/>
              <a:gd name="connsiteX14-455" fmla="*/ 4256052 w 4274544"/>
              <a:gd name="connsiteY14-456" fmla="*/ 673046 h 2766601"/>
              <a:gd name="connsiteX15-457" fmla="*/ 4187471 w 4274544"/>
              <a:gd name="connsiteY15-458" fmla="*/ 2486 h 2766601"/>
              <a:gd name="connsiteX0-459" fmla="*/ 4187471 w 4272980"/>
              <a:gd name="connsiteY0-460" fmla="*/ 2486 h 2766601"/>
              <a:gd name="connsiteX1-461" fmla="*/ 3494051 w 4272980"/>
              <a:gd name="connsiteY1-462" fmla="*/ 924506 h 2766601"/>
              <a:gd name="connsiteX2-463" fmla="*/ 3120671 w 4272980"/>
              <a:gd name="connsiteY2-464" fmla="*/ 1396946 h 2766601"/>
              <a:gd name="connsiteX3-465" fmla="*/ 2701571 w 4272980"/>
              <a:gd name="connsiteY3-466" fmla="*/ 1785566 h 2766601"/>
              <a:gd name="connsiteX4-467" fmla="*/ 2396771 w 4272980"/>
              <a:gd name="connsiteY4-468" fmla="*/ 2006546 h 2766601"/>
              <a:gd name="connsiteX5-469" fmla="*/ 2023391 w 4272980"/>
              <a:gd name="connsiteY5-470" fmla="*/ 2227526 h 2766601"/>
              <a:gd name="connsiteX6-471" fmla="*/ 1482371 w 4272980"/>
              <a:gd name="connsiteY6-472" fmla="*/ 2410406 h 2766601"/>
              <a:gd name="connsiteX7-473" fmla="*/ 103151 w 4272980"/>
              <a:gd name="connsiteY7-474" fmla="*/ 2745686 h 2766601"/>
              <a:gd name="connsiteX8-475" fmla="*/ 202211 w 4272980"/>
              <a:gd name="connsiteY8-476" fmla="*/ 2722826 h 2766601"/>
              <a:gd name="connsiteX9-477" fmla="*/ 1017551 w 4272980"/>
              <a:gd name="connsiteY9-478" fmla="*/ 2654246 h 2766601"/>
              <a:gd name="connsiteX10-479" fmla="*/ 1764311 w 4272980"/>
              <a:gd name="connsiteY10-480" fmla="*/ 2539946 h 2766601"/>
              <a:gd name="connsiteX11-481" fmla="*/ 3234971 w 4272980"/>
              <a:gd name="connsiteY11-482" fmla="*/ 2181806 h 2766601"/>
              <a:gd name="connsiteX12-483" fmla="*/ 4172232 w 4272980"/>
              <a:gd name="connsiteY12-484" fmla="*/ 1976066 h 2766601"/>
              <a:gd name="connsiteX13-485" fmla="*/ 4256051 w 4272980"/>
              <a:gd name="connsiteY13-486" fmla="*/ 1282646 h 2766601"/>
              <a:gd name="connsiteX14-487" fmla="*/ 4256052 w 4272980"/>
              <a:gd name="connsiteY14-488" fmla="*/ 673046 h 2766601"/>
              <a:gd name="connsiteX15-489" fmla="*/ 4187471 w 4272980"/>
              <a:gd name="connsiteY15-490" fmla="*/ 2486 h 2766601"/>
              <a:gd name="connsiteX0-491" fmla="*/ 4187471 w 4268502"/>
              <a:gd name="connsiteY0-492" fmla="*/ 5594 h 2769709"/>
              <a:gd name="connsiteX1-493" fmla="*/ 3911474 w 4268502"/>
              <a:gd name="connsiteY1-494" fmla="*/ 386593 h 2769709"/>
              <a:gd name="connsiteX2-495" fmla="*/ 3494051 w 4268502"/>
              <a:gd name="connsiteY2-496" fmla="*/ 927614 h 2769709"/>
              <a:gd name="connsiteX3-497" fmla="*/ 3120671 w 4268502"/>
              <a:gd name="connsiteY3-498" fmla="*/ 1400054 h 2769709"/>
              <a:gd name="connsiteX4-499" fmla="*/ 2701571 w 4268502"/>
              <a:gd name="connsiteY4-500" fmla="*/ 1788674 h 2769709"/>
              <a:gd name="connsiteX5-501" fmla="*/ 2396771 w 4268502"/>
              <a:gd name="connsiteY5-502" fmla="*/ 2009654 h 2769709"/>
              <a:gd name="connsiteX6-503" fmla="*/ 2023391 w 4268502"/>
              <a:gd name="connsiteY6-504" fmla="*/ 2230634 h 2769709"/>
              <a:gd name="connsiteX7-505" fmla="*/ 1482371 w 4268502"/>
              <a:gd name="connsiteY7-506" fmla="*/ 2413514 h 2769709"/>
              <a:gd name="connsiteX8-507" fmla="*/ 103151 w 4268502"/>
              <a:gd name="connsiteY8-508" fmla="*/ 2748794 h 2769709"/>
              <a:gd name="connsiteX9-509" fmla="*/ 202211 w 4268502"/>
              <a:gd name="connsiteY9-510" fmla="*/ 2725934 h 2769709"/>
              <a:gd name="connsiteX10-511" fmla="*/ 1017551 w 4268502"/>
              <a:gd name="connsiteY10-512" fmla="*/ 2657354 h 2769709"/>
              <a:gd name="connsiteX11-513" fmla="*/ 1764311 w 4268502"/>
              <a:gd name="connsiteY11-514" fmla="*/ 2543054 h 2769709"/>
              <a:gd name="connsiteX12-515" fmla="*/ 3234971 w 4268502"/>
              <a:gd name="connsiteY12-516" fmla="*/ 2184914 h 2769709"/>
              <a:gd name="connsiteX13-517" fmla="*/ 4172232 w 4268502"/>
              <a:gd name="connsiteY13-518" fmla="*/ 1979174 h 2769709"/>
              <a:gd name="connsiteX14-519" fmla="*/ 4256051 w 4268502"/>
              <a:gd name="connsiteY14-520" fmla="*/ 1285754 h 2769709"/>
              <a:gd name="connsiteX15-521" fmla="*/ 4256052 w 4268502"/>
              <a:gd name="connsiteY15-522" fmla="*/ 676154 h 2769709"/>
              <a:gd name="connsiteX16" fmla="*/ 4187471 w 4268502"/>
              <a:gd name="connsiteY16" fmla="*/ 5594 h 2769709"/>
              <a:gd name="connsiteX0-523" fmla="*/ 4218238 w 4268502"/>
              <a:gd name="connsiteY0-524" fmla="*/ 6534 h 2724929"/>
              <a:gd name="connsiteX1-525" fmla="*/ 3911474 w 4268502"/>
              <a:gd name="connsiteY1-526" fmla="*/ 341813 h 2724929"/>
              <a:gd name="connsiteX2-527" fmla="*/ 3494051 w 4268502"/>
              <a:gd name="connsiteY2-528" fmla="*/ 882834 h 2724929"/>
              <a:gd name="connsiteX3-529" fmla="*/ 3120671 w 4268502"/>
              <a:gd name="connsiteY3-530" fmla="*/ 1355274 h 2724929"/>
              <a:gd name="connsiteX4-531" fmla="*/ 2701571 w 4268502"/>
              <a:gd name="connsiteY4-532" fmla="*/ 1743894 h 2724929"/>
              <a:gd name="connsiteX5-533" fmla="*/ 2396771 w 4268502"/>
              <a:gd name="connsiteY5-534" fmla="*/ 1964874 h 2724929"/>
              <a:gd name="connsiteX6-535" fmla="*/ 2023391 w 4268502"/>
              <a:gd name="connsiteY6-536" fmla="*/ 2185854 h 2724929"/>
              <a:gd name="connsiteX7-537" fmla="*/ 1482371 w 4268502"/>
              <a:gd name="connsiteY7-538" fmla="*/ 2368734 h 2724929"/>
              <a:gd name="connsiteX8-539" fmla="*/ 103151 w 4268502"/>
              <a:gd name="connsiteY8-540" fmla="*/ 2704014 h 2724929"/>
              <a:gd name="connsiteX9-541" fmla="*/ 202211 w 4268502"/>
              <a:gd name="connsiteY9-542" fmla="*/ 2681154 h 2724929"/>
              <a:gd name="connsiteX10-543" fmla="*/ 1017551 w 4268502"/>
              <a:gd name="connsiteY10-544" fmla="*/ 2612574 h 2724929"/>
              <a:gd name="connsiteX11-545" fmla="*/ 1764311 w 4268502"/>
              <a:gd name="connsiteY11-546" fmla="*/ 2498274 h 2724929"/>
              <a:gd name="connsiteX12-547" fmla="*/ 3234971 w 4268502"/>
              <a:gd name="connsiteY12-548" fmla="*/ 2140134 h 2724929"/>
              <a:gd name="connsiteX13-549" fmla="*/ 4172232 w 4268502"/>
              <a:gd name="connsiteY13-550" fmla="*/ 1934394 h 2724929"/>
              <a:gd name="connsiteX14-551" fmla="*/ 4256051 w 4268502"/>
              <a:gd name="connsiteY14-552" fmla="*/ 1240974 h 2724929"/>
              <a:gd name="connsiteX15-553" fmla="*/ 4256052 w 4268502"/>
              <a:gd name="connsiteY15-554" fmla="*/ 631374 h 2724929"/>
              <a:gd name="connsiteX16-555" fmla="*/ 4218238 w 4268502"/>
              <a:gd name="connsiteY16-556" fmla="*/ 6534 h 2724929"/>
              <a:gd name="connsiteX0-557" fmla="*/ 4233621 w 4269725"/>
              <a:gd name="connsiteY0-558" fmla="*/ 5876 h 2754751"/>
              <a:gd name="connsiteX1-559" fmla="*/ 3911474 w 4269725"/>
              <a:gd name="connsiteY1-560" fmla="*/ 371635 h 2754751"/>
              <a:gd name="connsiteX2-561" fmla="*/ 3494051 w 4269725"/>
              <a:gd name="connsiteY2-562" fmla="*/ 912656 h 2754751"/>
              <a:gd name="connsiteX3-563" fmla="*/ 3120671 w 4269725"/>
              <a:gd name="connsiteY3-564" fmla="*/ 1385096 h 2754751"/>
              <a:gd name="connsiteX4-565" fmla="*/ 2701571 w 4269725"/>
              <a:gd name="connsiteY4-566" fmla="*/ 1773716 h 2754751"/>
              <a:gd name="connsiteX5-567" fmla="*/ 2396771 w 4269725"/>
              <a:gd name="connsiteY5-568" fmla="*/ 1994696 h 2754751"/>
              <a:gd name="connsiteX6-569" fmla="*/ 2023391 w 4269725"/>
              <a:gd name="connsiteY6-570" fmla="*/ 2215676 h 2754751"/>
              <a:gd name="connsiteX7-571" fmla="*/ 1482371 w 4269725"/>
              <a:gd name="connsiteY7-572" fmla="*/ 2398556 h 2754751"/>
              <a:gd name="connsiteX8-573" fmla="*/ 103151 w 4269725"/>
              <a:gd name="connsiteY8-574" fmla="*/ 2733836 h 2754751"/>
              <a:gd name="connsiteX9-575" fmla="*/ 202211 w 4269725"/>
              <a:gd name="connsiteY9-576" fmla="*/ 2710976 h 2754751"/>
              <a:gd name="connsiteX10-577" fmla="*/ 1017551 w 4269725"/>
              <a:gd name="connsiteY10-578" fmla="*/ 2642396 h 2754751"/>
              <a:gd name="connsiteX11-579" fmla="*/ 1764311 w 4269725"/>
              <a:gd name="connsiteY11-580" fmla="*/ 2528096 h 2754751"/>
              <a:gd name="connsiteX12-581" fmla="*/ 3234971 w 4269725"/>
              <a:gd name="connsiteY12-582" fmla="*/ 2169956 h 2754751"/>
              <a:gd name="connsiteX13-583" fmla="*/ 4172232 w 4269725"/>
              <a:gd name="connsiteY13-584" fmla="*/ 1964216 h 2754751"/>
              <a:gd name="connsiteX14-585" fmla="*/ 4256051 w 4269725"/>
              <a:gd name="connsiteY14-586" fmla="*/ 1270796 h 2754751"/>
              <a:gd name="connsiteX15-587" fmla="*/ 4256052 w 4269725"/>
              <a:gd name="connsiteY15-588" fmla="*/ 661196 h 2754751"/>
              <a:gd name="connsiteX16-589" fmla="*/ 4233621 w 4269725"/>
              <a:gd name="connsiteY16-590" fmla="*/ 5876 h 2754751"/>
              <a:gd name="connsiteX0-591" fmla="*/ 4233621 w 4268502"/>
              <a:gd name="connsiteY0-592" fmla="*/ 29574 h 2778449"/>
              <a:gd name="connsiteX1-593" fmla="*/ 3911474 w 4268502"/>
              <a:gd name="connsiteY1-594" fmla="*/ 395333 h 2778449"/>
              <a:gd name="connsiteX2-595" fmla="*/ 3494051 w 4268502"/>
              <a:gd name="connsiteY2-596" fmla="*/ 936354 h 2778449"/>
              <a:gd name="connsiteX3-597" fmla="*/ 3120671 w 4268502"/>
              <a:gd name="connsiteY3-598" fmla="*/ 1408794 h 2778449"/>
              <a:gd name="connsiteX4-599" fmla="*/ 2701571 w 4268502"/>
              <a:gd name="connsiteY4-600" fmla="*/ 1797414 h 2778449"/>
              <a:gd name="connsiteX5-601" fmla="*/ 2396771 w 4268502"/>
              <a:gd name="connsiteY5-602" fmla="*/ 2018394 h 2778449"/>
              <a:gd name="connsiteX6-603" fmla="*/ 2023391 w 4268502"/>
              <a:gd name="connsiteY6-604" fmla="*/ 2239374 h 2778449"/>
              <a:gd name="connsiteX7-605" fmla="*/ 1482371 w 4268502"/>
              <a:gd name="connsiteY7-606" fmla="*/ 2422254 h 2778449"/>
              <a:gd name="connsiteX8-607" fmla="*/ 103151 w 4268502"/>
              <a:gd name="connsiteY8-608" fmla="*/ 2757534 h 2778449"/>
              <a:gd name="connsiteX9-609" fmla="*/ 202211 w 4268502"/>
              <a:gd name="connsiteY9-610" fmla="*/ 2734674 h 2778449"/>
              <a:gd name="connsiteX10-611" fmla="*/ 1017551 w 4268502"/>
              <a:gd name="connsiteY10-612" fmla="*/ 2666094 h 2778449"/>
              <a:gd name="connsiteX11-613" fmla="*/ 1764311 w 4268502"/>
              <a:gd name="connsiteY11-614" fmla="*/ 2551794 h 2778449"/>
              <a:gd name="connsiteX12-615" fmla="*/ 3234971 w 4268502"/>
              <a:gd name="connsiteY12-616" fmla="*/ 2193654 h 2778449"/>
              <a:gd name="connsiteX13-617" fmla="*/ 4172232 w 4268502"/>
              <a:gd name="connsiteY13-618" fmla="*/ 1987914 h 2778449"/>
              <a:gd name="connsiteX14-619" fmla="*/ 4256051 w 4268502"/>
              <a:gd name="connsiteY14-620" fmla="*/ 1294494 h 2778449"/>
              <a:gd name="connsiteX15-621" fmla="*/ 4256052 w 4268502"/>
              <a:gd name="connsiteY15-622" fmla="*/ 684894 h 2778449"/>
              <a:gd name="connsiteX16-623" fmla="*/ 4233621 w 4268502"/>
              <a:gd name="connsiteY16-624" fmla="*/ 29574 h 2778449"/>
              <a:gd name="connsiteX0-625" fmla="*/ 4233621 w 4268502"/>
              <a:gd name="connsiteY0-626" fmla="*/ 34737 h 2783612"/>
              <a:gd name="connsiteX1-627" fmla="*/ 3911474 w 4268502"/>
              <a:gd name="connsiteY1-628" fmla="*/ 400496 h 2783612"/>
              <a:gd name="connsiteX2-629" fmla="*/ 3494051 w 4268502"/>
              <a:gd name="connsiteY2-630" fmla="*/ 941517 h 2783612"/>
              <a:gd name="connsiteX3-631" fmla="*/ 3120671 w 4268502"/>
              <a:gd name="connsiteY3-632" fmla="*/ 1413957 h 2783612"/>
              <a:gd name="connsiteX4-633" fmla="*/ 2701571 w 4268502"/>
              <a:gd name="connsiteY4-634" fmla="*/ 1802577 h 2783612"/>
              <a:gd name="connsiteX5-635" fmla="*/ 2396771 w 4268502"/>
              <a:gd name="connsiteY5-636" fmla="*/ 2023557 h 2783612"/>
              <a:gd name="connsiteX6-637" fmla="*/ 2023391 w 4268502"/>
              <a:gd name="connsiteY6-638" fmla="*/ 2244537 h 2783612"/>
              <a:gd name="connsiteX7-639" fmla="*/ 1482371 w 4268502"/>
              <a:gd name="connsiteY7-640" fmla="*/ 2427417 h 2783612"/>
              <a:gd name="connsiteX8-641" fmla="*/ 103151 w 4268502"/>
              <a:gd name="connsiteY8-642" fmla="*/ 2762697 h 2783612"/>
              <a:gd name="connsiteX9-643" fmla="*/ 202211 w 4268502"/>
              <a:gd name="connsiteY9-644" fmla="*/ 2739837 h 2783612"/>
              <a:gd name="connsiteX10-645" fmla="*/ 1017551 w 4268502"/>
              <a:gd name="connsiteY10-646" fmla="*/ 2671257 h 2783612"/>
              <a:gd name="connsiteX11-647" fmla="*/ 1764311 w 4268502"/>
              <a:gd name="connsiteY11-648" fmla="*/ 2556957 h 2783612"/>
              <a:gd name="connsiteX12-649" fmla="*/ 3234971 w 4268502"/>
              <a:gd name="connsiteY12-650" fmla="*/ 2198817 h 2783612"/>
              <a:gd name="connsiteX13-651" fmla="*/ 4172232 w 4268502"/>
              <a:gd name="connsiteY13-652" fmla="*/ 1993077 h 2783612"/>
              <a:gd name="connsiteX14-653" fmla="*/ 4256051 w 4268502"/>
              <a:gd name="connsiteY14-654" fmla="*/ 1299657 h 2783612"/>
              <a:gd name="connsiteX15-655" fmla="*/ 4256052 w 4268502"/>
              <a:gd name="connsiteY15-656" fmla="*/ 690057 h 2783612"/>
              <a:gd name="connsiteX16-657" fmla="*/ 4233621 w 4268502"/>
              <a:gd name="connsiteY16-658" fmla="*/ 34737 h 2783612"/>
              <a:gd name="connsiteX0-659" fmla="*/ 4233621 w 4269725"/>
              <a:gd name="connsiteY0-660" fmla="*/ 5354 h 2754229"/>
              <a:gd name="connsiteX1-661" fmla="*/ 3911474 w 4269725"/>
              <a:gd name="connsiteY1-662" fmla="*/ 371113 h 2754229"/>
              <a:gd name="connsiteX2-663" fmla="*/ 3494051 w 4269725"/>
              <a:gd name="connsiteY2-664" fmla="*/ 912134 h 2754229"/>
              <a:gd name="connsiteX3-665" fmla="*/ 3120671 w 4269725"/>
              <a:gd name="connsiteY3-666" fmla="*/ 1384574 h 2754229"/>
              <a:gd name="connsiteX4-667" fmla="*/ 2701571 w 4269725"/>
              <a:gd name="connsiteY4-668" fmla="*/ 1773194 h 2754229"/>
              <a:gd name="connsiteX5-669" fmla="*/ 2396771 w 4269725"/>
              <a:gd name="connsiteY5-670" fmla="*/ 1994174 h 2754229"/>
              <a:gd name="connsiteX6-671" fmla="*/ 2023391 w 4269725"/>
              <a:gd name="connsiteY6-672" fmla="*/ 2215154 h 2754229"/>
              <a:gd name="connsiteX7-673" fmla="*/ 1482371 w 4269725"/>
              <a:gd name="connsiteY7-674" fmla="*/ 2398034 h 2754229"/>
              <a:gd name="connsiteX8-675" fmla="*/ 103151 w 4269725"/>
              <a:gd name="connsiteY8-676" fmla="*/ 2733314 h 2754229"/>
              <a:gd name="connsiteX9-677" fmla="*/ 202211 w 4269725"/>
              <a:gd name="connsiteY9-678" fmla="*/ 2710454 h 2754229"/>
              <a:gd name="connsiteX10-679" fmla="*/ 1017551 w 4269725"/>
              <a:gd name="connsiteY10-680" fmla="*/ 2641874 h 2754229"/>
              <a:gd name="connsiteX11-681" fmla="*/ 1764311 w 4269725"/>
              <a:gd name="connsiteY11-682" fmla="*/ 2527574 h 2754229"/>
              <a:gd name="connsiteX12-683" fmla="*/ 3234971 w 4269725"/>
              <a:gd name="connsiteY12-684" fmla="*/ 2169434 h 2754229"/>
              <a:gd name="connsiteX13-685" fmla="*/ 4172232 w 4269725"/>
              <a:gd name="connsiteY13-686" fmla="*/ 1963694 h 2754229"/>
              <a:gd name="connsiteX14-687" fmla="*/ 4256051 w 4269725"/>
              <a:gd name="connsiteY14-688" fmla="*/ 1270274 h 2754229"/>
              <a:gd name="connsiteX15-689" fmla="*/ 4256052 w 4269725"/>
              <a:gd name="connsiteY15-690" fmla="*/ 645434 h 2754229"/>
              <a:gd name="connsiteX16-691" fmla="*/ 4233621 w 4269725"/>
              <a:gd name="connsiteY16-692" fmla="*/ 5354 h 2754229"/>
              <a:gd name="connsiteX0-693" fmla="*/ 4210546 w 4265580"/>
              <a:gd name="connsiteY0-694" fmla="*/ 5354 h 2754229"/>
              <a:gd name="connsiteX1-695" fmla="*/ 3911474 w 4265580"/>
              <a:gd name="connsiteY1-696" fmla="*/ 371113 h 2754229"/>
              <a:gd name="connsiteX2-697" fmla="*/ 3494051 w 4265580"/>
              <a:gd name="connsiteY2-698" fmla="*/ 912134 h 2754229"/>
              <a:gd name="connsiteX3-699" fmla="*/ 3120671 w 4265580"/>
              <a:gd name="connsiteY3-700" fmla="*/ 1384574 h 2754229"/>
              <a:gd name="connsiteX4-701" fmla="*/ 2701571 w 4265580"/>
              <a:gd name="connsiteY4-702" fmla="*/ 1773194 h 2754229"/>
              <a:gd name="connsiteX5-703" fmla="*/ 2396771 w 4265580"/>
              <a:gd name="connsiteY5-704" fmla="*/ 1994174 h 2754229"/>
              <a:gd name="connsiteX6-705" fmla="*/ 2023391 w 4265580"/>
              <a:gd name="connsiteY6-706" fmla="*/ 2215154 h 2754229"/>
              <a:gd name="connsiteX7-707" fmla="*/ 1482371 w 4265580"/>
              <a:gd name="connsiteY7-708" fmla="*/ 2398034 h 2754229"/>
              <a:gd name="connsiteX8-709" fmla="*/ 103151 w 4265580"/>
              <a:gd name="connsiteY8-710" fmla="*/ 2733314 h 2754229"/>
              <a:gd name="connsiteX9-711" fmla="*/ 202211 w 4265580"/>
              <a:gd name="connsiteY9-712" fmla="*/ 2710454 h 2754229"/>
              <a:gd name="connsiteX10-713" fmla="*/ 1017551 w 4265580"/>
              <a:gd name="connsiteY10-714" fmla="*/ 2641874 h 2754229"/>
              <a:gd name="connsiteX11-715" fmla="*/ 1764311 w 4265580"/>
              <a:gd name="connsiteY11-716" fmla="*/ 2527574 h 2754229"/>
              <a:gd name="connsiteX12-717" fmla="*/ 3234971 w 4265580"/>
              <a:gd name="connsiteY12-718" fmla="*/ 2169434 h 2754229"/>
              <a:gd name="connsiteX13-719" fmla="*/ 4172232 w 4265580"/>
              <a:gd name="connsiteY13-720" fmla="*/ 1963694 h 2754229"/>
              <a:gd name="connsiteX14-721" fmla="*/ 4256051 w 4265580"/>
              <a:gd name="connsiteY14-722" fmla="*/ 1270274 h 2754229"/>
              <a:gd name="connsiteX15-723" fmla="*/ 4256052 w 4265580"/>
              <a:gd name="connsiteY15-724" fmla="*/ 645434 h 2754229"/>
              <a:gd name="connsiteX16-725" fmla="*/ 4210546 w 4265580"/>
              <a:gd name="connsiteY16-726" fmla="*/ 5354 h 2754229"/>
              <a:gd name="connsiteX0-727" fmla="*/ 4210546 w 4289778"/>
              <a:gd name="connsiteY0-728" fmla="*/ 5354 h 2754229"/>
              <a:gd name="connsiteX1-729" fmla="*/ 3911474 w 4289778"/>
              <a:gd name="connsiteY1-730" fmla="*/ 371113 h 2754229"/>
              <a:gd name="connsiteX2-731" fmla="*/ 3494051 w 4289778"/>
              <a:gd name="connsiteY2-732" fmla="*/ 912134 h 2754229"/>
              <a:gd name="connsiteX3-733" fmla="*/ 3120671 w 4289778"/>
              <a:gd name="connsiteY3-734" fmla="*/ 1384574 h 2754229"/>
              <a:gd name="connsiteX4-735" fmla="*/ 2701571 w 4289778"/>
              <a:gd name="connsiteY4-736" fmla="*/ 1773194 h 2754229"/>
              <a:gd name="connsiteX5-737" fmla="*/ 2396771 w 4289778"/>
              <a:gd name="connsiteY5-738" fmla="*/ 1994174 h 2754229"/>
              <a:gd name="connsiteX6-739" fmla="*/ 2023391 w 4289778"/>
              <a:gd name="connsiteY6-740" fmla="*/ 2215154 h 2754229"/>
              <a:gd name="connsiteX7-741" fmla="*/ 1482371 w 4289778"/>
              <a:gd name="connsiteY7-742" fmla="*/ 2398034 h 2754229"/>
              <a:gd name="connsiteX8-743" fmla="*/ 103151 w 4289778"/>
              <a:gd name="connsiteY8-744" fmla="*/ 2733314 h 2754229"/>
              <a:gd name="connsiteX9-745" fmla="*/ 202211 w 4289778"/>
              <a:gd name="connsiteY9-746" fmla="*/ 2710454 h 2754229"/>
              <a:gd name="connsiteX10-747" fmla="*/ 1017551 w 4289778"/>
              <a:gd name="connsiteY10-748" fmla="*/ 2641874 h 2754229"/>
              <a:gd name="connsiteX11-749" fmla="*/ 1764311 w 4289778"/>
              <a:gd name="connsiteY11-750" fmla="*/ 2527574 h 2754229"/>
              <a:gd name="connsiteX12-751" fmla="*/ 3234971 w 4289778"/>
              <a:gd name="connsiteY12-752" fmla="*/ 2169434 h 2754229"/>
              <a:gd name="connsiteX13-753" fmla="*/ 4210690 w 4289778"/>
              <a:gd name="connsiteY13-754" fmla="*/ 1956074 h 2754229"/>
              <a:gd name="connsiteX14-755" fmla="*/ 4256051 w 4289778"/>
              <a:gd name="connsiteY14-756" fmla="*/ 1270274 h 2754229"/>
              <a:gd name="connsiteX15-757" fmla="*/ 4256052 w 4289778"/>
              <a:gd name="connsiteY15-758" fmla="*/ 645434 h 2754229"/>
              <a:gd name="connsiteX16-759" fmla="*/ 4210546 w 4289778"/>
              <a:gd name="connsiteY16-760" fmla="*/ 5354 h 2754229"/>
              <a:gd name="connsiteX0-761" fmla="*/ 4210546 w 4289778"/>
              <a:gd name="connsiteY0-762" fmla="*/ 5354 h 2754229"/>
              <a:gd name="connsiteX1-763" fmla="*/ 3911474 w 4289778"/>
              <a:gd name="connsiteY1-764" fmla="*/ 371113 h 2754229"/>
              <a:gd name="connsiteX2-765" fmla="*/ 3494051 w 4289778"/>
              <a:gd name="connsiteY2-766" fmla="*/ 912134 h 2754229"/>
              <a:gd name="connsiteX3-767" fmla="*/ 3120671 w 4289778"/>
              <a:gd name="connsiteY3-768" fmla="*/ 1384574 h 2754229"/>
              <a:gd name="connsiteX4-769" fmla="*/ 2701571 w 4289778"/>
              <a:gd name="connsiteY4-770" fmla="*/ 1773194 h 2754229"/>
              <a:gd name="connsiteX5-771" fmla="*/ 2396771 w 4289778"/>
              <a:gd name="connsiteY5-772" fmla="*/ 1994174 h 2754229"/>
              <a:gd name="connsiteX6-773" fmla="*/ 2023391 w 4289778"/>
              <a:gd name="connsiteY6-774" fmla="*/ 2215154 h 2754229"/>
              <a:gd name="connsiteX7-775" fmla="*/ 1482371 w 4289778"/>
              <a:gd name="connsiteY7-776" fmla="*/ 2398034 h 2754229"/>
              <a:gd name="connsiteX8-777" fmla="*/ 103151 w 4289778"/>
              <a:gd name="connsiteY8-778" fmla="*/ 2733314 h 2754229"/>
              <a:gd name="connsiteX9-779" fmla="*/ 202211 w 4289778"/>
              <a:gd name="connsiteY9-780" fmla="*/ 2710454 h 2754229"/>
              <a:gd name="connsiteX10-781" fmla="*/ 1017551 w 4289778"/>
              <a:gd name="connsiteY10-782" fmla="*/ 2641874 h 2754229"/>
              <a:gd name="connsiteX11-783" fmla="*/ 1764311 w 4289778"/>
              <a:gd name="connsiteY11-784" fmla="*/ 2527574 h 2754229"/>
              <a:gd name="connsiteX12-785" fmla="*/ 3234971 w 4289778"/>
              <a:gd name="connsiteY12-786" fmla="*/ 2169434 h 2754229"/>
              <a:gd name="connsiteX13-787" fmla="*/ 4210690 w 4289778"/>
              <a:gd name="connsiteY13-788" fmla="*/ 1956074 h 2754229"/>
              <a:gd name="connsiteX14-789" fmla="*/ 4256051 w 4289778"/>
              <a:gd name="connsiteY14-790" fmla="*/ 1293134 h 2754229"/>
              <a:gd name="connsiteX15-791" fmla="*/ 4256052 w 4289778"/>
              <a:gd name="connsiteY15-792" fmla="*/ 645434 h 2754229"/>
              <a:gd name="connsiteX16-793" fmla="*/ 4210546 w 4289778"/>
              <a:gd name="connsiteY16-794" fmla="*/ 5354 h 2754229"/>
              <a:gd name="connsiteX0-795" fmla="*/ 4210546 w 4304745"/>
              <a:gd name="connsiteY0-796" fmla="*/ 5354 h 2754229"/>
              <a:gd name="connsiteX1-797" fmla="*/ 3911474 w 4304745"/>
              <a:gd name="connsiteY1-798" fmla="*/ 371113 h 2754229"/>
              <a:gd name="connsiteX2-799" fmla="*/ 3494051 w 4304745"/>
              <a:gd name="connsiteY2-800" fmla="*/ 912134 h 2754229"/>
              <a:gd name="connsiteX3-801" fmla="*/ 3120671 w 4304745"/>
              <a:gd name="connsiteY3-802" fmla="*/ 1384574 h 2754229"/>
              <a:gd name="connsiteX4-803" fmla="*/ 2701571 w 4304745"/>
              <a:gd name="connsiteY4-804" fmla="*/ 1773194 h 2754229"/>
              <a:gd name="connsiteX5-805" fmla="*/ 2396771 w 4304745"/>
              <a:gd name="connsiteY5-806" fmla="*/ 1994174 h 2754229"/>
              <a:gd name="connsiteX6-807" fmla="*/ 2023391 w 4304745"/>
              <a:gd name="connsiteY6-808" fmla="*/ 2215154 h 2754229"/>
              <a:gd name="connsiteX7-809" fmla="*/ 1482371 w 4304745"/>
              <a:gd name="connsiteY7-810" fmla="*/ 2398034 h 2754229"/>
              <a:gd name="connsiteX8-811" fmla="*/ 103151 w 4304745"/>
              <a:gd name="connsiteY8-812" fmla="*/ 2733314 h 2754229"/>
              <a:gd name="connsiteX9-813" fmla="*/ 202211 w 4304745"/>
              <a:gd name="connsiteY9-814" fmla="*/ 2710454 h 2754229"/>
              <a:gd name="connsiteX10-815" fmla="*/ 1017551 w 4304745"/>
              <a:gd name="connsiteY10-816" fmla="*/ 2641874 h 2754229"/>
              <a:gd name="connsiteX11-817" fmla="*/ 1764311 w 4304745"/>
              <a:gd name="connsiteY11-818" fmla="*/ 2527574 h 2754229"/>
              <a:gd name="connsiteX12-819" fmla="*/ 3234971 w 4304745"/>
              <a:gd name="connsiteY12-820" fmla="*/ 2169434 h 2754229"/>
              <a:gd name="connsiteX13-821" fmla="*/ 4210690 w 4304745"/>
              <a:gd name="connsiteY13-822" fmla="*/ 1956074 h 2754229"/>
              <a:gd name="connsiteX14-823" fmla="*/ 4256051 w 4304745"/>
              <a:gd name="connsiteY14-824" fmla="*/ 1293134 h 2754229"/>
              <a:gd name="connsiteX15-825" fmla="*/ 4256052 w 4304745"/>
              <a:gd name="connsiteY15-826" fmla="*/ 645434 h 2754229"/>
              <a:gd name="connsiteX16-827" fmla="*/ 4210546 w 4304745"/>
              <a:gd name="connsiteY16-828" fmla="*/ 5354 h 2754229"/>
              <a:gd name="connsiteX0-829" fmla="*/ 4210546 w 4289558"/>
              <a:gd name="connsiteY0-830" fmla="*/ 5354 h 2754229"/>
              <a:gd name="connsiteX1-831" fmla="*/ 3911474 w 4289558"/>
              <a:gd name="connsiteY1-832" fmla="*/ 371113 h 2754229"/>
              <a:gd name="connsiteX2-833" fmla="*/ 3494051 w 4289558"/>
              <a:gd name="connsiteY2-834" fmla="*/ 912134 h 2754229"/>
              <a:gd name="connsiteX3-835" fmla="*/ 3120671 w 4289558"/>
              <a:gd name="connsiteY3-836" fmla="*/ 1384574 h 2754229"/>
              <a:gd name="connsiteX4-837" fmla="*/ 2701571 w 4289558"/>
              <a:gd name="connsiteY4-838" fmla="*/ 1773194 h 2754229"/>
              <a:gd name="connsiteX5-839" fmla="*/ 2396771 w 4289558"/>
              <a:gd name="connsiteY5-840" fmla="*/ 1994174 h 2754229"/>
              <a:gd name="connsiteX6-841" fmla="*/ 2023391 w 4289558"/>
              <a:gd name="connsiteY6-842" fmla="*/ 2215154 h 2754229"/>
              <a:gd name="connsiteX7-843" fmla="*/ 1482371 w 4289558"/>
              <a:gd name="connsiteY7-844" fmla="*/ 2398034 h 2754229"/>
              <a:gd name="connsiteX8-845" fmla="*/ 103151 w 4289558"/>
              <a:gd name="connsiteY8-846" fmla="*/ 2733314 h 2754229"/>
              <a:gd name="connsiteX9-847" fmla="*/ 202211 w 4289558"/>
              <a:gd name="connsiteY9-848" fmla="*/ 2710454 h 2754229"/>
              <a:gd name="connsiteX10-849" fmla="*/ 1017551 w 4289558"/>
              <a:gd name="connsiteY10-850" fmla="*/ 2641874 h 2754229"/>
              <a:gd name="connsiteX11-851" fmla="*/ 1764311 w 4289558"/>
              <a:gd name="connsiteY11-852" fmla="*/ 2527574 h 2754229"/>
              <a:gd name="connsiteX12-853" fmla="*/ 3234971 w 4289558"/>
              <a:gd name="connsiteY12-854" fmla="*/ 2169434 h 2754229"/>
              <a:gd name="connsiteX13-855" fmla="*/ 4210690 w 4289558"/>
              <a:gd name="connsiteY13-856" fmla="*/ 1956074 h 2754229"/>
              <a:gd name="connsiteX14-857" fmla="*/ 4217594 w 4289558"/>
              <a:gd name="connsiteY14-858" fmla="*/ 1359809 h 2754229"/>
              <a:gd name="connsiteX15-859" fmla="*/ 4256052 w 4289558"/>
              <a:gd name="connsiteY15-860" fmla="*/ 645434 h 2754229"/>
              <a:gd name="connsiteX16-861" fmla="*/ 4210546 w 4289558"/>
              <a:gd name="connsiteY16-862" fmla="*/ 5354 h 2754229"/>
              <a:gd name="connsiteX0-863" fmla="*/ 4210546 w 4283608"/>
              <a:gd name="connsiteY0-864" fmla="*/ 5354 h 2754229"/>
              <a:gd name="connsiteX1-865" fmla="*/ 3911474 w 4283608"/>
              <a:gd name="connsiteY1-866" fmla="*/ 371113 h 2754229"/>
              <a:gd name="connsiteX2-867" fmla="*/ 3494051 w 4283608"/>
              <a:gd name="connsiteY2-868" fmla="*/ 912134 h 2754229"/>
              <a:gd name="connsiteX3-869" fmla="*/ 3120671 w 4283608"/>
              <a:gd name="connsiteY3-870" fmla="*/ 1384574 h 2754229"/>
              <a:gd name="connsiteX4-871" fmla="*/ 2701571 w 4283608"/>
              <a:gd name="connsiteY4-872" fmla="*/ 1773194 h 2754229"/>
              <a:gd name="connsiteX5-873" fmla="*/ 2396771 w 4283608"/>
              <a:gd name="connsiteY5-874" fmla="*/ 1994174 h 2754229"/>
              <a:gd name="connsiteX6-875" fmla="*/ 2023391 w 4283608"/>
              <a:gd name="connsiteY6-876" fmla="*/ 2215154 h 2754229"/>
              <a:gd name="connsiteX7-877" fmla="*/ 1482371 w 4283608"/>
              <a:gd name="connsiteY7-878" fmla="*/ 2398034 h 2754229"/>
              <a:gd name="connsiteX8-879" fmla="*/ 103151 w 4283608"/>
              <a:gd name="connsiteY8-880" fmla="*/ 2733314 h 2754229"/>
              <a:gd name="connsiteX9-881" fmla="*/ 202211 w 4283608"/>
              <a:gd name="connsiteY9-882" fmla="*/ 2710454 h 2754229"/>
              <a:gd name="connsiteX10-883" fmla="*/ 1017551 w 4283608"/>
              <a:gd name="connsiteY10-884" fmla="*/ 2641874 h 2754229"/>
              <a:gd name="connsiteX11-885" fmla="*/ 1764311 w 4283608"/>
              <a:gd name="connsiteY11-886" fmla="*/ 2527574 h 2754229"/>
              <a:gd name="connsiteX12-887" fmla="*/ 3234971 w 4283608"/>
              <a:gd name="connsiteY12-888" fmla="*/ 2169434 h 2754229"/>
              <a:gd name="connsiteX13-889" fmla="*/ 4210690 w 4283608"/>
              <a:gd name="connsiteY13-890" fmla="*/ 1956074 h 2754229"/>
              <a:gd name="connsiteX14-891" fmla="*/ 4217594 w 4283608"/>
              <a:gd name="connsiteY14-892" fmla="*/ 1359809 h 2754229"/>
              <a:gd name="connsiteX15-893" fmla="*/ 4256052 w 4283608"/>
              <a:gd name="connsiteY15-894" fmla="*/ 645434 h 2754229"/>
              <a:gd name="connsiteX16-895" fmla="*/ 4210546 w 4283608"/>
              <a:gd name="connsiteY16-896" fmla="*/ 5354 h 2754229"/>
              <a:gd name="connsiteX0-897" fmla="*/ 4210546 w 4305989"/>
              <a:gd name="connsiteY0-898" fmla="*/ 5354 h 2754229"/>
              <a:gd name="connsiteX1-899" fmla="*/ 3911474 w 4305989"/>
              <a:gd name="connsiteY1-900" fmla="*/ 371113 h 2754229"/>
              <a:gd name="connsiteX2-901" fmla="*/ 3494051 w 4305989"/>
              <a:gd name="connsiteY2-902" fmla="*/ 912134 h 2754229"/>
              <a:gd name="connsiteX3-903" fmla="*/ 3120671 w 4305989"/>
              <a:gd name="connsiteY3-904" fmla="*/ 1384574 h 2754229"/>
              <a:gd name="connsiteX4-905" fmla="*/ 2701571 w 4305989"/>
              <a:gd name="connsiteY4-906" fmla="*/ 1773194 h 2754229"/>
              <a:gd name="connsiteX5-907" fmla="*/ 2396771 w 4305989"/>
              <a:gd name="connsiteY5-908" fmla="*/ 1994174 h 2754229"/>
              <a:gd name="connsiteX6-909" fmla="*/ 2023391 w 4305989"/>
              <a:gd name="connsiteY6-910" fmla="*/ 2215154 h 2754229"/>
              <a:gd name="connsiteX7-911" fmla="*/ 1482371 w 4305989"/>
              <a:gd name="connsiteY7-912" fmla="*/ 2398034 h 2754229"/>
              <a:gd name="connsiteX8-913" fmla="*/ 103151 w 4305989"/>
              <a:gd name="connsiteY8-914" fmla="*/ 2733314 h 2754229"/>
              <a:gd name="connsiteX9-915" fmla="*/ 202211 w 4305989"/>
              <a:gd name="connsiteY9-916" fmla="*/ 2710454 h 2754229"/>
              <a:gd name="connsiteX10-917" fmla="*/ 1017551 w 4305989"/>
              <a:gd name="connsiteY10-918" fmla="*/ 2641874 h 2754229"/>
              <a:gd name="connsiteX11-919" fmla="*/ 1764311 w 4305989"/>
              <a:gd name="connsiteY11-920" fmla="*/ 2527574 h 2754229"/>
              <a:gd name="connsiteX12-921" fmla="*/ 3234971 w 4305989"/>
              <a:gd name="connsiteY12-922" fmla="*/ 2169434 h 2754229"/>
              <a:gd name="connsiteX13-923" fmla="*/ 4210690 w 4305989"/>
              <a:gd name="connsiteY13-924" fmla="*/ 1956074 h 2754229"/>
              <a:gd name="connsiteX14-925" fmla="*/ 4269774 w 4305989"/>
              <a:gd name="connsiteY14-926" fmla="*/ 1893843 h 2754229"/>
              <a:gd name="connsiteX15-927" fmla="*/ 4217594 w 4305989"/>
              <a:gd name="connsiteY15-928" fmla="*/ 1359809 h 2754229"/>
              <a:gd name="connsiteX16-929" fmla="*/ 4256052 w 4305989"/>
              <a:gd name="connsiteY16-930" fmla="*/ 645434 h 2754229"/>
              <a:gd name="connsiteX17" fmla="*/ 4210546 w 4305989"/>
              <a:gd name="connsiteY17" fmla="*/ 5354 h 2754229"/>
              <a:gd name="connsiteX0-931" fmla="*/ 4210546 w 4301156"/>
              <a:gd name="connsiteY0-932" fmla="*/ 5354 h 2754229"/>
              <a:gd name="connsiteX1-933" fmla="*/ 3911474 w 4301156"/>
              <a:gd name="connsiteY1-934" fmla="*/ 371113 h 2754229"/>
              <a:gd name="connsiteX2-935" fmla="*/ 3494051 w 4301156"/>
              <a:gd name="connsiteY2-936" fmla="*/ 912134 h 2754229"/>
              <a:gd name="connsiteX3-937" fmla="*/ 3120671 w 4301156"/>
              <a:gd name="connsiteY3-938" fmla="*/ 1384574 h 2754229"/>
              <a:gd name="connsiteX4-939" fmla="*/ 2701571 w 4301156"/>
              <a:gd name="connsiteY4-940" fmla="*/ 1773194 h 2754229"/>
              <a:gd name="connsiteX5-941" fmla="*/ 2396771 w 4301156"/>
              <a:gd name="connsiteY5-942" fmla="*/ 1994174 h 2754229"/>
              <a:gd name="connsiteX6-943" fmla="*/ 2023391 w 4301156"/>
              <a:gd name="connsiteY6-944" fmla="*/ 2215154 h 2754229"/>
              <a:gd name="connsiteX7-945" fmla="*/ 1482371 w 4301156"/>
              <a:gd name="connsiteY7-946" fmla="*/ 2398034 h 2754229"/>
              <a:gd name="connsiteX8-947" fmla="*/ 103151 w 4301156"/>
              <a:gd name="connsiteY8-948" fmla="*/ 2733314 h 2754229"/>
              <a:gd name="connsiteX9-949" fmla="*/ 202211 w 4301156"/>
              <a:gd name="connsiteY9-950" fmla="*/ 2710454 h 2754229"/>
              <a:gd name="connsiteX10-951" fmla="*/ 1017551 w 4301156"/>
              <a:gd name="connsiteY10-952" fmla="*/ 2641874 h 2754229"/>
              <a:gd name="connsiteX11-953" fmla="*/ 1764311 w 4301156"/>
              <a:gd name="connsiteY11-954" fmla="*/ 2527574 h 2754229"/>
              <a:gd name="connsiteX12-955" fmla="*/ 3234971 w 4301156"/>
              <a:gd name="connsiteY12-956" fmla="*/ 2169434 h 2754229"/>
              <a:gd name="connsiteX13-957" fmla="*/ 4210690 w 4301156"/>
              <a:gd name="connsiteY13-958" fmla="*/ 1956074 h 2754229"/>
              <a:gd name="connsiteX14-959" fmla="*/ 4256954 w 4301156"/>
              <a:gd name="connsiteY14-960" fmla="*/ 1893843 h 2754229"/>
              <a:gd name="connsiteX15-961" fmla="*/ 4217594 w 4301156"/>
              <a:gd name="connsiteY15-962" fmla="*/ 1359809 h 2754229"/>
              <a:gd name="connsiteX16-963" fmla="*/ 4256052 w 4301156"/>
              <a:gd name="connsiteY16-964" fmla="*/ 645434 h 2754229"/>
              <a:gd name="connsiteX17-965" fmla="*/ 4210546 w 4301156"/>
              <a:gd name="connsiteY17-966" fmla="*/ 5354 h 2754229"/>
              <a:gd name="connsiteX0-967" fmla="*/ 4210546 w 4298914"/>
              <a:gd name="connsiteY0-968" fmla="*/ 5354 h 2754229"/>
              <a:gd name="connsiteX1-969" fmla="*/ 3911474 w 4298914"/>
              <a:gd name="connsiteY1-970" fmla="*/ 371113 h 2754229"/>
              <a:gd name="connsiteX2-971" fmla="*/ 3494051 w 4298914"/>
              <a:gd name="connsiteY2-972" fmla="*/ 912134 h 2754229"/>
              <a:gd name="connsiteX3-973" fmla="*/ 3120671 w 4298914"/>
              <a:gd name="connsiteY3-974" fmla="*/ 1384574 h 2754229"/>
              <a:gd name="connsiteX4-975" fmla="*/ 2701571 w 4298914"/>
              <a:gd name="connsiteY4-976" fmla="*/ 1773194 h 2754229"/>
              <a:gd name="connsiteX5-977" fmla="*/ 2396771 w 4298914"/>
              <a:gd name="connsiteY5-978" fmla="*/ 1994174 h 2754229"/>
              <a:gd name="connsiteX6-979" fmla="*/ 2023391 w 4298914"/>
              <a:gd name="connsiteY6-980" fmla="*/ 2215154 h 2754229"/>
              <a:gd name="connsiteX7-981" fmla="*/ 1482371 w 4298914"/>
              <a:gd name="connsiteY7-982" fmla="*/ 2398034 h 2754229"/>
              <a:gd name="connsiteX8-983" fmla="*/ 103151 w 4298914"/>
              <a:gd name="connsiteY8-984" fmla="*/ 2733314 h 2754229"/>
              <a:gd name="connsiteX9-985" fmla="*/ 202211 w 4298914"/>
              <a:gd name="connsiteY9-986" fmla="*/ 2710454 h 2754229"/>
              <a:gd name="connsiteX10-987" fmla="*/ 1017551 w 4298914"/>
              <a:gd name="connsiteY10-988" fmla="*/ 2641874 h 2754229"/>
              <a:gd name="connsiteX11-989" fmla="*/ 1764311 w 4298914"/>
              <a:gd name="connsiteY11-990" fmla="*/ 2527574 h 2754229"/>
              <a:gd name="connsiteX12-991" fmla="*/ 3234971 w 4298914"/>
              <a:gd name="connsiteY12-992" fmla="*/ 2169434 h 2754229"/>
              <a:gd name="connsiteX13-993" fmla="*/ 4210690 w 4298914"/>
              <a:gd name="connsiteY13-994" fmla="*/ 1956074 h 2754229"/>
              <a:gd name="connsiteX14-995" fmla="*/ 4250545 w 4298914"/>
              <a:gd name="connsiteY14-996" fmla="*/ 1893843 h 2754229"/>
              <a:gd name="connsiteX15-997" fmla="*/ 4217594 w 4298914"/>
              <a:gd name="connsiteY15-998" fmla="*/ 1359809 h 2754229"/>
              <a:gd name="connsiteX16-999" fmla="*/ 4256052 w 4298914"/>
              <a:gd name="connsiteY16-1000" fmla="*/ 645434 h 2754229"/>
              <a:gd name="connsiteX17-1001" fmla="*/ 4210546 w 4298914"/>
              <a:gd name="connsiteY17-1002" fmla="*/ 5354 h 2754229"/>
              <a:gd name="connsiteX0-1003" fmla="*/ 4210546 w 4281109"/>
              <a:gd name="connsiteY0-1004" fmla="*/ 5354 h 2754229"/>
              <a:gd name="connsiteX1-1005" fmla="*/ 3911474 w 4281109"/>
              <a:gd name="connsiteY1-1006" fmla="*/ 371113 h 2754229"/>
              <a:gd name="connsiteX2-1007" fmla="*/ 3494051 w 4281109"/>
              <a:gd name="connsiteY2-1008" fmla="*/ 912134 h 2754229"/>
              <a:gd name="connsiteX3-1009" fmla="*/ 3120671 w 4281109"/>
              <a:gd name="connsiteY3-1010" fmla="*/ 1384574 h 2754229"/>
              <a:gd name="connsiteX4-1011" fmla="*/ 2701571 w 4281109"/>
              <a:gd name="connsiteY4-1012" fmla="*/ 1773194 h 2754229"/>
              <a:gd name="connsiteX5-1013" fmla="*/ 2396771 w 4281109"/>
              <a:gd name="connsiteY5-1014" fmla="*/ 1994174 h 2754229"/>
              <a:gd name="connsiteX6-1015" fmla="*/ 2023391 w 4281109"/>
              <a:gd name="connsiteY6-1016" fmla="*/ 2215154 h 2754229"/>
              <a:gd name="connsiteX7-1017" fmla="*/ 1482371 w 4281109"/>
              <a:gd name="connsiteY7-1018" fmla="*/ 2398034 h 2754229"/>
              <a:gd name="connsiteX8-1019" fmla="*/ 103151 w 4281109"/>
              <a:gd name="connsiteY8-1020" fmla="*/ 2733314 h 2754229"/>
              <a:gd name="connsiteX9-1021" fmla="*/ 202211 w 4281109"/>
              <a:gd name="connsiteY9-1022" fmla="*/ 2710454 h 2754229"/>
              <a:gd name="connsiteX10-1023" fmla="*/ 1017551 w 4281109"/>
              <a:gd name="connsiteY10-1024" fmla="*/ 2641874 h 2754229"/>
              <a:gd name="connsiteX11-1025" fmla="*/ 1764311 w 4281109"/>
              <a:gd name="connsiteY11-1026" fmla="*/ 2527574 h 2754229"/>
              <a:gd name="connsiteX12-1027" fmla="*/ 3234971 w 4281109"/>
              <a:gd name="connsiteY12-1028" fmla="*/ 2169434 h 2754229"/>
              <a:gd name="connsiteX13-1029" fmla="*/ 4181847 w 4281109"/>
              <a:gd name="connsiteY13-1030" fmla="*/ 1968774 h 2754229"/>
              <a:gd name="connsiteX14-1031" fmla="*/ 4250545 w 4281109"/>
              <a:gd name="connsiteY14-1032" fmla="*/ 1893843 h 2754229"/>
              <a:gd name="connsiteX15-1033" fmla="*/ 4217594 w 4281109"/>
              <a:gd name="connsiteY15-1034" fmla="*/ 1359809 h 2754229"/>
              <a:gd name="connsiteX16-1035" fmla="*/ 4256052 w 4281109"/>
              <a:gd name="connsiteY16-1036" fmla="*/ 645434 h 2754229"/>
              <a:gd name="connsiteX17-1037" fmla="*/ 4210546 w 4281109"/>
              <a:gd name="connsiteY17-1038" fmla="*/ 5354 h 2754229"/>
              <a:gd name="connsiteX0-1039" fmla="*/ 4210546 w 4281109"/>
              <a:gd name="connsiteY0-1040" fmla="*/ 5354 h 2754229"/>
              <a:gd name="connsiteX1-1041" fmla="*/ 3911474 w 4281109"/>
              <a:gd name="connsiteY1-1042" fmla="*/ 371113 h 2754229"/>
              <a:gd name="connsiteX2-1043" fmla="*/ 3494051 w 4281109"/>
              <a:gd name="connsiteY2-1044" fmla="*/ 912134 h 2754229"/>
              <a:gd name="connsiteX3-1045" fmla="*/ 3120671 w 4281109"/>
              <a:gd name="connsiteY3-1046" fmla="*/ 1384574 h 2754229"/>
              <a:gd name="connsiteX4-1047" fmla="*/ 2701571 w 4281109"/>
              <a:gd name="connsiteY4-1048" fmla="*/ 1773194 h 2754229"/>
              <a:gd name="connsiteX5-1049" fmla="*/ 2396771 w 4281109"/>
              <a:gd name="connsiteY5-1050" fmla="*/ 1994174 h 2754229"/>
              <a:gd name="connsiteX6-1051" fmla="*/ 2023391 w 4281109"/>
              <a:gd name="connsiteY6-1052" fmla="*/ 2215154 h 2754229"/>
              <a:gd name="connsiteX7-1053" fmla="*/ 1482371 w 4281109"/>
              <a:gd name="connsiteY7-1054" fmla="*/ 2398034 h 2754229"/>
              <a:gd name="connsiteX8-1055" fmla="*/ 103151 w 4281109"/>
              <a:gd name="connsiteY8-1056" fmla="*/ 2733314 h 2754229"/>
              <a:gd name="connsiteX9-1057" fmla="*/ 202211 w 4281109"/>
              <a:gd name="connsiteY9-1058" fmla="*/ 2710454 h 2754229"/>
              <a:gd name="connsiteX10-1059" fmla="*/ 1017551 w 4281109"/>
              <a:gd name="connsiteY10-1060" fmla="*/ 2641874 h 2754229"/>
              <a:gd name="connsiteX11-1061" fmla="*/ 1764311 w 4281109"/>
              <a:gd name="connsiteY11-1062" fmla="*/ 2527574 h 2754229"/>
              <a:gd name="connsiteX12-1063" fmla="*/ 3234971 w 4281109"/>
              <a:gd name="connsiteY12-1064" fmla="*/ 2169434 h 2754229"/>
              <a:gd name="connsiteX13-1065" fmla="*/ 4181847 w 4281109"/>
              <a:gd name="connsiteY13-1066" fmla="*/ 1968774 h 2754229"/>
              <a:gd name="connsiteX14-1067" fmla="*/ 4250545 w 4281109"/>
              <a:gd name="connsiteY14-1068" fmla="*/ 1893843 h 2754229"/>
              <a:gd name="connsiteX15-1069" fmla="*/ 4240028 w 4281109"/>
              <a:gd name="connsiteY15-1070" fmla="*/ 1359809 h 2754229"/>
              <a:gd name="connsiteX16-1071" fmla="*/ 4256052 w 4281109"/>
              <a:gd name="connsiteY16-1072" fmla="*/ 645434 h 2754229"/>
              <a:gd name="connsiteX17-1073" fmla="*/ 4210546 w 4281109"/>
              <a:gd name="connsiteY17-1074" fmla="*/ 5354 h 2754229"/>
              <a:gd name="connsiteX0-1075" fmla="*/ 4210546 w 4281109"/>
              <a:gd name="connsiteY0-1076" fmla="*/ 5354 h 2754229"/>
              <a:gd name="connsiteX1-1077" fmla="*/ 3911474 w 4281109"/>
              <a:gd name="connsiteY1-1078" fmla="*/ 371113 h 2754229"/>
              <a:gd name="connsiteX2-1079" fmla="*/ 3494051 w 4281109"/>
              <a:gd name="connsiteY2-1080" fmla="*/ 912134 h 2754229"/>
              <a:gd name="connsiteX3-1081" fmla="*/ 3120671 w 4281109"/>
              <a:gd name="connsiteY3-1082" fmla="*/ 1384574 h 2754229"/>
              <a:gd name="connsiteX4-1083" fmla="*/ 2701571 w 4281109"/>
              <a:gd name="connsiteY4-1084" fmla="*/ 1773194 h 2754229"/>
              <a:gd name="connsiteX5-1085" fmla="*/ 2396771 w 4281109"/>
              <a:gd name="connsiteY5-1086" fmla="*/ 1994174 h 2754229"/>
              <a:gd name="connsiteX6-1087" fmla="*/ 2023391 w 4281109"/>
              <a:gd name="connsiteY6-1088" fmla="*/ 2215154 h 2754229"/>
              <a:gd name="connsiteX7-1089" fmla="*/ 1482371 w 4281109"/>
              <a:gd name="connsiteY7-1090" fmla="*/ 2398034 h 2754229"/>
              <a:gd name="connsiteX8-1091" fmla="*/ 103151 w 4281109"/>
              <a:gd name="connsiteY8-1092" fmla="*/ 2733314 h 2754229"/>
              <a:gd name="connsiteX9-1093" fmla="*/ 202211 w 4281109"/>
              <a:gd name="connsiteY9-1094" fmla="*/ 2710454 h 2754229"/>
              <a:gd name="connsiteX10-1095" fmla="*/ 1017551 w 4281109"/>
              <a:gd name="connsiteY10-1096" fmla="*/ 2641874 h 2754229"/>
              <a:gd name="connsiteX11-1097" fmla="*/ 1764311 w 4281109"/>
              <a:gd name="connsiteY11-1098" fmla="*/ 2527574 h 2754229"/>
              <a:gd name="connsiteX12-1099" fmla="*/ 3234971 w 4281109"/>
              <a:gd name="connsiteY12-1100" fmla="*/ 2169434 h 2754229"/>
              <a:gd name="connsiteX13-1101" fmla="*/ 4181847 w 4281109"/>
              <a:gd name="connsiteY13-1102" fmla="*/ 1968774 h 2754229"/>
              <a:gd name="connsiteX14-1103" fmla="*/ 4250545 w 4281109"/>
              <a:gd name="connsiteY14-1104" fmla="*/ 1893843 h 2754229"/>
              <a:gd name="connsiteX15-1105" fmla="*/ 4252848 w 4281109"/>
              <a:gd name="connsiteY15-1106" fmla="*/ 1359809 h 2754229"/>
              <a:gd name="connsiteX16-1107" fmla="*/ 4256052 w 4281109"/>
              <a:gd name="connsiteY16-1108" fmla="*/ 645434 h 2754229"/>
              <a:gd name="connsiteX17-1109" fmla="*/ 4210546 w 4281109"/>
              <a:gd name="connsiteY17-1110" fmla="*/ 5354 h 2754229"/>
              <a:gd name="connsiteX0-1111" fmla="*/ 4207341 w 4281109"/>
              <a:gd name="connsiteY0-1112" fmla="*/ 4837 h 2785462"/>
              <a:gd name="connsiteX1-1113" fmla="*/ 3911474 w 4281109"/>
              <a:gd name="connsiteY1-1114" fmla="*/ 402346 h 2785462"/>
              <a:gd name="connsiteX2-1115" fmla="*/ 3494051 w 4281109"/>
              <a:gd name="connsiteY2-1116" fmla="*/ 943367 h 2785462"/>
              <a:gd name="connsiteX3-1117" fmla="*/ 3120671 w 4281109"/>
              <a:gd name="connsiteY3-1118" fmla="*/ 1415807 h 2785462"/>
              <a:gd name="connsiteX4-1119" fmla="*/ 2701571 w 4281109"/>
              <a:gd name="connsiteY4-1120" fmla="*/ 1804427 h 2785462"/>
              <a:gd name="connsiteX5-1121" fmla="*/ 2396771 w 4281109"/>
              <a:gd name="connsiteY5-1122" fmla="*/ 2025407 h 2785462"/>
              <a:gd name="connsiteX6-1123" fmla="*/ 2023391 w 4281109"/>
              <a:gd name="connsiteY6-1124" fmla="*/ 2246387 h 2785462"/>
              <a:gd name="connsiteX7-1125" fmla="*/ 1482371 w 4281109"/>
              <a:gd name="connsiteY7-1126" fmla="*/ 2429267 h 2785462"/>
              <a:gd name="connsiteX8-1127" fmla="*/ 103151 w 4281109"/>
              <a:gd name="connsiteY8-1128" fmla="*/ 2764547 h 2785462"/>
              <a:gd name="connsiteX9-1129" fmla="*/ 202211 w 4281109"/>
              <a:gd name="connsiteY9-1130" fmla="*/ 2741687 h 2785462"/>
              <a:gd name="connsiteX10-1131" fmla="*/ 1017551 w 4281109"/>
              <a:gd name="connsiteY10-1132" fmla="*/ 2673107 h 2785462"/>
              <a:gd name="connsiteX11-1133" fmla="*/ 1764311 w 4281109"/>
              <a:gd name="connsiteY11-1134" fmla="*/ 2558807 h 2785462"/>
              <a:gd name="connsiteX12-1135" fmla="*/ 3234971 w 4281109"/>
              <a:gd name="connsiteY12-1136" fmla="*/ 2200667 h 2785462"/>
              <a:gd name="connsiteX13-1137" fmla="*/ 4181847 w 4281109"/>
              <a:gd name="connsiteY13-1138" fmla="*/ 2000007 h 2785462"/>
              <a:gd name="connsiteX14-1139" fmla="*/ 4250545 w 4281109"/>
              <a:gd name="connsiteY14-1140" fmla="*/ 1925076 h 2785462"/>
              <a:gd name="connsiteX15-1141" fmla="*/ 4252848 w 4281109"/>
              <a:gd name="connsiteY15-1142" fmla="*/ 1391042 h 2785462"/>
              <a:gd name="connsiteX16-1143" fmla="*/ 4256052 w 4281109"/>
              <a:gd name="connsiteY16-1144" fmla="*/ 676667 h 2785462"/>
              <a:gd name="connsiteX17-1145" fmla="*/ 4207341 w 4281109"/>
              <a:gd name="connsiteY17-1146" fmla="*/ 4837 h 2785462"/>
              <a:gd name="connsiteX0-1147" fmla="*/ 4207341 w 4281109"/>
              <a:gd name="connsiteY0-1148" fmla="*/ 39817 h 2820442"/>
              <a:gd name="connsiteX1-1149" fmla="*/ 3911474 w 4281109"/>
              <a:gd name="connsiteY1-1150" fmla="*/ 437326 h 2820442"/>
              <a:gd name="connsiteX2-1151" fmla="*/ 3494051 w 4281109"/>
              <a:gd name="connsiteY2-1152" fmla="*/ 978347 h 2820442"/>
              <a:gd name="connsiteX3-1153" fmla="*/ 3120671 w 4281109"/>
              <a:gd name="connsiteY3-1154" fmla="*/ 1450787 h 2820442"/>
              <a:gd name="connsiteX4-1155" fmla="*/ 2701571 w 4281109"/>
              <a:gd name="connsiteY4-1156" fmla="*/ 1839407 h 2820442"/>
              <a:gd name="connsiteX5-1157" fmla="*/ 2396771 w 4281109"/>
              <a:gd name="connsiteY5-1158" fmla="*/ 2060387 h 2820442"/>
              <a:gd name="connsiteX6-1159" fmla="*/ 2023391 w 4281109"/>
              <a:gd name="connsiteY6-1160" fmla="*/ 2281367 h 2820442"/>
              <a:gd name="connsiteX7-1161" fmla="*/ 1482371 w 4281109"/>
              <a:gd name="connsiteY7-1162" fmla="*/ 2464247 h 2820442"/>
              <a:gd name="connsiteX8-1163" fmla="*/ 103151 w 4281109"/>
              <a:gd name="connsiteY8-1164" fmla="*/ 2799527 h 2820442"/>
              <a:gd name="connsiteX9-1165" fmla="*/ 202211 w 4281109"/>
              <a:gd name="connsiteY9-1166" fmla="*/ 2776667 h 2820442"/>
              <a:gd name="connsiteX10-1167" fmla="*/ 1017551 w 4281109"/>
              <a:gd name="connsiteY10-1168" fmla="*/ 2708087 h 2820442"/>
              <a:gd name="connsiteX11-1169" fmla="*/ 1764311 w 4281109"/>
              <a:gd name="connsiteY11-1170" fmla="*/ 2593787 h 2820442"/>
              <a:gd name="connsiteX12-1171" fmla="*/ 3234971 w 4281109"/>
              <a:gd name="connsiteY12-1172" fmla="*/ 2235647 h 2820442"/>
              <a:gd name="connsiteX13-1173" fmla="*/ 4181847 w 4281109"/>
              <a:gd name="connsiteY13-1174" fmla="*/ 2034987 h 2820442"/>
              <a:gd name="connsiteX14-1175" fmla="*/ 4250545 w 4281109"/>
              <a:gd name="connsiteY14-1176" fmla="*/ 1960056 h 2820442"/>
              <a:gd name="connsiteX15-1177" fmla="*/ 4252848 w 4281109"/>
              <a:gd name="connsiteY15-1178" fmla="*/ 1426022 h 2820442"/>
              <a:gd name="connsiteX16-1179" fmla="*/ 4256052 w 4281109"/>
              <a:gd name="connsiteY16-1180" fmla="*/ 711647 h 2820442"/>
              <a:gd name="connsiteX17-1181" fmla="*/ 4224907 w 4281109"/>
              <a:gd name="connsiteY17-1182" fmla="*/ 89981 h 2820442"/>
              <a:gd name="connsiteX18" fmla="*/ 4207341 w 4281109"/>
              <a:gd name="connsiteY18" fmla="*/ 39817 h 2820442"/>
              <a:gd name="connsiteX0-1183" fmla="*/ 4207341 w 4281109"/>
              <a:gd name="connsiteY0-1184" fmla="*/ 29273 h 2809898"/>
              <a:gd name="connsiteX1-1185" fmla="*/ 3911474 w 4281109"/>
              <a:gd name="connsiteY1-1186" fmla="*/ 426782 h 2809898"/>
              <a:gd name="connsiteX2-1187" fmla="*/ 3494051 w 4281109"/>
              <a:gd name="connsiteY2-1188" fmla="*/ 967803 h 2809898"/>
              <a:gd name="connsiteX3-1189" fmla="*/ 3120671 w 4281109"/>
              <a:gd name="connsiteY3-1190" fmla="*/ 1440243 h 2809898"/>
              <a:gd name="connsiteX4-1191" fmla="*/ 2701571 w 4281109"/>
              <a:gd name="connsiteY4-1192" fmla="*/ 1828863 h 2809898"/>
              <a:gd name="connsiteX5-1193" fmla="*/ 2396771 w 4281109"/>
              <a:gd name="connsiteY5-1194" fmla="*/ 2049843 h 2809898"/>
              <a:gd name="connsiteX6-1195" fmla="*/ 2023391 w 4281109"/>
              <a:gd name="connsiteY6-1196" fmla="*/ 2270823 h 2809898"/>
              <a:gd name="connsiteX7-1197" fmla="*/ 1482371 w 4281109"/>
              <a:gd name="connsiteY7-1198" fmla="*/ 2453703 h 2809898"/>
              <a:gd name="connsiteX8-1199" fmla="*/ 103151 w 4281109"/>
              <a:gd name="connsiteY8-1200" fmla="*/ 2788983 h 2809898"/>
              <a:gd name="connsiteX9-1201" fmla="*/ 202211 w 4281109"/>
              <a:gd name="connsiteY9-1202" fmla="*/ 2766123 h 2809898"/>
              <a:gd name="connsiteX10-1203" fmla="*/ 1017551 w 4281109"/>
              <a:gd name="connsiteY10-1204" fmla="*/ 2697543 h 2809898"/>
              <a:gd name="connsiteX11-1205" fmla="*/ 1764311 w 4281109"/>
              <a:gd name="connsiteY11-1206" fmla="*/ 2583243 h 2809898"/>
              <a:gd name="connsiteX12-1207" fmla="*/ 3234971 w 4281109"/>
              <a:gd name="connsiteY12-1208" fmla="*/ 2225103 h 2809898"/>
              <a:gd name="connsiteX13-1209" fmla="*/ 4181847 w 4281109"/>
              <a:gd name="connsiteY13-1210" fmla="*/ 2024443 h 2809898"/>
              <a:gd name="connsiteX14-1211" fmla="*/ 4250545 w 4281109"/>
              <a:gd name="connsiteY14-1212" fmla="*/ 1949512 h 2809898"/>
              <a:gd name="connsiteX15-1213" fmla="*/ 4252848 w 4281109"/>
              <a:gd name="connsiteY15-1214" fmla="*/ 1415478 h 2809898"/>
              <a:gd name="connsiteX16-1215" fmla="*/ 4256052 w 4281109"/>
              <a:gd name="connsiteY16-1216" fmla="*/ 701103 h 2809898"/>
              <a:gd name="connsiteX17-1217" fmla="*/ 4199268 w 4281109"/>
              <a:gd name="connsiteY17-1218" fmla="*/ 104837 h 2809898"/>
              <a:gd name="connsiteX18-1219" fmla="*/ 4207341 w 4281109"/>
              <a:gd name="connsiteY18-1220" fmla="*/ 29273 h 2809898"/>
              <a:gd name="connsiteX0-1221" fmla="*/ 4207341 w 4281109"/>
              <a:gd name="connsiteY0-1222" fmla="*/ 29273 h 2809898"/>
              <a:gd name="connsiteX1-1223" fmla="*/ 3911474 w 4281109"/>
              <a:gd name="connsiteY1-1224" fmla="*/ 426782 h 2809898"/>
              <a:gd name="connsiteX2-1225" fmla="*/ 3494051 w 4281109"/>
              <a:gd name="connsiteY2-1226" fmla="*/ 967803 h 2809898"/>
              <a:gd name="connsiteX3-1227" fmla="*/ 3120671 w 4281109"/>
              <a:gd name="connsiteY3-1228" fmla="*/ 1440243 h 2809898"/>
              <a:gd name="connsiteX4-1229" fmla="*/ 2701571 w 4281109"/>
              <a:gd name="connsiteY4-1230" fmla="*/ 1828863 h 2809898"/>
              <a:gd name="connsiteX5-1231" fmla="*/ 2396771 w 4281109"/>
              <a:gd name="connsiteY5-1232" fmla="*/ 2049843 h 2809898"/>
              <a:gd name="connsiteX6-1233" fmla="*/ 2023391 w 4281109"/>
              <a:gd name="connsiteY6-1234" fmla="*/ 2270823 h 2809898"/>
              <a:gd name="connsiteX7-1235" fmla="*/ 1482371 w 4281109"/>
              <a:gd name="connsiteY7-1236" fmla="*/ 2453703 h 2809898"/>
              <a:gd name="connsiteX8-1237" fmla="*/ 103151 w 4281109"/>
              <a:gd name="connsiteY8-1238" fmla="*/ 2788983 h 2809898"/>
              <a:gd name="connsiteX9-1239" fmla="*/ 202211 w 4281109"/>
              <a:gd name="connsiteY9-1240" fmla="*/ 2766123 h 2809898"/>
              <a:gd name="connsiteX10-1241" fmla="*/ 1017551 w 4281109"/>
              <a:gd name="connsiteY10-1242" fmla="*/ 2697543 h 2809898"/>
              <a:gd name="connsiteX11-1243" fmla="*/ 1764311 w 4281109"/>
              <a:gd name="connsiteY11-1244" fmla="*/ 2583243 h 2809898"/>
              <a:gd name="connsiteX12-1245" fmla="*/ 3234971 w 4281109"/>
              <a:gd name="connsiteY12-1246" fmla="*/ 2225103 h 2809898"/>
              <a:gd name="connsiteX13-1247" fmla="*/ 4181847 w 4281109"/>
              <a:gd name="connsiteY13-1248" fmla="*/ 2024443 h 2809898"/>
              <a:gd name="connsiteX14-1249" fmla="*/ 4250545 w 4281109"/>
              <a:gd name="connsiteY14-1250" fmla="*/ 1949512 h 2809898"/>
              <a:gd name="connsiteX15-1251" fmla="*/ 4252848 w 4281109"/>
              <a:gd name="connsiteY15-1252" fmla="*/ 1415478 h 2809898"/>
              <a:gd name="connsiteX16-1253" fmla="*/ 4256052 w 4281109"/>
              <a:gd name="connsiteY16-1254" fmla="*/ 701103 h 2809898"/>
              <a:gd name="connsiteX17-1255" fmla="*/ 4253750 w 4281109"/>
              <a:gd name="connsiteY17-1256" fmla="*/ 104837 h 2809898"/>
              <a:gd name="connsiteX18-1257" fmla="*/ 4207341 w 4281109"/>
              <a:gd name="connsiteY18-1258" fmla="*/ 29273 h 2809898"/>
              <a:gd name="connsiteX0-1259" fmla="*/ 4207341 w 4281109"/>
              <a:gd name="connsiteY0-1260" fmla="*/ 38065 h 2818690"/>
              <a:gd name="connsiteX1-1261" fmla="*/ 3911474 w 4281109"/>
              <a:gd name="connsiteY1-1262" fmla="*/ 435574 h 2818690"/>
              <a:gd name="connsiteX2-1263" fmla="*/ 3494051 w 4281109"/>
              <a:gd name="connsiteY2-1264" fmla="*/ 976595 h 2818690"/>
              <a:gd name="connsiteX3-1265" fmla="*/ 3120671 w 4281109"/>
              <a:gd name="connsiteY3-1266" fmla="*/ 1449035 h 2818690"/>
              <a:gd name="connsiteX4-1267" fmla="*/ 2701571 w 4281109"/>
              <a:gd name="connsiteY4-1268" fmla="*/ 1837655 h 2818690"/>
              <a:gd name="connsiteX5-1269" fmla="*/ 2396771 w 4281109"/>
              <a:gd name="connsiteY5-1270" fmla="*/ 2058635 h 2818690"/>
              <a:gd name="connsiteX6-1271" fmla="*/ 2023391 w 4281109"/>
              <a:gd name="connsiteY6-1272" fmla="*/ 2279615 h 2818690"/>
              <a:gd name="connsiteX7-1273" fmla="*/ 1482371 w 4281109"/>
              <a:gd name="connsiteY7-1274" fmla="*/ 2462495 h 2818690"/>
              <a:gd name="connsiteX8-1275" fmla="*/ 103151 w 4281109"/>
              <a:gd name="connsiteY8-1276" fmla="*/ 2797775 h 2818690"/>
              <a:gd name="connsiteX9-1277" fmla="*/ 202211 w 4281109"/>
              <a:gd name="connsiteY9-1278" fmla="*/ 2774915 h 2818690"/>
              <a:gd name="connsiteX10-1279" fmla="*/ 1017551 w 4281109"/>
              <a:gd name="connsiteY10-1280" fmla="*/ 2706335 h 2818690"/>
              <a:gd name="connsiteX11-1281" fmla="*/ 1764311 w 4281109"/>
              <a:gd name="connsiteY11-1282" fmla="*/ 2592035 h 2818690"/>
              <a:gd name="connsiteX12-1283" fmla="*/ 3234971 w 4281109"/>
              <a:gd name="connsiteY12-1284" fmla="*/ 2233895 h 2818690"/>
              <a:gd name="connsiteX13-1285" fmla="*/ 4181847 w 4281109"/>
              <a:gd name="connsiteY13-1286" fmla="*/ 2033235 h 2818690"/>
              <a:gd name="connsiteX14-1287" fmla="*/ 4250545 w 4281109"/>
              <a:gd name="connsiteY14-1288" fmla="*/ 1958304 h 2818690"/>
              <a:gd name="connsiteX15-1289" fmla="*/ 4252848 w 4281109"/>
              <a:gd name="connsiteY15-1290" fmla="*/ 1424270 h 2818690"/>
              <a:gd name="connsiteX16-1291" fmla="*/ 4256052 w 4281109"/>
              <a:gd name="connsiteY16-1292" fmla="*/ 709895 h 2818690"/>
              <a:gd name="connsiteX17-1293" fmla="*/ 4253750 w 4281109"/>
              <a:gd name="connsiteY17-1294" fmla="*/ 113629 h 2818690"/>
              <a:gd name="connsiteX18-1295" fmla="*/ 4207341 w 4281109"/>
              <a:gd name="connsiteY18-1296" fmla="*/ 38065 h 2818690"/>
              <a:gd name="connsiteX0-1297" fmla="*/ 4207341 w 4281109"/>
              <a:gd name="connsiteY0-1298" fmla="*/ 38065 h 2818690"/>
              <a:gd name="connsiteX1-1299" fmla="*/ 3911474 w 4281109"/>
              <a:gd name="connsiteY1-1300" fmla="*/ 435574 h 2818690"/>
              <a:gd name="connsiteX2-1301" fmla="*/ 3494051 w 4281109"/>
              <a:gd name="connsiteY2-1302" fmla="*/ 976595 h 2818690"/>
              <a:gd name="connsiteX3-1303" fmla="*/ 3120671 w 4281109"/>
              <a:gd name="connsiteY3-1304" fmla="*/ 1449035 h 2818690"/>
              <a:gd name="connsiteX4-1305" fmla="*/ 2701571 w 4281109"/>
              <a:gd name="connsiteY4-1306" fmla="*/ 1837655 h 2818690"/>
              <a:gd name="connsiteX5-1307" fmla="*/ 2396771 w 4281109"/>
              <a:gd name="connsiteY5-1308" fmla="*/ 2058635 h 2818690"/>
              <a:gd name="connsiteX6-1309" fmla="*/ 2023391 w 4281109"/>
              <a:gd name="connsiteY6-1310" fmla="*/ 2279615 h 2818690"/>
              <a:gd name="connsiteX7-1311" fmla="*/ 1482371 w 4281109"/>
              <a:gd name="connsiteY7-1312" fmla="*/ 2462495 h 2818690"/>
              <a:gd name="connsiteX8-1313" fmla="*/ 103151 w 4281109"/>
              <a:gd name="connsiteY8-1314" fmla="*/ 2797775 h 2818690"/>
              <a:gd name="connsiteX9-1315" fmla="*/ 202211 w 4281109"/>
              <a:gd name="connsiteY9-1316" fmla="*/ 2774915 h 2818690"/>
              <a:gd name="connsiteX10-1317" fmla="*/ 1017551 w 4281109"/>
              <a:gd name="connsiteY10-1318" fmla="*/ 2706335 h 2818690"/>
              <a:gd name="connsiteX11-1319" fmla="*/ 2898824 w 4281109"/>
              <a:gd name="connsiteY11-1320" fmla="*/ 2663472 h 2818690"/>
              <a:gd name="connsiteX12-1321" fmla="*/ 3234971 w 4281109"/>
              <a:gd name="connsiteY12-1322" fmla="*/ 2233895 h 2818690"/>
              <a:gd name="connsiteX13-1323" fmla="*/ 4181847 w 4281109"/>
              <a:gd name="connsiteY13-1324" fmla="*/ 2033235 h 2818690"/>
              <a:gd name="connsiteX14-1325" fmla="*/ 4250545 w 4281109"/>
              <a:gd name="connsiteY14-1326" fmla="*/ 1958304 h 2818690"/>
              <a:gd name="connsiteX15-1327" fmla="*/ 4252848 w 4281109"/>
              <a:gd name="connsiteY15-1328" fmla="*/ 1424270 h 2818690"/>
              <a:gd name="connsiteX16-1329" fmla="*/ 4256052 w 4281109"/>
              <a:gd name="connsiteY16-1330" fmla="*/ 709895 h 2818690"/>
              <a:gd name="connsiteX17-1331" fmla="*/ 4253750 w 4281109"/>
              <a:gd name="connsiteY17-1332" fmla="*/ 113629 h 2818690"/>
              <a:gd name="connsiteX18-1333" fmla="*/ 4207341 w 4281109"/>
              <a:gd name="connsiteY18-1334" fmla="*/ 38065 h 2818690"/>
              <a:gd name="connsiteX0-1335" fmla="*/ 4207341 w 4272770"/>
              <a:gd name="connsiteY0-1336" fmla="*/ 38065 h 2818690"/>
              <a:gd name="connsiteX1-1337" fmla="*/ 3911474 w 4272770"/>
              <a:gd name="connsiteY1-1338" fmla="*/ 435574 h 2818690"/>
              <a:gd name="connsiteX2-1339" fmla="*/ 3494051 w 4272770"/>
              <a:gd name="connsiteY2-1340" fmla="*/ 976595 h 2818690"/>
              <a:gd name="connsiteX3-1341" fmla="*/ 3120671 w 4272770"/>
              <a:gd name="connsiteY3-1342" fmla="*/ 1449035 h 2818690"/>
              <a:gd name="connsiteX4-1343" fmla="*/ 2701571 w 4272770"/>
              <a:gd name="connsiteY4-1344" fmla="*/ 1837655 h 2818690"/>
              <a:gd name="connsiteX5-1345" fmla="*/ 2396771 w 4272770"/>
              <a:gd name="connsiteY5-1346" fmla="*/ 2058635 h 2818690"/>
              <a:gd name="connsiteX6-1347" fmla="*/ 2023391 w 4272770"/>
              <a:gd name="connsiteY6-1348" fmla="*/ 2279615 h 2818690"/>
              <a:gd name="connsiteX7-1349" fmla="*/ 1482371 w 4272770"/>
              <a:gd name="connsiteY7-1350" fmla="*/ 2462495 h 2818690"/>
              <a:gd name="connsiteX8-1351" fmla="*/ 103151 w 4272770"/>
              <a:gd name="connsiteY8-1352" fmla="*/ 2797775 h 2818690"/>
              <a:gd name="connsiteX9-1353" fmla="*/ 202211 w 4272770"/>
              <a:gd name="connsiteY9-1354" fmla="*/ 2774915 h 2818690"/>
              <a:gd name="connsiteX10-1355" fmla="*/ 1017551 w 4272770"/>
              <a:gd name="connsiteY10-1356" fmla="*/ 2706335 h 2818690"/>
              <a:gd name="connsiteX11-1357" fmla="*/ 2898824 w 4272770"/>
              <a:gd name="connsiteY11-1358" fmla="*/ 2663472 h 2818690"/>
              <a:gd name="connsiteX12-1359" fmla="*/ 3340731 w 4272770"/>
              <a:gd name="connsiteY12-1360" fmla="*/ 2395820 h 2818690"/>
              <a:gd name="connsiteX13-1361" fmla="*/ 4181847 w 4272770"/>
              <a:gd name="connsiteY13-1362" fmla="*/ 2033235 h 2818690"/>
              <a:gd name="connsiteX14-1363" fmla="*/ 4250545 w 4272770"/>
              <a:gd name="connsiteY14-1364" fmla="*/ 1958304 h 2818690"/>
              <a:gd name="connsiteX15-1365" fmla="*/ 4252848 w 4272770"/>
              <a:gd name="connsiteY15-1366" fmla="*/ 1424270 h 2818690"/>
              <a:gd name="connsiteX16-1367" fmla="*/ 4256052 w 4272770"/>
              <a:gd name="connsiteY16-1368" fmla="*/ 709895 h 2818690"/>
              <a:gd name="connsiteX17-1369" fmla="*/ 4253750 w 4272770"/>
              <a:gd name="connsiteY17-1370" fmla="*/ 113629 h 2818690"/>
              <a:gd name="connsiteX18-1371" fmla="*/ 4207341 w 4272770"/>
              <a:gd name="connsiteY18-1372" fmla="*/ 38065 h 2818690"/>
              <a:gd name="connsiteX0-1373" fmla="*/ 4207341 w 4270270"/>
              <a:gd name="connsiteY0-1374" fmla="*/ 38065 h 2818690"/>
              <a:gd name="connsiteX1-1375" fmla="*/ 3911474 w 4270270"/>
              <a:gd name="connsiteY1-1376" fmla="*/ 435574 h 2818690"/>
              <a:gd name="connsiteX2-1377" fmla="*/ 3494051 w 4270270"/>
              <a:gd name="connsiteY2-1378" fmla="*/ 976595 h 2818690"/>
              <a:gd name="connsiteX3-1379" fmla="*/ 3120671 w 4270270"/>
              <a:gd name="connsiteY3-1380" fmla="*/ 1449035 h 2818690"/>
              <a:gd name="connsiteX4-1381" fmla="*/ 2701571 w 4270270"/>
              <a:gd name="connsiteY4-1382" fmla="*/ 1837655 h 2818690"/>
              <a:gd name="connsiteX5-1383" fmla="*/ 2396771 w 4270270"/>
              <a:gd name="connsiteY5-1384" fmla="*/ 2058635 h 2818690"/>
              <a:gd name="connsiteX6-1385" fmla="*/ 2023391 w 4270270"/>
              <a:gd name="connsiteY6-1386" fmla="*/ 2279615 h 2818690"/>
              <a:gd name="connsiteX7-1387" fmla="*/ 1482371 w 4270270"/>
              <a:gd name="connsiteY7-1388" fmla="*/ 2462495 h 2818690"/>
              <a:gd name="connsiteX8-1389" fmla="*/ 103151 w 4270270"/>
              <a:gd name="connsiteY8-1390" fmla="*/ 2797775 h 2818690"/>
              <a:gd name="connsiteX9-1391" fmla="*/ 202211 w 4270270"/>
              <a:gd name="connsiteY9-1392" fmla="*/ 2774915 h 2818690"/>
              <a:gd name="connsiteX10-1393" fmla="*/ 1017551 w 4270270"/>
              <a:gd name="connsiteY10-1394" fmla="*/ 2706335 h 2818690"/>
              <a:gd name="connsiteX11-1395" fmla="*/ 2898824 w 4270270"/>
              <a:gd name="connsiteY11-1396" fmla="*/ 2663472 h 2818690"/>
              <a:gd name="connsiteX12-1397" fmla="*/ 3340731 w 4270270"/>
              <a:gd name="connsiteY12-1398" fmla="*/ 2395820 h 2818690"/>
              <a:gd name="connsiteX13-1399" fmla="*/ 4181847 w 4270270"/>
              <a:gd name="connsiteY13-1400" fmla="*/ 2033235 h 2818690"/>
              <a:gd name="connsiteX14-1401" fmla="*/ 4245737 w 4270270"/>
              <a:gd name="connsiteY14-1402" fmla="*/ 1696367 h 2818690"/>
              <a:gd name="connsiteX15-1403" fmla="*/ 4252848 w 4270270"/>
              <a:gd name="connsiteY15-1404" fmla="*/ 1424270 h 2818690"/>
              <a:gd name="connsiteX16-1405" fmla="*/ 4256052 w 4270270"/>
              <a:gd name="connsiteY16-1406" fmla="*/ 709895 h 2818690"/>
              <a:gd name="connsiteX17-1407" fmla="*/ 4253750 w 4270270"/>
              <a:gd name="connsiteY17-1408" fmla="*/ 113629 h 2818690"/>
              <a:gd name="connsiteX18-1409" fmla="*/ 4207341 w 4270270"/>
              <a:gd name="connsiteY18-1410" fmla="*/ 38065 h 2818690"/>
              <a:gd name="connsiteX0-1411" fmla="*/ 4207341 w 4268949"/>
              <a:gd name="connsiteY0-1412" fmla="*/ 38065 h 2818690"/>
              <a:gd name="connsiteX1-1413" fmla="*/ 3911474 w 4268949"/>
              <a:gd name="connsiteY1-1414" fmla="*/ 435574 h 2818690"/>
              <a:gd name="connsiteX2-1415" fmla="*/ 3494051 w 4268949"/>
              <a:gd name="connsiteY2-1416" fmla="*/ 976595 h 2818690"/>
              <a:gd name="connsiteX3-1417" fmla="*/ 3120671 w 4268949"/>
              <a:gd name="connsiteY3-1418" fmla="*/ 1449035 h 2818690"/>
              <a:gd name="connsiteX4-1419" fmla="*/ 2701571 w 4268949"/>
              <a:gd name="connsiteY4-1420" fmla="*/ 1837655 h 2818690"/>
              <a:gd name="connsiteX5-1421" fmla="*/ 2396771 w 4268949"/>
              <a:gd name="connsiteY5-1422" fmla="*/ 2058635 h 2818690"/>
              <a:gd name="connsiteX6-1423" fmla="*/ 2023391 w 4268949"/>
              <a:gd name="connsiteY6-1424" fmla="*/ 2279615 h 2818690"/>
              <a:gd name="connsiteX7-1425" fmla="*/ 1482371 w 4268949"/>
              <a:gd name="connsiteY7-1426" fmla="*/ 2462495 h 2818690"/>
              <a:gd name="connsiteX8-1427" fmla="*/ 103151 w 4268949"/>
              <a:gd name="connsiteY8-1428" fmla="*/ 2797775 h 2818690"/>
              <a:gd name="connsiteX9-1429" fmla="*/ 202211 w 4268949"/>
              <a:gd name="connsiteY9-1430" fmla="*/ 2774915 h 2818690"/>
              <a:gd name="connsiteX10-1431" fmla="*/ 1017551 w 4268949"/>
              <a:gd name="connsiteY10-1432" fmla="*/ 2706335 h 2818690"/>
              <a:gd name="connsiteX11-1433" fmla="*/ 2898824 w 4268949"/>
              <a:gd name="connsiteY11-1434" fmla="*/ 2663472 h 2818690"/>
              <a:gd name="connsiteX12-1435" fmla="*/ 3340731 w 4268949"/>
              <a:gd name="connsiteY12-1436" fmla="*/ 2395820 h 2818690"/>
              <a:gd name="connsiteX13-1437" fmla="*/ 3960713 w 4268949"/>
              <a:gd name="connsiteY13-1438" fmla="*/ 1933222 h 2818690"/>
              <a:gd name="connsiteX14-1439" fmla="*/ 4245737 w 4268949"/>
              <a:gd name="connsiteY14-1440" fmla="*/ 1696367 h 2818690"/>
              <a:gd name="connsiteX15-1441" fmla="*/ 4252848 w 4268949"/>
              <a:gd name="connsiteY15-1442" fmla="*/ 1424270 h 2818690"/>
              <a:gd name="connsiteX16-1443" fmla="*/ 4256052 w 4268949"/>
              <a:gd name="connsiteY16-1444" fmla="*/ 709895 h 2818690"/>
              <a:gd name="connsiteX17-1445" fmla="*/ 4253750 w 4268949"/>
              <a:gd name="connsiteY17-1446" fmla="*/ 113629 h 2818690"/>
              <a:gd name="connsiteX18-1447" fmla="*/ 4207341 w 4268949"/>
              <a:gd name="connsiteY18-1448" fmla="*/ 38065 h 2818690"/>
              <a:gd name="connsiteX0-1449" fmla="*/ 4207341 w 4259576"/>
              <a:gd name="connsiteY0-1450" fmla="*/ 38065 h 2818690"/>
              <a:gd name="connsiteX1-1451" fmla="*/ 3911474 w 4259576"/>
              <a:gd name="connsiteY1-1452" fmla="*/ 435574 h 2818690"/>
              <a:gd name="connsiteX2-1453" fmla="*/ 3494051 w 4259576"/>
              <a:gd name="connsiteY2-1454" fmla="*/ 976595 h 2818690"/>
              <a:gd name="connsiteX3-1455" fmla="*/ 3120671 w 4259576"/>
              <a:gd name="connsiteY3-1456" fmla="*/ 1449035 h 2818690"/>
              <a:gd name="connsiteX4-1457" fmla="*/ 2701571 w 4259576"/>
              <a:gd name="connsiteY4-1458" fmla="*/ 1837655 h 2818690"/>
              <a:gd name="connsiteX5-1459" fmla="*/ 2396771 w 4259576"/>
              <a:gd name="connsiteY5-1460" fmla="*/ 2058635 h 2818690"/>
              <a:gd name="connsiteX6-1461" fmla="*/ 2023391 w 4259576"/>
              <a:gd name="connsiteY6-1462" fmla="*/ 2279615 h 2818690"/>
              <a:gd name="connsiteX7-1463" fmla="*/ 1482371 w 4259576"/>
              <a:gd name="connsiteY7-1464" fmla="*/ 2462495 h 2818690"/>
              <a:gd name="connsiteX8-1465" fmla="*/ 103151 w 4259576"/>
              <a:gd name="connsiteY8-1466" fmla="*/ 2797775 h 2818690"/>
              <a:gd name="connsiteX9-1467" fmla="*/ 202211 w 4259576"/>
              <a:gd name="connsiteY9-1468" fmla="*/ 2774915 h 2818690"/>
              <a:gd name="connsiteX10-1469" fmla="*/ 1017551 w 4259576"/>
              <a:gd name="connsiteY10-1470" fmla="*/ 2706335 h 2818690"/>
              <a:gd name="connsiteX11-1471" fmla="*/ 2898824 w 4259576"/>
              <a:gd name="connsiteY11-1472" fmla="*/ 2663472 h 2818690"/>
              <a:gd name="connsiteX12-1473" fmla="*/ 3340731 w 4259576"/>
              <a:gd name="connsiteY12-1474" fmla="*/ 2395820 h 2818690"/>
              <a:gd name="connsiteX13-1475" fmla="*/ 3960713 w 4259576"/>
              <a:gd name="connsiteY13-1476" fmla="*/ 1933222 h 2818690"/>
              <a:gd name="connsiteX14-1477" fmla="*/ 4202472 w 4259576"/>
              <a:gd name="connsiteY14-1478" fmla="*/ 1748755 h 2818690"/>
              <a:gd name="connsiteX15-1479" fmla="*/ 4252848 w 4259576"/>
              <a:gd name="connsiteY15-1480" fmla="*/ 1424270 h 2818690"/>
              <a:gd name="connsiteX16-1481" fmla="*/ 4256052 w 4259576"/>
              <a:gd name="connsiteY16-1482" fmla="*/ 709895 h 2818690"/>
              <a:gd name="connsiteX17-1483" fmla="*/ 4253750 w 4259576"/>
              <a:gd name="connsiteY17-1484" fmla="*/ 113629 h 2818690"/>
              <a:gd name="connsiteX18-1485" fmla="*/ 4207341 w 4259576"/>
              <a:gd name="connsiteY18-1486" fmla="*/ 38065 h 2818690"/>
              <a:gd name="connsiteX0-1487" fmla="*/ 4207341 w 4259576"/>
              <a:gd name="connsiteY0-1488" fmla="*/ 38065 h 2818690"/>
              <a:gd name="connsiteX1-1489" fmla="*/ 3911474 w 4259576"/>
              <a:gd name="connsiteY1-1490" fmla="*/ 435574 h 2818690"/>
              <a:gd name="connsiteX2-1491" fmla="*/ 3494051 w 4259576"/>
              <a:gd name="connsiteY2-1492" fmla="*/ 976595 h 2818690"/>
              <a:gd name="connsiteX3-1493" fmla="*/ 3120671 w 4259576"/>
              <a:gd name="connsiteY3-1494" fmla="*/ 1449035 h 2818690"/>
              <a:gd name="connsiteX4-1495" fmla="*/ 2701571 w 4259576"/>
              <a:gd name="connsiteY4-1496" fmla="*/ 1837655 h 2818690"/>
              <a:gd name="connsiteX5-1497" fmla="*/ 2396771 w 4259576"/>
              <a:gd name="connsiteY5-1498" fmla="*/ 2058635 h 2818690"/>
              <a:gd name="connsiteX6-1499" fmla="*/ 2023391 w 4259576"/>
              <a:gd name="connsiteY6-1500" fmla="*/ 2279615 h 2818690"/>
              <a:gd name="connsiteX7-1501" fmla="*/ 1482371 w 4259576"/>
              <a:gd name="connsiteY7-1502" fmla="*/ 2462495 h 2818690"/>
              <a:gd name="connsiteX8-1503" fmla="*/ 103151 w 4259576"/>
              <a:gd name="connsiteY8-1504" fmla="*/ 2797775 h 2818690"/>
              <a:gd name="connsiteX9-1505" fmla="*/ 202211 w 4259576"/>
              <a:gd name="connsiteY9-1506" fmla="*/ 2774915 h 2818690"/>
              <a:gd name="connsiteX10-1507" fmla="*/ 1017551 w 4259576"/>
              <a:gd name="connsiteY10-1508" fmla="*/ 2706335 h 2818690"/>
              <a:gd name="connsiteX11-1509" fmla="*/ 2898824 w 4259576"/>
              <a:gd name="connsiteY11-1510" fmla="*/ 2663472 h 2818690"/>
              <a:gd name="connsiteX12-1511" fmla="*/ 3340731 w 4259576"/>
              <a:gd name="connsiteY12-1512" fmla="*/ 2395820 h 2818690"/>
              <a:gd name="connsiteX13-1513" fmla="*/ 3960713 w 4259576"/>
              <a:gd name="connsiteY13-1514" fmla="*/ 1933222 h 2818690"/>
              <a:gd name="connsiteX14-1515" fmla="*/ 4202472 w 4259576"/>
              <a:gd name="connsiteY14-1516" fmla="*/ 1748755 h 2818690"/>
              <a:gd name="connsiteX15-1517" fmla="*/ 4252848 w 4259576"/>
              <a:gd name="connsiteY15-1518" fmla="*/ 1424270 h 2818690"/>
              <a:gd name="connsiteX16-1519" fmla="*/ 4256052 w 4259576"/>
              <a:gd name="connsiteY16-1520" fmla="*/ 709895 h 2818690"/>
              <a:gd name="connsiteX17-1521" fmla="*/ 4253750 w 4259576"/>
              <a:gd name="connsiteY17-1522" fmla="*/ 113629 h 2818690"/>
              <a:gd name="connsiteX18-1523" fmla="*/ 4207341 w 4259576"/>
              <a:gd name="connsiteY18-1524" fmla="*/ 38065 h 2818690"/>
              <a:gd name="connsiteX0-1525" fmla="*/ 4207341 w 4264394"/>
              <a:gd name="connsiteY0-1526" fmla="*/ 38065 h 2818690"/>
              <a:gd name="connsiteX1-1527" fmla="*/ 3911474 w 4264394"/>
              <a:gd name="connsiteY1-1528" fmla="*/ 435574 h 2818690"/>
              <a:gd name="connsiteX2-1529" fmla="*/ 3494051 w 4264394"/>
              <a:gd name="connsiteY2-1530" fmla="*/ 976595 h 2818690"/>
              <a:gd name="connsiteX3-1531" fmla="*/ 3120671 w 4264394"/>
              <a:gd name="connsiteY3-1532" fmla="*/ 1449035 h 2818690"/>
              <a:gd name="connsiteX4-1533" fmla="*/ 2701571 w 4264394"/>
              <a:gd name="connsiteY4-1534" fmla="*/ 1837655 h 2818690"/>
              <a:gd name="connsiteX5-1535" fmla="*/ 2396771 w 4264394"/>
              <a:gd name="connsiteY5-1536" fmla="*/ 2058635 h 2818690"/>
              <a:gd name="connsiteX6-1537" fmla="*/ 2023391 w 4264394"/>
              <a:gd name="connsiteY6-1538" fmla="*/ 2279615 h 2818690"/>
              <a:gd name="connsiteX7-1539" fmla="*/ 1482371 w 4264394"/>
              <a:gd name="connsiteY7-1540" fmla="*/ 2462495 h 2818690"/>
              <a:gd name="connsiteX8-1541" fmla="*/ 103151 w 4264394"/>
              <a:gd name="connsiteY8-1542" fmla="*/ 2797775 h 2818690"/>
              <a:gd name="connsiteX9-1543" fmla="*/ 202211 w 4264394"/>
              <a:gd name="connsiteY9-1544" fmla="*/ 2774915 h 2818690"/>
              <a:gd name="connsiteX10-1545" fmla="*/ 1017551 w 4264394"/>
              <a:gd name="connsiteY10-1546" fmla="*/ 2706335 h 2818690"/>
              <a:gd name="connsiteX11-1547" fmla="*/ 2898824 w 4264394"/>
              <a:gd name="connsiteY11-1548" fmla="*/ 2663472 h 2818690"/>
              <a:gd name="connsiteX12-1549" fmla="*/ 3340731 w 4264394"/>
              <a:gd name="connsiteY12-1550" fmla="*/ 2395820 h 2818690"/>
              <a:gd name="connsiteX13-1551" fmla="*/ 3960713 w 4264394"/>
              <a:gd name="connsiteY13-1552" fmla="*/ 1933222 h 2818690"/>
              <a:gd name="connsiteX14-1553" fmla="*/ 4202472 w 4264394"/>
              <a:gd name="connsiteY14-1554" fmla="*/ 1748755 h 2818690"/>
              <a:gd name="connsiteX15-1555" fmla="*/ 4252848 w 4264394"/>
              <a:gd name="connsiteY15-1556" fmla="*/ 1424270 h 2818690"/>
              <a:gd name="connsiteX16-1557" fmla="*/ 4256052 w 4264394"/>
              <a:gd name="connsiteY16-1558" fmla="*/ 709895 h 2818690"/>
              <a:gd name="connsiteX17-1559" fmla="*/ 4253750 w 4264394"/>
              <a:gd name="connsiteY17-1560" fmla="*/ 113629 h 2818690"/>
              <a:gd name="connsiteX18-1561" fmla="*/ 4207341 w 4264394"/>
              <a:gd name="connsiteY18-1562" fmla="*/ 38065 h 2818690"/>
              <a:gd name="connsiteX0-1563" fmla="*/ 4207341 w 4259576"/>
              <a:gd name="connsiteY0-1564" fmla="*/ 38065 h 2818690"/>
              <a:gd name="connsiteX1-1565" fmla="*/ 3911474 w 4259576"/>
              <a:gd name="connsiteY1-1566" fmla="*/ 435574 h 2818690"/>
              <a:gd name="connsiteX2-1567" fmla="*/ 3494051 w 4259576"/>
              <a:gd name="connsiteY2-1568" fmla="*/ 976595 h 2818690"/>
              <a:gd name="connsiteX3-1569" fmla="*/ 3120671 w 4259576"/>
              <a:gd name="connsiteY3-1570" fmla="*/ 1449035 h 2818690"/>
              <a:gd name="connsiteX4-1571" fmla="*/ 2701571 w 4259576"/>
              <a:gd name="connsiteY4-1572" fmla="*/ 1837655 h 2818690"/>
              <a:gd name="connsiteX5-1573" fmla="*/ 2396771 w 4259576"/>
              <a:gd name="connsiteY5-1574" fmla="*/ 2058635 h 2818690"/>
              <a:gd name="connsiteX6-1575" fmla="*/ 2023391 w 4259576"/>
              <a:gd name="connsiteY6-1576" fmla="*/ 2279615 h 2818690"/>
              <a:gd name="connsiteX7-1577" fmla="*/ 1482371 w 4259576"/>
              <a:gd name="connsiteY7-1578" fmla="*/ 2462495 h 2818690"/>
              <a:gd name="connsiteX8-1579" fmla="*/ 103151 w 4259576"/>
              <a:gd name="connsiteY8-1580" fmla="*/ 2797775 h 2818690"/>
              <a:gd name="connsiteX9-1581" fmla="*/ 202211 w 4259576"/>
              <a:gd name="connsiteY9-1582" fmla="*/ 2774915 h 2818690"/>
              <a:gd name="connsiteX10-1583" fmla="*/ 1017551 w 4259576"/>
              <a:gd name="connsiteY10-1584" fmla="*/ 2706335 h 2818690"/>
              <a:gd name="connsiteX11-1585" fmla="*/ 2898824 w 4259576"/>
              <a:gd name="connsiteY11-1586" fmla="*/ 2663472 h 2818690"/>
              <a:gd name="connsiteX12-1587" fmla="*/ 3340731 w 4259576"/>
              <a:gd name="connsiteY12-1588" fmla="*/ 2395820 h 2818690"/>
              <a:gd name="connsiteX13-1589" fmla="*/ 3960713 w 4259576"/>
              <a:gd name="connsiteY13-1590" fmla="*/ 1933222 h 2818690"/>
              <a:gd name="connsiteX14-1591" fmla="*/ 4202472 w 4259576"/>
              <a:gd name="connsiteY14-1592" fmla="*/ 1748755 h 2818690"/>
              <a:gd name="connsiteX15-1593" fmla="*/ 4252848 w 4259576"/>
              <a:gd name="connsiteY15-1594" fmla="*/ 1424270 h 2818690"/>
              <a:gd name="connsiteX16-1595" fmla="*/ 4256052 w 4259576"/>
              <a:gd name="connsiteY16-1596" fmla="*/ 709895 h 2818690"/>
              <a:gd name="connsiteX17-1597" fmla="*/ 4253750 w 4259576"/>
              <a:gd name="connsiteY17-1598" fmla="*/ 113629 h 2818690"/>
              <a:gd name="connsiteX18-1599" fmla="*/ 4207341 w 4259576"/>
              <a:gd name="connsiteY18-1600" fmla="*/ 38065 h 2818690"/>
              <a:gd name="connsiteX0-1601" fmla="*/ 4207341 w 4259576"/>
              <a:gd name="connsiteY0-1602" fmla="*/ 38065 h 2818690"/>
              <a:gd name="connsiteX1-1603" fmla="*/ 3911474 w 4259576"/>
              <a:gd name="connsiteY1-1604" fmla="*/ 435574 h 2818690"/>
              <a:gd name="connsiteX2-1605" fmla="*/ 3494051 w 4259576"/>
              <a:gd name="connsiteY2-1606" fmla="*/ 976595 h 2818690"/>
              <a:gd name="connsiteX3-1607" fmla="*/ 3120671 w 4259576"/>
              <a:gd name="connsiteY3-1608" fmla="*/ 1449035 h 2818690"/>
              <a:gd name="connsiteX4-1609" fmla="*/ 2701571 w 4259576"/>
              <a:gd name="connsiteY4-1610" fmla="*/ 1837655 h 2818690"/>
              <a:gd name="connsiteX5-1611" fmla="*/ 2396771 w 4259576"/>
              <a:gd name="connsiteY5-1612" fmla="*/ 2058635 h 2818690"/>
              <a:gd name="connsiteX6-1613" fmla="*/ 2023391 w 4259576"/>
              <a:gd name="connsiteY6-1614" fmla="*/ 2279615 h 2818690"/>
              <a:gd name="connsiteX7-1615" fmla="*/ 1482371 w 4259576"/>
              <a:gd name="connsiteY7-1616" fmla="*/ 2462495 h 2818690"/>
              <a:gd name="connsiteX8-1617" fmla="*/ 103151 w 4259576"/>
              <a:gd name="connsiteY8-1618" fmla="*/ 2797775 h 2818690"/>
              <a:gd name="connsiteX9-1619" fmla="*/ 202211 w 4259576"/>
              <a:gd name="connsiteY9-1620" fmla="*/ 2774915 h 2818690"/>
              <a:gd name="connsiteX10-1621" fmla="*/ 1017551 w 4259576"/>
              <a:gd name="connsiteY10-1622" fmla="*/ 2706335 h 2818690"/>
              <a:gd name="connsiteX11-1623" fmla="*/ 2735377 w 4259576"/>
              <a:gd name="connsiteY11-1624" fmla="*/ 2692047 h 2818690"/>
              <a:gd name="connsiteX12-1625" fmla="*/ 3340731 w 4259576"/>
              <a:gd name="connsiteY12-1626" fmla="*/ 2395820 h 2818690"/>
              <a:gd name="connsiteX13-1627" fmla="*/ 3960713 w 4259576"/>
              <a:gd name="connsiteY13-1628" fmla="*/ 1933222 h 2818690"/>
              <a:gd name="connsiteX14-1629" fmla="*/ 4202472 w 4259576"/>
              <a:gd name="connsiteY14-1630" fmla="*/ 1748755 h 2818690"/>
              <a:gd name="connsiteX15-1631" fmla="*/ 4252848 w 4259576"/>
              <a:gd name="connsiteY15-1632" fmla="*/ 1424270 h 2818690"/>
              <a:gd name="connsiteX16-1633" fmla="*/ 4256052 w 4259576"/>
              <a:gd name="connsiteY16-1634" fmla="*/ 709895 h 2818690"/>
              <a:gd name="connsiteX17-1635" fmla="*/ 4253750 w 4259576"/>
              <a:gd name="connsiteY17-1636" fmla="*/ 113629 h 2818690"/>
              <a:gd name="connsiteX18-1637" fmla="*/ 4207341 w 4259576"/>
              <a:gd name="connsiteY18-1638" fmla="*/ 38065 h 2818690"/>
              <a:gd name="connsiteX0-1639" fmla="*/ 4206777 w 4259012"/>
              <a:gd name="connsiteY0-1640" fmla="*/ 38065 h 2969032"/>
              <a:gd name="connsiteX1-1641" fmla="*/ 3910910 w 4259012"/>
              <a:gd name="connsiteY1-1642" fmla="*/ 435574 h 2969032"/>
              <a:gd name="connsiteX2-1643" fmla="*/ 3493487 w 4259012"/>
              <a:gd name="connsiteY2-1644" fmla="*/ 976595 h 2969032"/>
              <a:gd name="connsiteX3-1645" fmla="*/ 3120107 w 4259012"/>
              <a:gd name="connsiteY3-1646" fmla="*/ 1449035 h 2969032"/>
              <a:gd name="connsiteX4-1647" fmla="*/ 2701007 w 4259012"/>
              <a:gd name="connsiteY4-1648" fmla="*/ 1837655 h 2969032"/>
              <a:gd name="connsiteX5-1649" fmla="*/ 2396207 w 4259012"/>
              <a:gd name="connsiteY5-1650" fmla="*/ 2058635 h 2969032"/>
              <a:gd name="connsiteX6-1651" fmla="*/ 2022827 w 4259012"/>
              <a:gd name="connsiteY6-1652" fmla="*/ 2279615 h 2969032"/>
              <a:gd name="connsiteX7-1653" fmla="*/ 1481807 w 4259012"/>
              <a:gd name="connsiteY7-1654" fmla="*/ 2462495 h 2969032"/>
              <a:gd name="connsiteX8-1655" fmla="*/ 102587 w 4259012"/>
              <a:gd name="connsiteY8-1656" fmla="*/ 2797775 h 2969032"/>
              <a:gd name="connsiteX9-1657" fmla="*/ 201647 w 4259012"/>
              <a:gd name="connsiteY9-1658" fmla="*/ 2774915 h 2969032"/>
              <a:gd name="connsiteX10-1659" fmla="*/ 1002565 w 4259012"/>
              <a:gd name="connsiteY10-1660" fmla="*/ 2968273 h 2969032"/>
              <a:gd name="connsiteX11-1661" fmla="*/ 2734813 w 4259012"/>
              <a:gd name="connsiteY11-1662" fmla="*/ 2692047 h 2969032"/>
              <a:gd name="connsiteX12-1663" fmla="*/ 3340167 w 4259012"/>
              <a:gd name="connsiteY12-1664" fmla="*/ 2395820 h 2969032"/>
              <a:gd name="connsiteX13-1665" fmla="*/ 3960149 w 4259012"/>
              <a:gd name="connsiteY13-1666" fmla="*/ 1933222 h 2969032"/>
              <a:gd name="connsiteX14-1667" fmla="*/ 4201908 w 4259012"/>
              <a:gd name="connsiteY14-1668" fmla="*/ 1748755 h 2969032"/>
              <a:gd name="connsiteX15-1669" fmla="*/ 4252284 w 4259012"/>
              <a:gd name="connsiteY15-1670" fmla="*/ 1424270 h 2969032"/>
              <a:gd name="connsiteX16-1671" fmla="*/ 4255488 w 4259012"/>
              <a:gd name="connsiteY16-1672" fmla="*/ 709895 h 2969032"/>
              <a:gd name="connsiteX17-1673" fmla="*/ 4253186 w 4259012"/>
              <a:gd name="connsiteY17-1674" fmla="*/ 113629 h 2969032"/>
              <a:gd name="connsiteX18-1675" fmla="*/ 4206777 w 4259012"/>
              <a:gd name="connsiteY18-1676" fmla="*/ 38065 h 2969032"/>
              <a:gd name="connsiteX0-1677" fmla="*/ 4206777 w 4259012"/>
              <a:gd name="connsiteY0-1678" fmla="*/ 38065 h 2968558"/>
              <a:gd name="connsiteX1-1679" fmla="*/ 3910910 w 4259012"/>
              <a:gd name="connsiteY1-1680" fmla="*/ 435574 h 2968558"/>
              <a:gd name="connsiteX2-1681" fmla="*/ 3493487 w 4259012"/>
              <a:gd name="connsiteY2-1682" fmla="*/ 976595 h 2968558"/>
              <a:gd name="connsiteX3-1683" fmla="*/ 3120107 w 4259012"/>
              <a:gd name="connsiteY3-1684" fmla="*/ 1449035 h 2968558"/>
              <a:gd name="connsiteX4-1685" fmla="*/ 2701007 w 4259012"/>
              <a:gd name="connsiteY4-1686" fmla="*/ 1837655 h 2968558"/>
              <a:gd name="connsiteX5-1687" fmla="*/ 2396207 w 4259012"/>
              <a:gd name="connsiteY5-1688" fmla="*/ 2058635 h 2968558"/>
              <a:gd name="connsiteX6-1689" fmla="*/ 2022827 w 4259012"/>
              <a:gd name="connsiteY6-1690" fmla="*/ 2279615 h 2968558"/>
              <a:gd name="connsiteX7-1691" fmla="*/ 1481807 w 4259012"/>
              <a:gd name="connsiteY7-1692" fmla="*/ 2462495 h 2968558"/>
              <a:gd name="connsiteX8-1693" fmla="*/ 102587 w 4259012"/>
              <a:gd name="connsiteY8-1694" fmla="*/ 2797775 h 2968558"/>
              <a:gd name="connsiteX9-1695" fmla="*/ 201647 w 4259012"/>
              <a:gd name="connsiteY9-1696" fmla="*/ 2774915 h 2968558"/>
              <a:gd name="connsiteX10-1697" fmla="*/ 1002565 w 4259012"/>
              <a:gd name="connsiteY10-1698" fmla="*/ 2968273 h 2968558"/>
              <a:gd name="connsiteX11-1699" fmla="*/ 2686740 w 4259012"/>
              <a:gd name="connsiteY11-1700" fmla="*/ 2725384 h 2968558"/>
              <a:gd name="connsiteX12-1701" fmla="*/ 3340167 w 4259012"/>
              <a:gd name="connsiteY12-1702" fmla="*/ 2395820 h 2968558"/>
              <a:gd name="connsiteX13-1703" fmla="*/ 3960149 w 4259012"/>
              <a:gd name="connsiteY13-1704" fmla="*/ 1933222 h 2968558"/>
              <a:gd name="connsiteX14-1705" fmla="*/ 4201908 w 4259012"/>
              <a:gd name="connsiteY14-1706" fmla="*/ 1748755 h 2968558"/>
              <a:gd name="connsiteX15-1707" fmla="*/ 4252284 w 4259012"/>
              <a:gd name="connsiteY15-1708" fmla="*/ 1424270 h 2968558"/>
              <a:gd name="connsiteX16-1709" fmla="*/ 4255488 w 4259012"/>
              <a:gd name="connsiteY16-1710" fmla="*/ 709895 h 2968558"/>
              <a:gd name="connsiteX17-1711" fmla="*/ 4253186 w 4259012"/>
              <a:gd name="connsiteY17-1712" fmla="*/ 113629 h 2968558"/>
              <a:gd name="connsiteX18-1713" fmla="*/ 4206777 w 4259012"/>
              <a:gd name="connsiteY18-1714" fmla="*/ 38065 h 2968558"/>
              <a:gd name="connsiteX0-1715" fmla="*/ 4206777 w 4259012"/>
              <a:gd name="connsiteY0-1716" fmla="*/ 38065 h 2968558"/>
              <a:gd name="connsiteX1-1717" fmla="*/ 3910910 w 4259012"/>
              <a:gd name="connsiteY1-1718" fmla="*/ 435574 h 2968558"/>
              <a:gd name="connsiteX2-1719" fmla="*/ 3493487 w 4259012"/>
              <a:gd name="connsiteY2-1720" fmla="*/ 976595 h 2968558"/>
              <a:gd name="connsiteX3-1721" fmla="*/ 3120107 w 4259012"/>
              <a:gd name="connsiteY3-1722" fmla="*/ 1449035 h 2968558"/>
              <a:gd name="connsiteX4-1723" fmla="*/ 2701007 w 4259012"/>
              <a:gd name="connsiteY4-1724" fmla="*/ 1837655 h 2968558"/>
              <a:gd name="connsiteX5-1725" fmla="*/ 2396207 w 4259012"/>
              <a:gd name="connsiteY5-1726" fmla="*/ 2058635 h 2968558"/>
              <a:gd name="connsiteX6-1727" fmla="*/ 2022827 w 4259012"/>
              <a:gd name="connsiteY6-1728" fmla="*/ 2279615 h 2968558"/>
              <a:gd name="connsiteX7-1729" fmla="*/ 1481807 w 4259012"/>
              <a:gd name="connsiteY7-1730" fmla="*/ 2462495 h 2968558"/>
              <a:gd name="connsiteX8-1731" fmla="*/ 102587 w 4259012"/>
              <a:gd name="connsiteY8-1732" fmla="*/ 2797775 h 2968558"/>
              <a:gd name="connsiteX9-1733" fmla="*/ 201647 w 4259012"/>
              <a:gd name="connsiteY9-1734" fmla="*/ 2774915 h 2968558"/>
              <a:gd name="connsiteX10-1735" fmla="*/ 1002565 w 4259012"/>
              <a:gd name="connsiteY10-1736" fmla="*/ 2968273 h 2968558"/>
              <a:gd name="connsiteX11-1737" fmla="*/ 2686740 w 4259012"/>
              <a:gd name="connsiteY11-1738" fmla="*/ 2725384 h 2968558"/>
              <a:gd name="connsiteX12-1739" fmla="*/ 3281041 w 4259012"/>
              <a:gd name="connsiteY12-1740" fmla="*/ 2445291 h 2968558"/>
              <a:gd name="connsiteX13-1741" fmla="*/ 3340167 w 4259012"/>
              <a:gd name="connsiteY13-1742" fmla="*/ 2395820 h 2968558"/>
              <a:gd name="connsiteX14-1743" fmla="*/ 3960149 w 4259012"/>
              <a:gd name="connsiteY14-1744" fmla="*/ 1933222 h 2968558"/>
              <a:gd name="connsiteX15-1745" fmla="*/ 4201908 w 4259012"/>
              <a:gd name="connsiteY15-1746" fmla="*/ 1748755 h 2968558"/>
              <a:gd name="connsiteX16-1747" fmla="*/ 4252284 w 4259012"/>
              <a:gd name="connsiteY16-1748" fmla="*/ 1424270 h 2968558"/>
              <a:gd name="connsiteX17-1749" fmla="*/ 4255488 w 4259012"/>
              <a:gd name="connsiteY17-1750" fmla="*/ 709895 h 2968558"/>
              <a:gd name="connsiteX18-1751" fmla="*/ 4253186 w 4259012"/>
              <a:gd name="connsiteY18-1752" fmla="*/ 113629 h 2968558"/>
              <a:gd name="connsiteX19" fmla="*/ 4206777 w 4259012"/>
              <a:gd name="connsiteY19" fmla="*/ 38065 h 2968558"/>
              <a:gd name="connsiteX0-1753" fmla="*/ 4206777 w 4259012"/>
              <a:gd name="connsiteY0-1754" fmla="*/ 38065 h 2968558"/>
              <a:gd name="connsiteX1-1755" fmla="*/ 3910910 w 4259012"/>
              <a:gd name="connsiteY1-1756" fmla="*/ 435574 h 2968558"/>
              <a:gd name="connsiteX2-1757" fmla="*/ 3493487 w 4259012"/>
              <a:gd name="connsiteY2-1758" fmla="*/ 976595 h 2968558"/>
              <a:gd name="connsiteX3-1759" fmla="*/ 3120107 w 4259012"/>
              <a:gd name="connsiteY3-1760" fmla="*/ 1449035 h 2968558"/>
              <a:gd name="connsiteX4-1761" fmla="*/ 2701007 w 4259012"/>
              <a:gd name="connsiteY4-1762" fmla="*/ 1837655 h 2968558"/>
              <a:gd name="connsiteX5-1763" fmla="*/ 2396207 w 4259012"/>
              <a:gd name="connsiteY5-1764" fmla="*/ 2058635 h 2968558"/>
              <a:gd name="connsiteX6-1765" fmla="*/ 2022827 w 4259012"/>
              <a:gd name="connsiteY6-1766" fmla="*/ 2279615 h 2968558"/>
              <a:gd name="connsiteX7-1767" fmla="*/ 1481807 w 4259012"/>
              <a:gd name="connsiteY7-1768" fmla="*/ 2462495 h 2968558"/>
              <a:gd name="connsiteX8-1769" fmla="*/ 102587 w 4259012"/>
              <a:gd name="connsiteY8-1770" fmla="*/ 2797775 h 2968558"/>
              <a:gd name="connsiteX9-1771" fmla="*/ 201647 w 4259012"/>
              <a:gd name="connsiteY9-1772" fmla="*/ 2774915 h 2968558"/>
              <a:gd name="connsiteX10-1773" fmla="*/ 1002565 w 4259012"/>
              <a:gd name="connsiteY10-1774" fmla="*/ 2968273 h 2968558"/>
              <a:gd name="connsiteX11-1775" fmla="*/ 2686740 w 4259012"/>
              <a:gd name="connsiteY11-1776" fmla="*/ 2725384 h 2968558"/>
              <a:gd name="connsiteX12-1777" fmla="*/ 3281041 w 4259012"/>
              <a:gd name="connsiteY12-1778" fmla="*/ 2445291 h 2968558"/>
              <a:gd name="connsiteX13-1779" fmla="*/ 3253637 w 4259012"/>
              <a:gd name="connsiteY13-1780" fmla="*/ 2472020 h 2968558"/>
              <a:gd name="connsiteX14-1781" fmla="*/ 3960149 w 4259012"/>
              <a:gd name="connsiteY14-1782" fmla="*/ 1933222 h 2968558"/>
              <a:gd name="connsiteX15-1783" fmla="*/ 4201908 w 4259012"/>
              <a:gd name="connsiteY15-1784" fmla="*/ 1748755 h 2968558"/>
              <a:gd name="connsiteX16-1785" fmla="*/ 4252284 w 4259012"/>
              <a:gd name="connsiteY16-1786" fmla="*/ 1424270 h 2968558"/>
              <a:gd name="connsiteX17-1787" fmla="*/ 4255488 w 4259012"/>
              <a:gd name="connsiteY17-1788" fmla="*/ 709895 h 2968558"/>
              <a:gd name="connsiteX18-1789" fmla="*/ 4253186 w 4259012"/>
              <a:gd name="connsiteY18-1790" fmla="*/ 113629 h 2968558"/>
              <a:gd name="connsiteX19-1791" fmla="*/ 4206777 w 4259012"/>
              <a:gd name="connsiteY19-1792" fmla="*/ 38065 h 2968558"/>
              <a:gd name="connsiteX0-1793" fmla="*/ 4206777 w 4259012"/>
              <a:gd name="connsiteY0-1794" fmla="*/ 38065 h 2968804"/>
              <a:gd name="connsiteX1-1795" fmla="*/ 3910910 w 4259012"/>
              <a:gd name="connsiteY1-1796" fmla="*/ 435574 h 2968804"/>
              <a:gd name="connsiteX2-1797" fmla="*/ 3493487 w 4259012"/>
              <a:gd name="connsiteY2-1798" fmla="*/ 976595 h 2968804"/>
              <a:gd name="connsiteX3-1799" fmla="*/ 3120107 w 4259012"/>
              <a:gd name="connsiteY3-1800" fmla="*/ 1449035 h 2968804"/>
              <a:gd name="connsiteX4-1801" fmla="*/ 2701007 w 4259012"/>
              <a:gd name="connsiteY4-1802" fmla="*/ 1837655 h 2968804"/>
              <a:gd name="connsiteX5-1803" fmla="*/ 2396207 w 4259012"/>
              <a:gd name="connsiteY5-1804" fmla="*/ 2058635 h 2968804"/>
              <a:gd name="connsiteX6-1805" fmla="*/ 2022827 w 4259012"/>
              <a:gd name="connsiteY6-1806" fmla="*/ 2279615 h 2968804"/>
              <a:gd name="connsiteX7-1807" fmla="*/ 1481807 w 4259012"/>
              <a:gd name="connsiteY7-1808" fmla="*/ 2462495 h 2968804"/>
              <a:gd name="connsiteX8-1809" fmla="*/ 102587 w 4259012"/>
              <a:gd name="connsiteY8-1810" fmla="*/ 2797775 h 2968804"/>
              <a:gd name="connsiteX9-1811" fmla="*/ 201647 w 4259012"/>
              <a:gd name="connsiteY9-1812" fmla="*/ 2774915 h 2968804"/>
              <a:gd name="connsiteX10-1813" fmla="*/ 1002565 w 4259012"/>
              <a:gd name="connsiteY10-1814" fmla="*/ 2968273 h 2968804"/>
              <a:gd name="connsiteX11-1815" fmla="*/ 2854994 w 4259012"/>
              <a:gd name="connsiteY11-1816" fmla="*/ 2706334 h 2968804"/>
              <a:gd name="connsiteX12-1817" fmla="*/ 3281041 w 4259012"/>
              <a:gd name="connsiteY12-1818" fmla="*/ 2445291 h 2968804"/>
              <a:gd name="connsiteX13-1819" fmla="*/ 3253637 w 4259012"/>
              <a:gd name="connsiteY13-1820" fmla="*/ 2472020 h 2968804"/>
              <a:gd name="connsiteX14-1821" fmla="*/ 3960149 w 4259012"/>
              <a:gd name="connsiteY14-1822" fmla="*/ 1933222 h 2968804"/>
              <a:gd name="connsiteX15-1823" fmla="*/ 4201908 w 4259012"/>
              <a:gd name="connsiteY15-1824" fmla="*/ 1748755 h 2968804"/>
              <a:gd name="connsiteX16-1825" fmla="*/ 4252284 w 4259012"/>
              <a:gd name="connsiteY16-1826" fmla="*/ 1424270 h 2968804"/>
              <a:gd name="connsiteX17-1827" fmla="*/ 4255488 w 4259012"/>
              <a:gd name="connsiteY17-1828" fmla="*/ 709895 h 2968804"/>
              <a:gd name="connsiteX18-1829" fmla="*/ 4253186 w 4259012"/>
              <a:gd name="connsiteY18-1830" fmla="*/ 113629 h 2968804"/>
              <a:gd name="connsiteX19-1831" fmla="*/ 4206777 w 4259012"/>
              <a:gd name="connsiteY19-1832" fmla="*/ 38065 h 2968804"/>
              <a:gd name="connsiteX0-1833" fmla="*/ 4192758 w 4244993"/>
              <a:gd name="connsiteY0-1834" fmla="*/ 38065 h 2981409"/>
              <a:gd name="connsiteX1-1835" fmla="*/ 3896891 w 4244993"/>
              <a:gd name="connsiteY1-1836" fmla="*/ 435574 h 2981409"/>
              <a:gd name="connsiteX2-1837" fmla="*/ 3479468 w 4244993"/>
              <a:gd name="connsiteY2-1838" fmla="*/ 976595 h 2981409"/>
              <a:gd name="connsiteX3-1839" fmla="*/ 3106088 w 4244993"/>
              <a:gd name="connsiteY3-1840" fmla="*/ 1449035 h 2981409"/>
              <a:gd name="connsiteX4-1841" fmla="*/ 2686988 w 4244993"/>
              <a:gd name="connsiteY4-1842" fmla="*/ 1837655 h 2981409"/>
              <a:gd name="connsiteX5-1843" fmla="*/ 2382188 w 4244993"/>
              <a:gd name="connsiteY5-1844" fmla="*/ 2058635 h 2981409"/>
              <a:gd name="connsiteX6-1845" fmla="*/ 2008808 w 4244993"/>
              <a:gd name="connsiteY6-1846" fmla="*/ 2279615 h 2981409"/>
              <a:gd name="connsiteX7-1847" fmla="*/ 1467788 w 4244993"/>
              <a:gd name="connsiteY7-1848" fmla="*/ 2462495 h 2981409"/>
              <a:gd name="connsiteX8-1849" fmla="*/ 88568 w 4244993"/>
              <a:gd name="connsiteY8-1850" fmla="*/ 2797775 h 2981409"/>
              <a:gd name="connsiteX9-1851" fmla="*/ 230892 w 4244993"/>
              <a:gd name="connsiteY9-1852" fmla="*/ 2927315 h 2981409"/>
              <a:gd name="connsiteX10-1853" fmla="*/ 988546 w 4244993"/>
              <a:gd name="connsiteY10-1854" fmla="*/ 2968273 h 2981409"/>
              <a:gd name="connsiteX11-1855" fmla="*/ 2840975 w 4244993"/>
              <a:gd name="connsiteY11-1856" fmla="*/ 2706334 h 2981409"/>
              <a:gd name="connsiteX12-1857" fmla="*/ 3267022 w 4244993"/>
              <a:gd name="connsiteY12-1858" fmla="*/ 2445291 h 2981409"/>
              <a:gd name="connsiteX13-1859" fmla="*/ 3239618 w 4244993"/>
              <a:gd name="connsiteY13-1860" fmla="*/ 2472020 h 2981409"/>
              <a:gd name="connsiteX14-1861" fmla="*/ 3946130 w 4244993"/>
              <a:gd name="connsiteY14-1862" fmla="*/ 1933222 h 2981409"/>
              <a:gd name="connsiteX15-1863" fmla="*/ 4187889 w 4244993"/>
              <a:gd name="connsiteY15-1864" fmla="*/ 1748755 h 2981409"/>
              <a:gd name="connsiteX16-1865" fmla="*/ 4238265 w 4244993"/>
              <a:gd name="connsiteY16-1866" fmla="*/ 1424270 h 2981409"/>
              <a:gd name="connsiteX17-1867" fmla="*/ 4241469 w 4244993"/>
              <a:gd name="connsiteY17-1868" fmla="*/ 709895 h 2981409"/>
              <a:gd name="connsiteX18-1869" fmla="*/ 4239167 w 4244993"/>
              <a:gd name="connsiteY18-1870" fmla="*/ 113629 h 2981409"/>
              <a:gd name="connsiteX19-1871" fmla="*/ 4192758 w 4244993"/>
              <a:gd name="connsiteY19-1872" fmla="*/ 38065 h 2981409"/>
              <a:gd name="connsiteX0-1873" fmla="*/ 3974037 w 4026272"/>
              <a:gd name="connsiteY0-1874" fmla="*/ 38065 h 2981879"/>
              <a:gd name="connsiteX1-1875" fmla="*/ 3678170 w 4026272"/>
              <a:gd name="connsiteY1-1876" fmla="*/ 435574 h 2981879"/>
              <a:gd name="connsiteX2-1877" fmla="*/ 3260747 w 4026272"/>
              <a:gd name="connsiteY2-1878" fmla="*/ 976595 h 2981879"/>
              <a:gd name="connsiteX3-1879" fmla="*/ 2887367 w 4026272"/>
              <a:gd name="connsiteY3-1880" fmla="*/ 1449035 h 2981879"/>
              <a:gd name="connsiteX4-1881" fmla="*/ 2468267 w 4026272"/>
              <a:gd name="connsiteY4-1882" fmla="*/ 1837655 h 2981879"/>
              <a:gd name="connsiteX5-1883" fmla="*/ 2163467 w 4026272"/>
              <a:gd name="connsiteY5-1884" fmla="*/ 2058635 h 2981879"/>
              <a:gd name="connsiteX6-1885" fmla="*/ 1790087 w 4026272"/>
              <a:gd name="connsiteY6-1886" fmla="*/ 2279615 h 2981879"/>
              <a:gd name="connsiteX7-1887" fmla="*/ 1249067 w 4026272"/>
              <a:gd name="connsiteY7-1888" fmla="*/ 2462495 h 2981879"/>
              <a:gd name="connsiteX8-1889" fmla="*/ 1302411 w 4026272"/>
              <a:gd name="connsiteY8-1890" fmla="*/ 2778725 h 2981879"/>
              <a:gd name="connsiteX9-1891" fmla="*/ 12171 w 4026272"/>
              <a:gd name="connsiteY9-1892" fmla="*/ 2927315 h 2981879"/>
              <a:gd name="connsiteX10-1893" fmla="*/ 769825 w 4026272"/>
              <a:gd name="connsiteY10-1894" fmla="*/ 2968273 h 2981879"/>
              <a:gd name="connsiteX11-1895" fmla="*/ 2622254 w 4026272"/>
              <a:gd name="connsiteY11-1896" fmla="*/ 2706334 h 2981879"/>
              <a:gd name="connsiteX12-1897" fmla="*/ 3048301 w 4026272"/>
              <a:gd name="connsiteY12-1898" fmla="*/ 2445291 h 2981879"/>
              <a:gd name="connsiteX13-1899" fmla="*/ 3020897 w 4026272"/>
              <a:gd name="connsiteY13-1900" fmla="*/ 2472020 h 2981879"/>
              <a:gd name="connsiteX14-1901" fmla="*/ 3727409 w 4026272"/>
              <a:gd name="connsiteY14-1902" fmla="*/ 1933222 h 2981879"/>
              <a:gd name="connsiteX15-1903" fmla="*/ 3969168 w 4026272"/>
              <a:gd name="connsiteY15-1904" fmla="*/ 1748755 h 2981879"/>
              <a:gd name="connsiteX16-1905" fmla="*/ 4019544 w 4026272"/>
              <a:gd name="connsiteY16-1906" fmla="*/ 1424270 h 2981879"/>
              <a:gd name="connsiteX17-1907" fmla="*/ 4022748 w 4026272"/>
              <a:gd name="connsiteY17-1908" fmla="*/ 709895 h 2981879"/>
              <a:gd name="connsiteX18-1909" fmla="*/ 4020446 w 4026272"/>
              <a:gd name="connsiteY18-1910" fmla="*/ 113629 h 2981879"/>
              <a:gd name="connsiteX19-1911" fmla="*/ 3974037 w 4026272"/>
              <a:gd name="connsiteY19-1912" fmla="*/ 38065 h 2981879"/>
              <a:gd name="connsiteX0-1913" fmla="*/ 3974037 w 4026272"/>
              <a:gd name="connsiteY0-1914" fmla="*/ 38065 h 2981879"/>
              <a:gd name="connsiteX1-1915" fmla="*/ 3678170 w 4026272"/>
              <a:gd name="connsiteY1-1916" fmla="*/ 435574 h 2981879"/>
              <a:gd name="connsiteX2-1917" fmla="*/ 3260747 w 4026272"/>
              <a:gd name="connsiteY2-1918" fmla="*/ 976595 h 2981879"/>
              <a:gd name="connsiteX3-1919" fmla="*/ 2887367 w 4026272"/>
              <a:gd name="connsiteY3-1920" fmla="*/ 1449035 h 2981879"/>
              <a:gd name="connsiteX4-1921" fmla="*/ 2468267 w 4026272"/>
              <a:gd name="connsiteY4-1922" fmla="*/ 1837655 h 2981879"/>
              <a:gd name="connsiteX5-1923" fmla="*/ 2163467 w 4026272"/>
              <a:gd name="connsiteY5-1924" fmla="*/ 2058635 h 2981879"/>
              <a:gd name="connsiteX6-1925" fmla="*/ 1790087 w 4026272"/>
              <a:gd name="connsiteY6-1926" fmla="*/ 2279615 h 2981879"/>
              <a:gd name="connsiteX7-1927" fmla="*/ 1676913 w 4026272"/>
              <a:gd name="connsiteY7-1928" fmla="*/ 2562508 h 2981879"/>
              <a:gd name="connsiteX8-1929" fmla="*/ 1302411 w 4026272"/>
              <a:gd name="connsiteY8-1930" fmla="*/ 2778725 h 2981879"/>
              <a:gd name="connsiteX9-1931" fmla="*/ 12171 w 4026272"/>
              <a:gd name="connsiteY9-1932" fmla="*/ 2927315 h 2981879"/>
              <a:gd name="connsiteX10-1933" fmla="*/ 769825 w 4026272"/>
              <a:gd name="connsiteY10-1934" fmla="*/ 2968273 h 2981879"/>
              <a:gd name="connsiteX11-1935" fmla="*/ 2622254 w 4026272"/>
              <a:gd name="connsiteY11-1936" fmla="*/ 2706334 h 2981879"/>
              <a:gd name="connsiteX12-1937" fmla="*/ 3048301 w 4026272"/>
              <a:gd name="connsiteY12-1938" fmla="*/ 2445291 h 2981879"/>
              <a:gd name="connsiteX13-1939" fmla="*/ 3020897 w 4026272"/>
              <a:gd name="connsiteY13-1940" fmla="*/ 2472020 h 2981879"/>
              <a:gd name="connsiteX14-1941" fmla="*/ 3727409 w 4026272"/>
              <a:gd name="connsiteY14-1942" fmla="*/ 1933222 h 2981879"/>
              <a:gd name="connsiteX15-1943" fmla="*/ 3969168 w 4026272"/>
              <a:gd name="connsiteY15-1944" fmla="*/ 1748755 h 2981879"/>
              <a:gd name="connsiteX16-1945" fmla="*/ 4019544 w 4026272"/>
              <a:gd name="connsiteY16-1946" fmla="*/ 1424270 h 2981879"/>
              <a:gd name="connsiteX17-1947" fmla="*/ 4022748 w 4026272"/>
              <a:gd name="connsiteY17-1948" fmla="*/ 709895 h 2981879"/>
              <a:gd name="connsiteX18-1949" fmla="*/ 4020446 w 4026272"/>
              <a:gd name="connsiteY18-1950" fmla="*/ 113629 h 2981879"/>
              <a:gd name="connsiteX19-1951" fmla="*/ 3974037 w 4026272"/>
              <a:gd name="connsiteY19-1952" fmla="*/ 38065 h 2981879"/>
              <a:gd name="connsiteX0-1953" fmla="*/ 3974037 w 4026272"/>
              <a:gd name="connsiteY0-1954" fmla="*/ 38065 h 2981879"/>
              <a:gd name="connsiteX1-1955" fmla="*/ 3678170 w 4026272"/>
              <a:gd name="connsiteY1-1956" fmla="*/ 435574 h 2981879"/>
              <a:gd name="connsiteX2-1957" fmla="*/ 3260747 w 4026272"/>
              <a:gd name="connsiteY2-1958" fmla="*/ 976595 h 2981879"/>
              <a:gd name="connsiteX3-1959" fmla="*/ 2887367 w 4026272"/>
              <a:gd name="connsiteY3-1960" fmla="*/ 1449035 h 2981879"/>
              <a:gd name="connsiteX4-1961" fmla="*/ 2468267 w 4026272"/>
              <a:gd name="connsiteY4-1962" fmla="*/ 1837655 h 2981879"/>
              <a:gd name="connsiteX5-1963" fmla="*/ 2163467 w 4026272"/>
              <a:gd name="connsiteY5-1964" fmla="*/ 2058635 h 2981879"/>
              <a:gd name="connsiteX6-1965" fmla="*/ 1676913 w 4026272"/>
              <a:gd name="connsiteY6-1966" fmla="*/ 2562508 h 2981879"/>
              <a:gd name="connsiteX7-1967" fmla="*/ 1302411 w 4026272"/>
              <a:gd name="connsiteY7-1968" fmla="*/ 2778725 h 2981879"/>
              <a:gd name="connsiteX8-1969" fmla="*/ 12171 w 4026272"/>
              <a:gd name="connsiteY8-1970" fmla="*/ 2927315 h 2981879"/>
              <a:gd name="connsiteX9-1971" fmla="*/ 769825 w 4026272"/>
              <a:gd name="connsiteY9-1972" fmla="*/ 2968273 h 2981879"/>
              <a:gd name="connsiteX10-1973" fmla="*/ 2622254 w 4026272"/>
              <a:gd name="connsiteY10-1974" fmla="*/ 2706334 h 2981879"/>
              <a:gd name="connsiteX11-1975" fmla="*/ 3048301 w 4026272"/>
              <a:gd name="connsiteY11-1976" fmla="*/ 2445291 h 2981879"/>
              <a:gd name="connsiteX12-1977" fmla="*/ 3020897 w 4026272"/>
              <a:gd name="connsiteY12-1978" fmla="*/ 2472020 h 2981879"/>
              <a:gd name="connsiteX13-1979" fmla="*/ 3727409 w 4026272"/>
              <a:gd name="connsiteY13-1980" fmla="*/ 1933222 h 2981879"/>
              <a:gd name="connsiteX14-1981" fmla="*/ 3969168 w 4026272"/>
              <a:gd name="connsiteY14-1982" fmla="*/ 1748755 h 2981879"/>
              <a:gd name="connsiteX15-1983" fmla="*/ 4019544 w 4026272"/>
              <a:gd name="connsiteY15-1984" fmla="*/ 1424270 h 2981879"/>
              <a:gd name="connsiteX16-1985" fmla="*/ 4022748 w 4026272"/>
              <a:gd name="connsiteY16-1986" fmla="*/ 709895 h 2981879"/>
              <a:gd name="connsiteX17-1987" fmla="*/ 4020446 w 4026272"/>
              <a:gd name="connsiteY17-1988" fmla="*/ 113629 h 2981879"/>
              <a:gd name="connsiteX18-1989" fmla="*/ 3974037 w 4026272"/>
              <a:gd name="connsiteY18-1990" fmla="*/ 38065 h 2981879"/>
              <a:gd name="connsiteX0-1991" fmla="*/ 3974037 w 4026272"/>
              <a:gd name="connsiteY0-1992" fmla="*/ 38065 h 2981879"/>
              <a:gd name="connsiteX1-1993" fmla="*/ 3678170 w 4026272"/>
              <a:gd name="connsiteY1-1994" fmla="*/ 435574 h 2981879"/>
              <a:gd name="connsiteX2-1995" fmla="*/ 3260747 w 4026272"/>
              <a:gd name="connsiteY2-1996" fmla="*/ 976595 h 2981879"/>
              <a:gd name="connsiteX3-1997" fmla="*/ 2887367 w 4026272"/>
              <a:gd name="connsiteY3-1998" fmla="*/ 1449035 h 2981879"/>
              <a:gd name="connsiteX4-1999" fmla="*/ 2468267 w 4026272"/>
              <a:gd name="connsiteY4-2000" fmla="*/ 1837655 h 2981879"/>
              <a:gd name="connsiteX5-2001" fmla="*/ 1676913 w 4026272"/>
              <a:gd name="connsiteY5-2002" fmla="*/ 2562508 h 2981879"/>
              <a:gd name="connsiteX6-2003" fmla="*/ 1302411 w 4026272"/>
              <a:gd name="connsiteY6-2004" fmla="*/ 2778725 h 2981879"/>
              <a:gd name="connsiteX7-2005" fmla="*/ 12171 w 4026272"/>
              <a:gd name="connsiteY7-2006" fmla="*/ 2927315 h 2981879"/>
              <a:gd name="connsiteX8-2007" fmla="*/ 769825 w 4026272"/>
              <a:gd name="connsiteY8-2008" fmla="*/ 2968273 h 2981879"/>
              <a:gd name="connsiteX9-2009" fmla="*/ 2622254 w 4026272"/>
              <a:gd name="connsiteY9-2010" fmla="*/ 2706334 h 2981879"/>
              <a:gd name="connsiteX10-2011" fmla="*/ 3048301 w 4026272"/>
              <a:gd name="connsiteY10-2012" fmla="*/ 2445291 h 2981879"/>
              <a:gd name="connsiteX11-2013" fmla="*/ 3020897 w 4026272"/>
              <a:gd name="connsiteY11-2014" fmla="*/ 2472020 h 2981879"/>
              <a:gd name="connsiteX12-2015" fmla="*/ 3727409 w 4026272"/>
              <a:gd name="connsiteY12-2016" fmla="*/ 1933222 h 2981879"/>
              <a:gd name="connsiteX13-2017" fmla="*/ 3969168 w 4026272"/>
              <a:gd name="connsiteY13-2018" fmla="*/ 1748755 h 2981879"/>
              <a:gd name="connsiteX14-2019" fmla="*/ 4019544 w 4026272"/>
              <a:gd name="connsiteY14-2020" fmla="*/ 1424270 h 2981879"/>
              <a:gd name="connsiteX15-2021" fmla="*/ 4022748 w 4026272"/>
              <a:gd name="connsiteY15-2022" fmla="*/ 709895 h 2981879"/>
              <a:gd name="connsiteX16-2023" fmla="*/ 4020446 w 4026272"/>
              <a:gd name="connsiteY16-2024" fmla="*/ 113629 h 2981879"/>
              <a:gd name="connsiteX17-2025" fmla="*/ 3974037 w 4026272"/>
              <a:gd name="connsiteY17-2026" fmla="*/ 38065 h 2981879"/>
              <a:gd name="connsiteX0-2027" fmla="*/ 3974037 w 4026272"/>
              <a:gd name="connsiteY0-2028" fmla="*/ 38065 h 2981879"/>
              <a:gd name="connsiteX1-2029" fmla="*/ 3678170 w 4026272"/>
              <a:gd name="connsiteY1-2030" fmla="*/ 435574 h 2981879"/>
              <a:gd name="connsiteX2-2031" fmla="*/ 3260747 w 4026272"/>
              <a:gd name="connsiteY2-2032" fmla="*/ 976595 h 2981879"/>
              <a:gd name="connsiteX3-2033" fmla="*/ 2887367 w 4026272"/>
              <a:gd name="connsiteY3-2034" fmla="*/ 1449035 h 2981879"/>
              <a:gd name="connsiteX4-2035" fmla="*/ 2492304 w 4026272"/>
              <a:gd name="connsiteY4-2036" fmla="*/ 1842417 h 2981879"/>
              <a:gd name="connsiteX5-2037" fmla="*/ 1676913 w 4026272"/>
              <a:gd name="connsiteY5-2038" fmla="*/ 2562508 h 2981879"/>
              <a:gd name="connsiteX6-2039" fmla="*/ 1302411 w 4026272"/>
              <a:gd name="connsiteY6-2040" fmla="*/ 2778725 h 2981879"/>
              <a:gd name="connsiteX7-2041" fmla="*/ 12171 w 4026272"/>
              <a:gd name="connsiteY7-2042" fmla="*/ 2927315 h 2981879"/>
              <a:gd name="connsiteX8-2043" fmla="*/ 769825 w 4026272"/>
              <a:gd name="connsiteY8-2044" fmla="*/ 2968273 h 2981879"/>
              <a:gd name="connsiteX9-2045" fmla="*/ 2622254 w 4026272"/>
              <a:gd name="connsiteY9-2046" fmla="*/ 2706334 h 2981879"/>
              <a:gd name="connsiteX10-2047" fmla="*/ 3048301 w 4026272"/>
              <a:gd name="connsiteY10-2048" fmla="*/ 2445291 h 2981879"/>
              <a:gd name="connsiteX11-2049" fmla="*/ 3020897 w 4026272"/>
              <a:gd name="connsiteY11-2050" fmla="*/ 2472020 h 2981879"/>
              <a:gd name="connsiteX12-2051" fmla="*/ 3727409 w 4026272"/>
              <a:gd name="connsiteY12-2052" fmla="*/ 1933222 h 2981879"/>
              <a:gd name="connsiteX13-2053" fmla="*/ 3969168 w 4026272"/>
              <a:gd name="connsiteY13-2054" fmla="*/ 1748755 h 2981879"/>
              <a:gd name="connsiteX14-2055" fmla="*/ 4019544 w 4026272"/>
              <a:gd name="connsiteY14-2056" fmla="*/ 1424270 h 2981879"/>
              <a:gd name="connsiteX15-2057" fmla="*/ 4022748 w 4026272"/>
              <a:gd name="connsiteY15-2058" fmla="*/ 709895 h 2981879"/>
              <a:gd name="connsiteX16-2059" fmla="*/ 4020446 w 4026272"/>
              <a:gd name="connsiteY16-2060" fmla="*/ 113629 h 2981879"/>
              <a:gd name="connsiteX17-2061" fmla="*/ 3974037 w 4026272"/>
              <a:gd name="connsiteY17-2062" fmla="*/ 38065 h 2981879"/>
              <a:gd name="connsiteX0-2063" fmla="*/ 3969750 w 4021985"/>
              <a:gd name="connsiteY0-2064" fmla="*/ 38065 h 2980646"/>
              <a:gd name="connsiteX1-2065" fmla="*/ 3673883 w 4021985"/>
              <a:gd name="connsiteY1-2066" fmla="*/ 435574 h 2980646"/>
              <a:gd name="connsiteX2-2067" fmla="*/ 3256460 w 4021985"/>
              <a:gd name="connsiteY2-2068" fmla="*/ 976595 h 2980646"/>
              <a:gd name="connsiteX3-2069" fmla="*/ 2883080 w 4021985"/>
              <a:gd name="connsiteY3-2070" fmla="*/ 1449035 h 2980646"/>
              <a:gd name="connsiteX4-2071" fmla="*/ 2488017 w 4021985"/>
              <a:gd name="connsiteY4-2072" fmla="*/ 1842417 h 2980646"/>
              <a:gd name="connsiteX5-2073" fmla="*/ 1672626 w 4021985"/>
              <a:gd name="connsiteY5-2074" fmla="*/ 2562508 h 2980646"/>
              <a:gd name="connsiteX6-2075" fmla="*/ 1177942 w 4021985"/>
              <a:gd name="connsiteY6-2076" fmla="*/ 2831112 h 2980646"/>
              <a:gd name="connsiteX7-2077" fmla="*/ 7884 w 4021985"/>
              <a:gd name="connsiteY7-2078" fmla="*/ 2927315 h 2980646"/>
              <a:gd name="connsiteX8-2079" fmla="*/ 765538 w 4021985"/>
              <a:gd name="connsiteY8-2080" fmla="*/ 2968273 h 2980646"/>
              <a:gd name="connsiteX9-2081" fmla="*/ 2617967 w 4021985"/>
              <a:gd name="connsiteY9-2082" fmla="*/ 2706334 h 2980646"/>
              <a:gd name="connsiteX10-2083" fmla="*/ 3044014 w 4021985"/>
              <a:gd name="connsiteY10-2084" fmla="*/ 2445291 h 2980646"/>
              <a:gd name="connsiteX11-2085" fmla="*/ 3016610 w 4021985"/>
              <a:gd name="connsiteY11-2086" fmla="*/ 2472020 h 2980646"/>
              <a:gd name="connsiteX12-2087" fmla="*/ 3723122 w 4021985"/>
              <a:gd name="connsiteY12-2088" fmla="*/ 1933222 h 2980646"/>
              <a:gd name="connsiteX13-2089" fmla="*/ 3964881 w 4021985"/>
              <a:gd name="connsiteY13-2090" fmla="*/ 1748755 h 2980646"/>
              <a:gd name="connsiteX14-2091" fmla="*/ 4015257 w 4021985"/>
              <a:gd name="connsiteY14-2092" fmla="*/ 1424270 h 2980646"/>
              <a:gd name="connsiteX15-2093" fmla="*/ 4018461 w 4021985"/>
              <a:gd name="connsiteY15-2094" fmla="*/ 709895 h 2980646"/>
              <a:gd name="connsiteX16-2095" fmla="*/ 4016159 w 4021985"/>
              <a:gd name="connsiteY16-2096" fmla="*/ 113629 h 2980646"/>
              <a:gd name="connsiteX17-2097" fmla="*/ 3969750 w 4021985"/>
              <a:gd name="connsiteY17-2098" fmla="*/ 38065 h 2980646"/>
              <a:gd name="connsiteX0-2099" fmla="*/ 3969750 w 4021985"/>
              <a:gd name="connsiteY0-2100" fmla="*/ 38065 h 2980646"/>
              <a:gd name="connsiteX1-2101" fmla="*/ 3673883 w 4021985"/>
              <a:gd name="connsiteY1-2102" fmla="*/ 435574 h 2980646"/>
              <a:gd name="connsiteX2-2103" fmla="*/ 3256460 w 4021985"/>
              <a:gd name="connsiteY2-2104" fmla="*/ 976595 h 2980646"/>
              <a:gd name="connsiteX3-2105" fmla="*/ 2883080 w 4021985"/>
              <a:gd name="connsiteY3-2106" fmla="*/ 1449035 h 2980646"/>
              <a:gd name="connsiteX4-2107" fmla="*/ 2488017 w 4021985"/>
              <a:gd name="connsiteY4-2108" fmla="*/ 1842417 h 2980646"/>
              <a:gd name="connsiteX5-2109" fmla="*/ 1672626 w 4021985"/>
              <a:gd name="connsiteY5-2110" fmla="*/ 2562508 h 2980646"/>
              <a:gd name="connsiteX6-2111" fmla="*/ 1177942 w 4021985"/>
              <a:gd name="connsiteY6-2112" fmla="*/ 2831112 h 2980646"/>
              <a:gd name="connsiteX7-2113" fmla="*/ 7884 w 4021985"/>
              <a:gd name="connsiteY7-2114" fmla="*/ 2927315 h 2980646"/>
              <a:gd name="connsiteX8-2115" fmla="*/ 765538 w 4021985"/>
              <a:gd name="connsiteY8-2116" fmla="*/ 2968273 h 2980646"/>
              <a:gd name="connsiteX9-2117" fmla="*/ 2617967 w 4021985"/>
              <a:gd name="connsiteY9-2118" fmla="*/ 2706334 h 2980646"/>
              <a:gd name="connsiteX10-2119" fmla="*/ 3044014 w 4021985"/>
              <a:gd name="connsiteY10-2120" fmla="*/ 2445291 h 2980646"/>
              <a:gd name="connsiteX11-2121" fmla="*/ 3016610 w 4021985"/>
              <a:gd name="connsiteY11-2122" fmla="*/ 2472020 h 2980646"/>
              <a:gd name="connsiteX12-2123" fmla="*/ 3723122 w 4021985"/>
              <a:gd name="connsiteY12-2124" fmla="*/ 1933222 h 2980646"/>
              <a:gd name="connsiteX13-2125" fmla="*/ 3964881 w 4021985"/>
              <a:gd name="connsiteY13-2126" fmla="*/ 1748755 h 2980646"/>
              <a:gd name="connsiteX14-2127" fmla="*/ 4015257 w 4021985"/>
              <a:gd name="connsiteY14-2128" fmla="*/ 1424270 h 2980646"/>
              <a:gd name="connsiteX15-2129" fmla="*/ 4018461 w 4021985"/>
              <a:gd name="connsiteY15-2130" fmla="*/ 709895 h 2980646"/>
              <a:gd name="connsiteX16-2131" fmla="*/ 4016159 w 4021985"/>
              <a:gd name="connsiteY16-2132" fmla="*/ 113629 h 2980646"/>
              <a:gd name="connsiteX17-2133" fmla="*/ 3969750 w 4021985"/>
              <a:gd name="connsiteY17-2134" fmla="*/ 38065 h 2980646"/>
              <a:gd name="connsiteX0-2135" fmla="*/ 3268232 w 3320467"/>
              <a:gd name="connsiteY0-2136" fmla="*/ 38065 h 2971311"/>
              <a:gd name="connsiteX1-2137" fmla="*/ 2972365 w 3320467"/>
              <a:gd name="connsiteY1-2138" fmla="*/ 435574 h 2971311"/>
              <a:gd name="connsiteX2-2139" fmla="*/ 2554942 w 3320467"/>
              <a:gd name="connsiteY2-2140" fmla="*/ 976595 h 2971311"/>
              <a:gd name="connsiteX3-2141" fmla="*/ 2181562 w 3320467"/>
              <a:gd name="connsiteY3-2142" fmla="*/ 1449035 h 2971311"/>
              <a:gd name="connsiteX4-2143" fmla="*/ 1786499 w 3320467"/>
              <a:gd name="connsiteY4-2144" fmla="*/ 1842417 h 2971311"/>
              <a:gd name="connsiteX5-2145" fmla="*/ 971108 w 3320467"/>
              <a:gd name="connsiteY5-2146" fmla="*/ 2562508 h 2971311"/>
              <a:gd name="connsiteX6-2147" fmla="*/ 476424 w 3320467"/>
              <a:gd name="connsiteY6-2148" fmla="*/ 2831112 h 2971311"/>
              <a:gd name="connsiteX7-2149" fmla="*/ 64020 w 3320467"/>
              <a:gd name="connsiteY7-2150" fmla="*/ 2968273 h 2971311"/>
              <a:gd name="connsiteX8-2151" fmla="*/ 1916449 w 3320467"/>
              <a:gd name="connsiteY8-2152" fmla="*/ 2706334 h 2971311"/>
              <a:gd name="connsiteX9-2153" fmla="*/ 2342496 w 3320467"/>
              <a:gd name="connsiteY9-2154" fmla="*/ 2445291 h 2971311"/>
              <a:gd name="connsiteX10-2155" fmla="*/ 2315092 w 3320467"/>
              <a:gd name="connsiteY10-2156" fmla="*/ 2472020 h 2971311"/>
              <a:gd name="connsiteX11-2157" fmla="*/ 3021604 w 3320467"/>
              <a:gd name="connsiteY11-2158" fmla="*/ 1933222 h 2971311"/>
              <a:gd name="connsiteX12-2159" fmla="*/ 3263363 w 3320467"/>
              <a:gd name="connsiteY12-2160" fmla="*/ 1748755 h 2971311"/>
              <a:gd name="connsiteX13-2161" fmla="*/ 3313739 w 3320467"/>
              <a:gd name="connsiteY13-2162" fmla="*/ 1424270 h 2971311"/>
              <a:gd name="connsiteX14-2163" fmla="*/ 3316943 w 3320467"/>
              <a:gd name="connsiteY14-2164" fmla="*/ 709895 h 2971311"/>
              <a:gd name="connsiteX15-2165" fmla="*/ 3314641 w 3320467"/>
              <a:gd name="connsiteY15-2166" fmla="*/ 113629 h 2971311"/>
              <a:gd name="connsiteX16-2167" fmla="*/ 3268232 w 3320467"/>
              <a:gd name="connsiteY16-2168" fmla="*/ 38065 h 2971311"/>
              <a:gd name="connsiteX0-2169" fmla="*/ 2991031 w 3043266"/>
              <a:gd name="connsiteY0-2170" fmla="*/ 38065 h 2943582"/>
              <a:gd name="connsiteX1-2171" fmla="*/ 2695164 w 3043266"/>
              <a:gd name="connsiteY1-2172" fmla="*/ 435574 h 2943582"/>
              <a:gd name="connsiteX2-2173" fmla="*/ 2277741 w 3043266"/>
              <a:gd name="connsiteY2-2174" fmla="*/ 976595 h 2943582"/>
              <a:gd name="connsiteX3-2175" fmla="*/ 1904361 w 3043266"/>
              <a:gd name="connsiteY3-2176" fmla="*/ 1449035 h 2943582"/>
              <a:gd name="connsiteX4-2177" fmla="*/ 1509298 w 3043266"/>
              <a:gd name="connsiteY4-2178" fmla="*/ 1842417 h 2943582"/>
              <a:gd name="connsiteX5-2179" fmla="*/ 693907 w 3043266"/>
              <a:gd name="connsiteY5-2180" fmla="*/ 2562508 h 2943582"/>
              <a:gd name="connsiteX6-2181" fmla="*/ 199223 w 3043266"/>
              <a:gd name="connsiteY6-2182" fmla="*/ 2831112 h 2943582"/>
              <a:gd name="connsiteX7-2183" fmla="*/ 104098 w 3043266"/>
              <a:gd name="connsiteY7-2184" fmla="*/ 2939698 h 2943582"/>
              <a:gd name="connsiteX8-2185" fmla="*/ 1639248 w 3043266"/>
              <a:gd name="connsiteY8-2186" fmla="*/ 2706334 h 2943582"/>
              <a:gd name="connsiteX9-2187" fmla="*/ 2065295 w 3043266"/>
              <a:gd name="connsiteY9-2188" fmla="*/ 2445291 h 2943582"/>
              <a:gd name="connsiteX10-2189" fmla="*/ 2037891 w 3043266"/>
              <a:gd name="connsiteY10-2190" fmla="*/ 2472020 h 2943582"/>
              <a:gd name="connsiteX11-2191" fmla="*/ 2744403 w 3043266"/>
              <a:gd name="connsiteY11-2192" fmla="*/ 1933222 h 2943582"/>
              <a:gd name="connsiteX12-2193" fmla="*/ 2986162 w 3043266"/>
              <a:gd name="connsiteY12-2194" fmla="*/ 1748755 h 2943582"/>
              <a:gd name="connsiteX13-2195" fmla="*/ 3036538 w 3043266"/>
              <a:gd name="connsiteY13-2196" fmla="*/ 1424270 h 2943582"/>
              <a:gd name="connsiteX14-2197" fmla="*/ 3039742 w 3043266"/>
              <a:gd name="connsiteY14-2198" fmla="*/ 709895 h 2943582"/>
              <a:gd name="connsiteX15-2199" fmla="*/ 3037440 w 3043266"/>
              <a:gd name="connsiteY15-2200" fmla="*/ 113629 h 2943582"/>
              <a:gd name="connsiteX16-2201" fmla="*/ 2991031 w 3043266"/>
              <a:gd name="connsiteY16-2202" fmla="*/ 38065 h 2943582"/>
              <a:gd name="connsiteX0-2203" fmla="*/ 2991031 w 3635325"/>
              <a:gd name="connsiteY0-2204" fmla="*/ 38065 h 2943582"/>
              <a:gd name="connsiteX1-2205" fmla="*/ 2695164 w 3635325"/>
              <a:gd name="connsiteY1-2206" fmla="*/ 435574 h 2943582"/>
              <a:gd name="connsiteX2-2207" fmla="*/ 2277741 w 3635325"/>
              <a:gd name="connsiteY2-2208" fmla="*/ 976595 h 2943582"/>
              <a:gd name="connsiteX3-2209" fmla="*/ 1904361 w 3635325"/>
              <a:gd name="connsiteY3-2210" fmla="*/ 1449035 h 2943582"/>
              <a:gd name="connsiteX4-2211" fmla="*/ 1509298 w 3635325"/>
              <a:gd name="connsiteY4-2212" fmla="*/ 1842417 h 2943582"/>
              <a:gd name="connsiteX5-2213" fmla="*/ 693907 w 3635325"/>
              <a:gd name="connsiteY5-2214" fmla="*/ 2562508 h 2943582"/>
              <a:gd name="connsiteX6-2215" fmla="*/ 199223 w 3635325"/>
              <a:gd name="connsiteY6-2216" fmla="*/ 2831112 h 2943582"/>
              <a:gd name="connsiteX7-2217" fmla="*/ 104098 w 3635325"/>
              <a:gd name="connsiteY7-2218" fmla="*/ 2939698 h 2943582"/>
              <a:gd name="connsiteX8-2219" fmla="*/ 1639248 w 3635325"/>
              <a:gd name="connsiteY8-2220" fmla="*/ 2706334 h 2943582"/>
              <a:gd name="connsiteX9-2221" fmla="*/ 2065295 w 3635325"/>
              <a:gd name="connsiteY9-2222" fmla="*/ 2445291 h 2943582"/>
              <a:gd name="connsiteX10-2223" fmla="*/ 2037891 w 3635325"/>
              <a:gd name="connsiteY10-2224" fmla="*/ 2472020 h 2943582"/>
              <a:gd name="connsiteX11-2225" fmla="*/ 2744403 w 3635325"/>
              <a:gd name="connsiteY11-2226" fmla="*/ 1933222 h 2943582"/>
              <a:gd name="connsiteX12-2227" fmla="*/ 3632258 w 3635325"/>
              <a:gd name="connsiteY12-2228" fmla="*/ 1283935 h 2943582"/>
              <a:gd name="connsiteX13-2229" fmla="*/ 3036538 w 3635325"/>
              <a:gd name="connsiteY13-2230" fmla="*/ 1424270 h 2943582"/>
              <a:gd name="connsiteX14-2231" fmla="*/ 3039742 w 3635325"/>
              <a:gd name="connsiteY14-2232" fmla="*/ 709895 h 2943582"/>
              <a:gd name="connsiteX15-2233" fmla="*/ 3037440 w 3635325"/>
              <a:gd name="connsiteY15-2234" fmla="*/ 113629 h 2943582"/>
              <a:gd name="connsiteX16-2235" fmla="*/ 2991031 w 3635325"/>
              <a:gd name="connsiteY16-2236" fmla="*/ 38065 h 2943582"/>
              <a:gd name="connsiteX0-2237" fmla="*/ 2991031 w 3648455"/>
              <a:gd name="connsiteY0-2238" fmla="*/ 38065 h 2943582"/>
              <a:gd name="connsiteX1-2239" fmla="*/ 2695164 w 3648455"/>
              <a:gd name="connsiteY1-2240" fmla="*/ 435574 h 2943582"/>
              <a:gd name="connsiteX2-2241" fmla="*/ 2277741 w 3648455"/>
              <a:gd name="connsiteY2-2242" fmla="*/ 976595 h 2943582"/>
              <a:gd name="connsiteX3-2243" fmla="*/ 1904361 w 3648455"/>
              <a:gd name="connsiteY3-2244" fmla="*/ 1449035 h 2943582"/>
              <a:gd name="connsiteX4-2245" fmla="*/ 1509298 w 3648455"/>
              <a:gd name="connsiteY4-2246" fmla="*/ 1842417 h 2943582"/>
              <a:gd name="connsiteX5-2247" fmla="*/ 693907 w 3648455"/>
              <a:gd name="connsiteY5-2248" fmla="*/ 2562508 h 2943582"/>
              <a:gd name="connsiteX6-2249" fmla="*/ 199223 w 3648455"/>
              <a:gd name="connsiteY6-2250" fmla="*/ 2831112 h 2943582"/>
              <a:gd name="connsiteX7-2251" fmla="*/ 104098 w 3648455"/>
              <a:gd name="connsiteY7-2252" fmla="*/ 2939698 h 2943582"/>
              <a:gd name="connsiteX8-2253" fmla="*/ 1639248 w 3648455"/>
              <a:gd name="connsiteY8-2254" fmla="*/ 2706334 h 2943582"/>
              <a:gd name="connsiteX9-2255" fmla="*/ 2065295 w 3648455"/>
              <a:gd name="connsiteY9-2256" fmla="*/ 2445291 h 2943582"/>
              <a:gd name="connsiteX10-2257" fmla="*/ 2037891 w 3648455"/>
              <a:gd name="connsiteY10-2258" fmla="*/ 2472020 h 2943582"/>
              <a:gd name="connsiteX11-2259" fmla="*/ 2744403 w 3648455"/>
              <a:gd name="connsiteY11-2260" fmla="*/ 1933222 h 2943582"/>
              <a:gd name="connsiteX12-2261" fmla="*/ 3632258 w 3648455"/>
              <a:gd name="connsiteY12-2262" fmla="*/ 1283935 h 2943582"/>
              <a:gd name="connsiteX13-2263" fmla="*/ 3298054 w 3648455"/>
              <a:gd name="connsiteY13-2264" fmla="*/ 860390 h 2943582"/>
              <a:gd name="connsiteX14-2265" fmla="*/ 3039742 w 3648455"/>
              <a:gd name="connsiteY14-2266" fmla="*/ 709895 h 2943582"/>
              <a:gd name="connsiteX15-2267" fmla="*/ 3037440 w 3648455"/>
              <a:gd name="connsiteY15-2268" fmla="*/ 113629 h 2943582"/>
              <a:gd name="connsiteX16-2269" fmla="*/ 2991031 w 3648455"/>
              <a:gd name="connsiteY16-2270" fmla="*/ 38065 h 2943582"/>
              <a:gd name="connsiteX0-2271" fmla="*/ 2991031 w 3645810"/>
              <a:gd name="connsiteY0-2272" fmla="*/ 625454 h 3530971"/>
              <a:gd name="connsiteX1-2273" fmla="*/ 2695164 w 3645810"/>
              <a:gd name="connsiteY1-2274" fmla="*/ 1022963 h 3530971"/>
              <a:gd name="connsiteX2-2275" fmla="*/ 2277741 w 3645810"/>
              <a:gd name="connsiteY2-2276" fmla="*/ 1563984 h 3530971"/>
              <a:gd name="connsiteX3-2277" fmla="*/ 1904361 w 3645810"/>
              <a:gd name="connsiteY3-2278" fmla="*/ 2036424 h 3530971"/>
              <a:gd name="connsiteX4-2279" fmla="*/ 1509298 w 3645810"/>
              <a:gd name="connsiteY4-2280" fmla="*/ 2429806 h 3530971"/>
              <a:gd name="connsiteX5-2281" fmla="*/ 693907 w 3645810"/>
              <a:gd name="connsiteY5-2282" fmla="*/ 3149897 h 3530971"/>
              <a:gd name="connsiteX6-2283" fmla="*/ 199223 w 3645810"/>
              <a:gd name="connsiteY6-2284" fmla="*/ 3418501 h 3530971"/>
              <a:gd name="connsiteX7-2285" fmla="*/ 104098 w 3645810"/>
              <a:gd name="connsiteY7-2286" fmla="*/ 3527087 h 3530971"/>
              <a:gd name="connsiteX8-2287" fmla="*/ 1639248 w 3645810"/>
              <a:gd name="connsiteY8-2288" fmla="*/ 3293723 h 3530971"/>
              <a:gd name="connsiteX9-2289" fmla="*/ 2065295 w 3645810"/>
              <a:gd name="connsiteY9-2290" fmla="*/ 3032680 h 3530971"/>
              <a:gd name="connsiteX10-2291" fmla="*/ 2037891 w 3645810"/>
              <a:gd name="connsiteY10-2292" fmla="*/ 3059409 h 3530971"/>
              <a:gd name="connsiteX11-2293" fmla="*/ 2744403 w 3645810"/>
              <a:gd name="connsiteY11-2294" fmla="*/ 2520611 h 3530971"/>
              <a:gd name="connsiteX12-2295" fmla="*/ 3632258 w 3645810"/>
              <a:gd name="connsiteY12-2296" fmla="*/ 1871324 h 3530971"/>
              <a:gd name="connsiteX13-2297" fmla="*/ 3298054 w 3645810"/>
              <a:gd name="connsiteY13-2298" fmla="*/ 1447779 h 3530971"/>
              <a:gd name="connsiteX14-2299" fmla="*/ 3524314 w 3645810"/>
              <a:gd name="connsiteY14-2300" fmla="*/ 32364 h 3530971"/>
              <a:gd name="connsiteX15-2301" fmla="*/ 3037440 w 3645810"/>
              <a:gd name="connsiteY15-2302" fmla="*/ 701018 h 3530971"/>
              <a:gd name="connsiteX16-2303" fmla="*/ 2991031 w 3645810"/>
              <a:gd name="connsiteY16-2304" fmla="*/ 625454 h 3530971"/>
              <a:gd name="connsiteX0-2305" fmla="*/ 2991031 w 3693339"/>
              <a:gd name="connsiteY0-2306" fmla="*/ 625454 h 3530971"/>
              <a:gd name="connsiteX1-2307" fmla="*/ 2695164 w 3693339"/>
              <a:gd name="connsiteY1-2308" fmla="*/ 1022963 h 3530971"/>
              <a:gd name="connsiteX2-2309" fmla="*/ 2277741 w 3693339"/>
              <a:gd name="connsiteY2-2310" fmla="*/ 1563984 h 3530971"/>
              <a:gd name="connsiteX3-2311" fmla="*/ 1904361 w 3693339"/>
              <a:gd name="connsiteY3-2312" fmla="*/ 2036424 h 3530971"/>
              <a:gd name="connsiteX4-2313" fmla="*/ 1509298 w 3693339"/>
              <a:gd name="connsiteY4-2314" fmla="*/ 2429806 h 3530971"/>
              <a:gd name="connsiteX5-2315" fmla="*/ 693907 w 3693339"/>
              <a:gd name="connsiteY5-2316" fmla="*/ 3149897 h 3530971"/>
              <a:gd name="connsiteX6-2317" fmla="*/ 199223 w 3693339"/>
              <a:gd name="connsiteY6-2318" fmla="*/ 3418501 h 3530971"/>
              <a:gd name="connsiteX7-2319" fmla="*/ 104098 w 3693339"/>
              <a:gd name="connsiteY7-2320" fmla="*/ 3527087 h 3530971"/>
              <a:gd name="connsiteX8-2321" fmla="*/ 1639248 w 3693339"/>
              <a:gd name="connsiteY8-2322" fmla="*/ 3293723 h 3530971"/>
              <a:gd name="connsiteX9-2323" fmla="*/ 2065295 w 3693339"/>
              <a:gd name="connsiteY9-2324" fmla="*/ 3032680 h 3530971"/>
              <a:gd name="connsiteX10-2325" fmla="*/ 2037891 w 3693339"/>
              <a:gd name="connsiteY10-2326" fmla="*/ 3059409 h 3530971"/>
              <a:gd name="connsiteX11-2327" fmla="*/ 2744403 w 3693339"/>
              <a:gd name="connsiteY11-2328" fmla="*/ 2520611 h 3530971"/>
              <a:gd name="connsiteX12-2329" fmla="*/ 3632258 w 3693339"/>
              <a:gd name="connsiteY12-2330" fmla="*/ 1871324 h 3530971"/>
              <a:gd name="connsiteX13-2331" fmla="*/ 3605719 w 3693339"/>
              <a:gd name="connsiteY13-2332" fmla="*/ 1645899 h 3530971"/>
              <a:gd name="connsiteX14-2333" fmla="*/ 3524314 w 3693339"/>
              <a:gd name="connsiteY14-2334" fmla="*/ 32364 h 3530971"/>
              <a:gd name="connsiteX15-2335" fmla="*/ 3037440 w 3693339"/>
              <a:gd name="connsiteY15-2336" fmla="*/ 701018 h 3530971"/>
              <a:gd name="connsiteX16-2337" fmla="*/ 2991031 w 3693339"/>
              <a:gd name="connsiteY16-2338" fmla="*/ 625454 h 3530971"/>
              <a:gd name="connsiteX0-2339" fmla="*/ 2991031 w 3700112"/>
              <a:gd name="connsiteY0-2340" fmla="*/ 625454 h 3530971"/>
              <a:gd name="connsiteX1-2341" fmla="*/ 2695164 w 3700112"/>
              <a:gd name="connsiteY1-2342" fmla="*/ 1022963 h 3530971"/>
              <a:gd name="connsiteX2-2343" fmla="*/ 2277741 w 3700112"/>
              <a:gd name="connsiteY2-2344" fmla="*/ 1563984 h 3530971"/>
              <a:gd name="connsiteX3-2345" fmla="*/ 1904361 w 3700112"/>
              <a:gd name="connsiteY3-2346" fmla="*/ 2036424 h 3530971"/>
              <a:gd name="connsiteX4-2347" fmla="*/ 1509298 w 3700112"/>
              <a:gd name="connsiteY4-2348" fmla="*/ 2429806 h 3530971"/>
              <a:gd name="connsiteX5-2349" fmla="*/ 693907 w 3700112"/>
              <a:gd name="connsiteY5-2350" fmla="*/ 3149897 h 3530971"/>
              <a:gd name="connsiteX6-2351" fmla="*/ 199223 w 3700112"/>
              <a:gd name="connsiteY6-2352" fmla="*/ 3418501 h 3530971"/>
              <a:gd name="connsiteX7-2353" fmla="*/ 104098 w 3700112"/>
              <a:gd name="connsiteY7-2354" fmla="*/ 3527087 h 3530971"/>
              <a:gd name="connsiteX8-2355" fmla="*/ 1639248 w 3700112"/>
              <a:gd name="connsiteY8-2356" fmla="*/ 3293723 h 3530971"/>
              <a:gd name="connsiteX9-2357" fmla="*/ 2065295 w 3700112"/>
              <a:gd name="connsiteY9-2358" fmla="*/ 3032680 h 3530971"/>
              <a:gd name="connsiteX10-2359" fmla="*/ 2037891 w 3700112"/>
              <a:gd name="connsiteY10-2360" fmla="*/ 3059409 h 3530971"/>
              <a:gd name="connsiteX11-2361" fmla="*/ 2744403 w 3700112"/>
              <a:gd name="connsiteY11-2362" fmla="*/ 2520611 h 3530971"/>
              <a:gd name="connsiteX12-2363" fmla="*/ 3632258 w 3700112"/>
              <a:gd name="connsiteY12-2364" fmla="*/ 1871324 h 3530971"/>
              <a:gd name="connsiteX13-2365" fmla="*/ 3605719 w 3700112"/>
              <a:gd name="connsiteY13-2366" fmla="*/ 1645899 h 3530971"/>
              <a:gd name="connsiteX14-2367" fmla="*/ 3524314 w 3700112"/>
              <a:gd name="connsiteY14-2368" fmla="*/ 32364 h 3530971"/>
              <a:gd name="connsiteX15-2369" fmla="*/ 3037440 w 3700112"/>
              <a:gd name="connsiteY15-2370" fmla="*/ 701018 h 3530971"/>
              <a:gd name="connsiteX16-2371" fmla="*/ 2991031 w 3700112"/>
              <a:gd name="connsiteY16-2372" fmla="*/ 625454 h 3530971"/>
              <a:gd name="connsiteX0-2373" fmla="*/ 2991031 w 3636308"/>
              <a:gd name="connsiteY0-2374" fmla="*/ 625454 h 3530971"/>
              <a:gd name="connsiteX1-2375" fmla="*/ 2695164 w 3636308"/>
              <a:gd name="connsiteY1-2376" fmla="*/ 1022963 h 3530971"/>
              <a:gd name="connsiteX2-2377" fmla="*/ 2277741 w 3636308"/>
              <a:gd name="connsiteY2-2378" fmla="*/ 1563984 h 3530971"/>
              <a:gd name="connsiteX3-2379" fmla="*/ 1904361 w 3636308"/>
              <a:gd name="connsiteY3-2380" fmla="*/ 2036424 h 3530971"/>
              <a:gd name="connsiteX4-2381" fmla="*/ 1509298 w 3636308"/>
              <a:gd name="connsiteY4-2382" fmla="*/ 2429806 h 3530971"/>
              <a:gd name="connsiteX5-2383" fmla="*/ 693907 w 3636308"/>
              <a:gd name="connsiteY5-2384" fmla="*/ 3149897 h 3530971"/>
              <a:gd name="connsiteX6-2385" fmla="*/ 199223 w 3636308"/>
              <a:gd name="connsiteY6-2386" fmla="*/ 3418501 h 3530971"/>
              <a:gd name="connsiteX7-2387" fmla="*/ 104098 w 3636308"/>
              <a:gd name="connsiteY7-2388" fmla="*/ 3527087 h 3530971"/>
              <a:gd name="connsiteX8-2389" fmla="*/ 1639248 w 3636308"/>
              <a:gd name="connsiteY8-2390" fmla="*/ 3293723 h 3530971"/>
              <a:gd name="connsiteX9-2391" fmla="*/ 2065295 w 3636308"/>
              <a:gd name="connsiteY9-2392" fmla="*/ 3032680 h 3530971"/>
              <a:gd name="connsiteX10-2393" fmla="*/ 2037891 w 3636308"/>
              <a:gd name="connsiteY10-2394" fmla="*/ 3059409 h 3530971"/>
              <a:gd name="connsiteX11-2395" fmla="*/ 2744403 w 3636308"/>
              <a:gd name="connsiteY11-2396" fmla="*/ 2520611 h 3530971"/>
              <a:gd name="connsiteX12-2397" fmla="*/ 3632258 w 3636308"/>
              <a:gd name="connsiteY12-2398" fmla="*/ 1871324 h 3530971"/>
              <a:gd name="connsiteX13-2399" fmla="*/ 3605719 w 3636308"/>
              <a:gd name="connsiteY13-2400" fmla="*/ 1645899 h 3530971"/>
              <a:gd name="connsiteX14-2401" fmla="*/ 3524314 w 3636308"/>
              <a:gd name="connsiteY14-2402" fmla="*/ 32364 h 3530971"/>
              <a:gd name="connsiteX15-2403" fmla="*/ 3037440 w 3636308"/>
              <a:gd name="connsiteY15-2404" fmla="*/ 701018 h 3530971"/>
              <a:gd name="connsiteX16-2405" fmla="*/ 2991031 w 3636308"/>
              <a:gd name="connsiteY16-2406" fmla="*/ 625454 h 3530971"/>
              <a:gd name="connsiteX0-2407" fmla="*/ 2991031 w 3636308"/>
              <a:gd name="connsiteY0-2408" fmla="*/ 634920 h 3540437"/>
              <a:gd name="connsiteX1-2409" fmla="*/ 2695164 w 3636308"/>
              <a:gd name="connsiteY1-2410" fmla="*/ 1032429 h 3540437"/>
              <a:gd name="connsiteX2-2411" fmla="*/ 2277741 w 3636308"/>
              <a:gd name="connsiteY2-2412" fmla="*/ 1573450 h 3540437"/>
              <a:gd name="connsiteX3-2413" fmla="*/ 1904361 w 3636308"/>
              <a:gd name="connsiteY3-2414" fmla="*/ 2045890 h 3540437"/>
              <a:gd name="connsiteX4-2415" fmla="*/ 1509298 w 3636308"/>
              <a:gd name="connsiteY4-2416" fmla="*/ 2439272 h 3540437"/>
              <a:gd name="connsiteX5-2417" fmla="*/ 693907 w 3636308"/>
              <a:gd name="connsiteY5-2418" fmla="*/ 3159363 h 3540437"/>
              <a:gd name="connsiteX6-2419" fmla="*/ 199223 w 3636308"/>
              <a:gd name="connsiteY6-2420" fmla="*/ 3427967 h 3540437"/>
              <a:gd name="connsiteX7-2421" fmla="*/ 104098 w 3636308"/>
              <a:gd name="connsiteY7-2422" fmla="*/ 3536553 h 3540437"/>
              <a:gd name="connsiteX8-2423" fmla="*/ 1639248 w 3636308"/>
              <a:gd name="connsiteY8-2424" fmla="*/ 3303189 h 3540437"/>
              <a:gd name="connsiteX9-2425" fmla="*/ 2065295 w 3636308"/>
              <a:gd name="connsiteY9-2426" fmla="*/ 3042146 h 3540437"/>
              <a:gd name="connsiteX10-2427" fmla="*/ 2037891 w 3636308"/>
              <a:gd name="connsiteY10-2428" fmla="*/ 3068875 h 3540437"/>
              <a:gd name="connsiteX11-2429" fmla="*/ 2744403 w 3636308"/>
              <a:gd name="connsiteY11-2430" fmla="*/ 2530077 h 3540437"/>
              <a:gd name="connsiteX12-2431" fmla="*/ 3632258 w 3636308"/>
              <a:gd name="connsiteY12-2432" fmla="*/ 1880790 h 3540437"/>
              <a:gd name="connsiteX13-2433" fmla="*/ 3605719 w 3636308"/>
              <a:gd name="connsiteY13-2434" fmla="*/ 1655365 h 3540437"/>
              <a:gd name="connsiteX14-2435" fmla="*/ 3524314 w 3636308"/>
              <a:gd name="connsiteY14-2436" fmla="*/ 41830 h 3540437"/>
              <a:gd name="connsiteX15-2437" fmla="*/ 3168197 w 3636308"/>
              <a:gd name="connsiteY15-2438" fmla="*/ 451404 h 3540437"/>
              <a:gd name="connsiteX16-2439" fmla="*/ 2991031 w 3636308"/>
              <a:gd name="connsiteY16-2440" fmla="*/ 634920 h 3540437"/>
              <a:gd name="connsiteX0-2441" fmla="*/ 2991031 w 3636308"/>
              <a:gd name="connsiteY0-2442" fmla="*/ 634920 h 3540437"/>
              <a:gd name="connsiteX1-2443" fmla="*/ 2695164 w 3636308"/>
              <a:gd name="connsiteY1-2444" fmla="*/ 1032429 h 3540437"/>
              <a:gd name="connsiteX2-2445" fmla="*/ 2277741 w 3636308"/>
              <a:gd name="connsiteY2-2446" fmla="*/ 1573450 h 3540437"/>
              <a:gd name="connsiteX3-2447" fmla="*/ 1904361 w 3636308"/>
              <a:gd name="connsiteY3-2448" fmla="*/ 2045890 h 3540437"/>
              <a:gd name="connsiteX4-2449" fmla="*/ 1509298 w 3636308"/>
              <a:gd name="connsiteY4-2450" fmla="*/ 2439272 h 3540437"/>
              <a:gd name="connsiteX5-2451" fmla="*/ 693907 w 3636308"/>
              <a:gd name="connsiteY5-2452" fmla="*/ 3159363 h 3540437"/>
              <a:gd name="connsiteX6-2453" fmla="*/ 199223 w 3636308"/>
              <a:gd name="connsiteY6-2454" fmla="*/ 3427967 h 3540437"/>
              <a:gd name="connsiteX7-2455" fmla="*/ 104098 w 3636308"/>
              <a:gd name="connsiteY7-2456" fmla="*/ 3536553 h 3540437"/>
              <a:gd name="connsiteX8-2457" fmla="*/ 1639248 w 3636308"/>
              <a:gd name="connsiteY8-2458" fmla="*/ 3303189 h 3540437"/>
              <a:gd name="connsiteX9-2459" fmla="*/ 2065295 w 3636308"/>
              <a:gd name="connsiteY9-2460" fmla="*/ 3042146 h 3540437"/>
              <a:gd name="connsiteX10-2461" fmla="*/ 2037891 w 3636308"/>
              <a:gd name="connsiteY10-2462" fmla="*/ 3068875 h 3540437"/>
              <a:gd name="connsiteX11-2463" fmla="*/ 2744403 w 3636308"/>
              <a:gd name="connsiteY11-2464" fmla="*/ 2530077 h 3540437"/>
              <a:gd name="connsiteX12-2465" fmla="*/ 3632258 w 3636308"/>
              <a:gd name="connsiteY12-2466" fmla="*/ 1880790 h 3540437"/>
              <a:gd name="connsiteX13-2467" fmla="*/ 3605719 w 3636308"/>
              <a:gd name="connsiteY13-2468" fmla="*/ 1655365 h 3540437"/>
              <a:gd name="connsiteX14-2469" fmla="*/ 3524314 w 3636308"/>
              <a:gd name="connsiteY14-2470" fmla="*/ 41830 h 3540437"/>
              <a:gd name="connsiteX15-2471" fmla="*/ 3168197 w 3636308"/>
              <a:gd name="connsiteY15-2472" fmla="*/ 451404 h 3540437"/>
              <a:gd name="connsiteX16-2473" fmla="*/ 2991031 w 3636308"/>
              <a:gd name="connsiteY16-2474" fmla="*/ 634920 h 3540437"/>
              <a:gd name="connsiteX0-2475" fmla="*/ 2991031 w 3636308"/>
              <a:gd name="connsiteY0-2476" fmla="*/ 631158 h 3536675"/>
              <a:gd name="connsiteX1-2477" fmla="*/ 2695164 w 3636308"/>
              <a:gd name="connsiteY1-2478" fmla="*/ 1028667 h 3536675"/>
              <a:gd name="connsiteX2-2479" fmla="*/ 2277741 w 3636308"/>
              <a:gd name="connsiteY2-2480" fmla="*/ 1569688 h 3536675"/>
              <a:gd name="connsiteX3-2481" fmla="*/ 1904361 w 3636308"/>
              <a:gd name="connsiteY3-2482" fmla="*/ 2042128 h 3536675"/>
              <a:gd name="connsiteX4-2483" fmla="*/ 1509298 w 3636308"/>
              <a:gd name="connsiteY4-2484" fmla="*/ 2435510 h 3536675"/>
              <a:gd name="connsiteX5-2485" fmla="*/ 693907 w 3636308"/>
              <a:gd name="connsiteY5-2486" fmla="*/ 3155601 h 3536675"/>
              <a:gd name="connsiteX6-2487" fmla="*/ 199223 w 3636308"/>
              <a:gd name="connsiteY6-2488" fmla="*/ 3424205 h 3536675"/>
              <a:gd name="connsiteX7-2489" fmla="*/ 104098 w 3636308"/>
              <a:gd name="connsiteY7-2490" fmla="*/ 3532791 h 3536675"/>
              <a:gd name="connsiteX8-2491" fmla="*/ 1639248 w 3636308"/>
              <a:gd name="connsiteY8-2492" fmla="*/ 3299427 h 3536675"/>
              <a:gd name="connsiteX9-2493" fmla="*/ 2065295 w 3636308"/>
              <a:gd name="connsiteY9-2494" fmla="*/ 3038384 h 3536675"/>
              <a:gd name="connsiteX10-2495" fmla="*/ 2037891 w 3636308"/>
              <a:gd name="connsiteY10-2496" fmla="*/ 3065113 h 3536675"/>
              <a:gd name="connsiteX11-2497" fmla="*/ 2744403 w 3636308"/>
              <a:gd name="connsiteY11-2498" fmla="*/ 2526315 h 3536675"/>
              <a:gd name="connsiteX12-2499" fmla="*/ 3632258 w 3636308"/>
              <a:gd name="connsiteY12-2500" fmla="*/ 1877028 h 3536675"/>
              <a:gd name="connsiteX13-2501" fmla="*/ 3605719 w 3636308"/>
              <a:gd name="connsiteY13-2502" fmla="*/ 1651603 h 3536675"/>
              <a:gd name="connsiteX14-2503" fmla="*/ 3524314 w 3636308"/>
              <a:gd name="connsiteY14-2504" fmla="*/ 38068 h 3536675"/>
              <a:gd name="connsiteX15-2505" fmla="*/ 3168197 w 3636308"/>
              <a:gd name="connsiteY15-2506" fmla="*/ 447642 h 3536675"/>
              <a:gd name="connsiteX16-2507" fmla="*/ 2991031 w 3636308"/>
              <a:gd name="connsiteY16-2508" fmla="*/ 631158 h 3536675"/>
              <a:gd name="connsiteX0-2509" fmla="*/ 2991031 w 3607121"/>
              <a:gd name="connsiteY0-2510" fmla="*/ 631158 h 3536675"/>
              <a:gd name="connsiteX1-2511" fmla="*/ 2695164 w 3607121"/>
              <a:gd name="connsiteY1-2512" fmla="*/ 1028667 h 3536675"/>
              <a:gd name="connsiteX2-2513" fmla="*/ 2277741 w 3607121"/>
              <a:gd name="connsiteY2-2514" fmla="*/ 1569688 h 3536675"/>
              <a:gd name="connsiteX3-2515" fmla="*/ 1904361 w 3607121"/>
              <a:gd name="connsiteY3-2516" fmla="*/ 2042128 h 3536675"/>
              <a:gd name="connsiteX4-2517" fmla="*/ 1509298 w 3607121"/>
              <a:gd name="connsiteY4-2518" fmla="*/ 2435510 h 3536675"/>
              <a:gd name="connsiteX5-2519" fmla="*/ 693907 w 3607121"/>
              <a:gd name="connsiteY5-2520" fmla="*/ 3155601 h 3536675"/>
              <a:gd name="connsiteX6-2521" fmla="*/ 199223 w 3607121"/>
              <a:gd name="connsiteY6-2522" fmla="*/ 3424205 h 3536675"/>
              <a:gd name="connsiteX7-2523" fmla="*/ 104098 w 3607121"/>
              <a:gd name="connsiteY7-2524" fmla="*/ 3532791 h 3536675"/>
              <a:gd name="connsiteX8-2525" fmla="*/ 1639248 w 3607121"/>
              <a:gd name="connsiteY8-2526" fmla="*/ 3299427 h 3536675"/>
              <a:gd name="connsiteX9-2527" fmla="*/ 2065295 w 3607121"/>
              <a:gd name="connsiteY9-2528" fmla="*/ 3038384 h 3536675"/>
              <a:gd name="connsiteX10-2529" fmla="*/ 2037891 w 3607121"/>
              <a:gd name="connsiteY10-2530" fmla="*/ 3065113 h 3536675"/>
              <a:gd name="connsiteX11-2531" fmla="*/ 2744403 w 3607121"/>
              <a:gd name="connsiteY11-2532" fmla="*/ 2526315 h 3536675"/>
              <a:gd name="connsiteX12-2533" fmla="*/ 3579008 w 3607121"/>
              <a:gd name="connsiteY12-2534" fmla="*/ 1920990 h 3536675"/>
              <a:gd name="connsiteX13-2535" fmla="*/ 3605719 w 3607121"/>
              <a:gd name="connsiteY13-2536" fmla="*/ 1651603 h 3536675"/>
              <a:gd name="connsiteX14-2537" fmla="*/ 3524314 w 3607121"/>
              <a:gd name="connsiteY14-2538" fmla="*/ 38068 h 3536675"/>
              <a:gd name="connsiteX15-2539" fmla="*/ 3168197 w 3607121"/>
              <a:gd name="connsiteY15-2540" fmla="*/ 447642 h 3536675"/>
              <a:gd name="connsiteX16-2541" fmla="*/ 2991031 w 3607121"/>
              <a:gd name="connsiteY16-2542" fmla="*/ 631158 h 3536675"/>
              <a:gd name="connsiteX0-2543" fmla="*/ 2991031 w 3639930"/>
              <a:gd name="connsiteY0-2544" fmla="*/ 631158 h 3536675"/>
              <a:gd name="connsiteX1-2545" fmla="*/ 2695164 w 3639930"/>
              <a:gd name="connsiteY1-2546" fmla="*/ 1028667 h 3536675"/>
              <a:gd name="connsiteX2-2547" fmla="*/ 2277741 w 3639930"/>
              <a:gd name="connsiteY2-2548" fmla="*/ 1569688 h 3536675"/>
              <a:gd name="connsiteX3-2549" fmla="*/ 1904361 w 3639930"/>
              <a:gd name="connsiteY3-2550" fmla="*/ 2042128 h 3536675"/>
              <a:gd name="connsiteX4-2551" fmla="*/ 1509298 w 3639930"/>
              <a:gd name="connsiteY4-2552" fmla="*/ 2435510 h 3536675"/>
              <a:gd name="connsiteX5-2553" fmla="*/ 693907 w 3639930"/>
              <a:gd name="connsiteY5-2554" fmla="*/ 3155601 h 3536675"/>
              <a:gd name="connsiteX6-2555" fmla="*/ 199223 w 3639930"/>
              <a:gd name="connsiteY6-2556" fmla="*/ 3424205 h 3536675"/>
              <a:gd name="connsiteX7-2557" fmla="*/ 104098 w 3639930"/>
              <a:gd name="connsiteY7-2558" fmla="*/ 3532791 h 3536675"/>
              <a:gd name="connsiteX8-2559" fmla="*/ 1639248 w 3639930"/>
              <a:gd name="connsiteY8-2560" fmla="*/ 3299427 h 3536675"/>
              <a:gd name="connsiteX9-2561" fmla="*/ 2065295 w 3639930"/>
              <a:gd name="connsiteY9-2562" fmla="*/ 3038384 h 3536675"/>
              <a:gd name="connsiteX10-2563" fmla="*/ 2037891 w 3639930"/>
              <a:gd name="connsiteY10-2564" fmla="*/ 3065113 h 3536675"/>
              <a:gd name="connsiteX11-2565" fmla="*/ 2744403 w 3639930"/>
              <a:gd name="connsiteY11-2566" fmla="*/ 2526315 h 3536675"/>
              <a:gd name="connsiteX12-2567" fmla="*/ 3579008 w 3639930"/>
              <a:gd name="connsiteY12-2568" fmla="*/ 1920990 h 3536675"/>
              <a:gd name="connsiteX13-2569" fmla="*/ 3570219 w 3639930"/>
              <a:gd name="connsiteY13-2570" fmla="*/ 1405418 h 3536675"/>
              <a:gd name="connsiteX14-2571" fmla="*/ 3524314 w 3639930"/>
              <a:gd name="connsiteY14-2572" fmla="*/ 38068 h 3536675"/>
              <a:gd name="connsiteX15-2573" fmla="*/ 3168197 w 3639930"/>
              <a:gd name="connsiteY15-2574" fmla="*/ 447642 h 3536675"/>
              <a:gd name="connsiteX16-2575" fmla="*/ 2991031 w 3639930"/>
              <a:gd name="connsiteY16-2576" fmla="*/ 631158 h 3536675"/>
              <a:gd name="connsiteX0-2577" fmla="*/ 2991031 w 3596551"/>
              <a:gd name="connsiteY0-2578" fmla="*/ 631158 h 3536675"/>
              <a:gd name="connsiteX1-2579" fmla="*/ 2695164 w 3596551"/>
              <a:gd name="connsiteY1-2580" fmla="*/ 1028667 h 3536675"/>
              <a:gd name="connsiteX2-2581" fmla="*/ 2277741 w 3596551"/>
              <a:gd name="connsiteY2-2582" fmla="*/ 1569688 h 3536675"/>
              <a:gd name="connsiteX3-2583" fmla="*/ 1904361 w 3596551"/>
              <a:gd name="connsiteY3-2584" fmla="*/ 2042128 h 3536675"/>
              <a:gd name="connsiteX4-2585" fmla="*/ 1509298 w 3596551"/>
              <a:gd name="connsiteY4-2586" fmla="*/ 2435510 h 3536675"/>
              <a:gd name="connsiteX5-2587" fmla="*/ 693907 w 3596551"/>
              <a:gd name="connsiteY5-2588" fmla="*/ 3155601 h 3536675"/>
              <a:gd name="connsiteX6-2589" fmla="*/ 199223 w 3596551"/>
              <a:gd name="connsiteY6-2590" fmla="*/ 3424205 h 3536675"/>
              <a:gd name="connsiteX7-2591" fmla="*/ 104098 w 3596551"/>
              <a:gd name="connsiteY7-2592" fmla="*/ 3532791 h 3536675"/>
              <a:gd name="connsiteX8-2593" fmla="*/ 1639248 w 3596551"/>
              <a:gd name="connsiteY8-2594" fmla="*/ 3299427 h 3536675"/>
              <a:gd name="connsiteX9-2595" fmla="*/ 2065295 w 3596551"/>
              <a:gd name="connsiteY9-2596" fmla="*/ 3038384 h 3536675"/>
              <a:gd name="connsiteX10-2597" fmla="*/ 2037891 w 3596551"/>
              <a:gd name="connsiteY10-2598" fmla="*/ 3065113 h 3536675"/>
              <a:gd name="connsiteX11-2599" fmla="*/ 2744403 w 3596551"/>
              <a:gd name="connsiteY11-2600" fmla="*/ 2526315 h 3536675"/>
              <a:gd name="connsiteX12-2601" fmla="*/ 3579008 w 3596551"/>
              <a:gd name="connsiteY12-2602" fmla="*/ 1920990 h 3536675"/>
              <a:gd name="connsiteX13-2603" fmla="*/ 3570219 w 3596551"/>
              <a:gd name="connsiteY13-2604" fmla="*/ 1405418 h 3536675"/>
              <a:gd name="connsiteX14-2605" fmla="*/ 3524314 w 3596551"/>
              <a:gd name="connsiteY14-2606" fmla="*/ 38068 h 3536675"/>
              <a:gd name="connsiteX15-2607" fmla="*/ 3168197 w 3596551"/>
              <a:gd name="connsiteY15-2608" fmla="*/ 447642 h 3536675"/>
              <a:gd name="connsiteX16-2609" fmla="*/ 2991031 w 3596551"/>
              <a:gd name="connsiteY16-2610" fmla="*/ 631158 h 3536675"/>
              <a:gd name="connsiteX0-2611" fmla="*/ 2991031 w 3638178"/>
              <a:gd name="connsiteY0-2612" fmla="*/ 631158 h 3536675"/>
              <a:gd name="connsiteX1-2613" fmla="*/ 2695164 w 3638178"/>
              <a:gd name="connsiteY1-2614" fmla="*/ 1028667 h 3536675"/>
              <a:gd name="connsiteX2-2615" fmla="*/ 2277741 w 3638178"/>
              <a:gd name="connsiteY2-2616" fmla="*/ 1569688 h 3536675"/>
              <a:gd name="connsiteX3-2617" fmla="*/ 1904361 w 3638178"/>
              <a:gd name="connsiteY3-2618" fmla="*/ 2042128 h 3536675"/>
              <a:gd name="connsiteX4-2619" fmla="*/ 1509298 w 3638178"/>
              <a:gd name="connsiteY4-2620" fmla="*/ 2435510 h 3536675"/>
              <a:gd name="connsiteX5-2621" fmla="*/ 693907 w 3638178"/>
              <a:gd name="connsiteY5-2622" fmla="*/ 3155601 h 3536675"/>
              <a:gd name="connsiteX6-2623" fmla="*/ 199223 w 3638178"/>
              <a:gd name="connsiteY6-2624" fmla="*/ 3424205 h 3536675"/>
              <a:gd name="connsiteX7-2625" fmla="*/ 104098 w 3638178"/>
              <a:gd name="connsiteY7-2626" fmla="*/ 3532791 h 3536675"/>
              <a:gd name="connsiteX8-2627" fmla="*/ 1639248 w 3638178"/>
              <a:gd name="connsiteY8-2628" fmla="*/ 3299427 h 3536675"/>
              <a:gd name="connsiteX9-2629" fmla="*/ 2065295 w 3638178"/>
              <a:gd name="connsiteY9-2630" fmla="*/ 3038384 h 3536675"/>
              <a:gd name="connsiteX10-2631" fmla="*/ 2037891 w 3638178"/>
              <a:gd name="connsiteY10-2632" fmla="*/ 3065113 h 3536675"/>
              <a:gd name="connsiteX11-2633" fmla="*/ 2744403 w 3638178"/>
              <a:gd name="connsiteY11-2634" fmla="*/ 2526315 h 3536675"/>
              <a:gd name="connsiteX12-2635" fmla="*/ 3627080 w 3638178"/>
              <a:gd name="connsiteY12-2636" fmla="*/ 2549640 h 3536675"/>
              <a:gd name="connsiteX13-2637" fmla="*/ 3570219 w 3638178"/>
              <a:gd name="connsiteY13-2638" fmla="*/ 1405418 h 3536675"/>
              <a:gd name="connsiteX14-2639" fmla="*/ 3524314 w 3638178"/>
              <a:gd name="connsiteY14-2640" fmla="*/ 38068 h 3536675"/>
              <a:gd name="connsiteX15-2641" fmla="*/ 3168197 w 3638178"/>
              <a:gd name="connsiteY15-2642" fmla="*/ 447642 h 3536675"/>
              <a:gd name="connsiteX16-2643" fmla="*/ 2991031 w 3638178"/>
              <a:gd name="connsiteY16-2644" fmla="*/ 631158 h 3536675"/>
              <a:gd name="connsiteX0-2645" fmla="*/ 2991031 w 3676267"/>
              <a:gd name="connsiteY0-2646" fmla="*/ 631158 h 3536675"/>
              <a:gd name="connsiteX1-2647" fmla="*/ 2695164 w 3676267"/>
              <a:gd name="connsiteY1-2648" fmla="*/ 1028667 h 3536675"/>
              <a:gd name="connsiteX2-2649" fmla="*/ 2277741 w 3676267"/>
              <a:gd name="connsiteY2-2650" fmla="*/ 1569688 h 3536675"/>
              <a:gd name="connsiteX3-2651" fmla="*/ 1904361 w 3676267"/>
              <a:gd name="connsiteY3-2652" fmla="*/ 2042128 h 3536675"/>
              <a:gd name="connsiteX4-2653" fmla="*/ 1509298 w 3676267"/>
              <a:gd name="connsiteY4-2654" fmla="*/ 2435510 h 3536675"/>
              <a:gd name="connsiteX5-2655" fmla="*/ 693907 w 3676267"/>
              <a:gd name="connsiteY5-2656" fmla="*/ 3155601 h 3536675"/>
              <a:gd name="connsiteX6-2657" fmla="*/ 199223 w 3676267"/>
              <a:gd name="connsiteY6-2658" fmla="*/ 3424205 h 3536675"/>
              <a:gd name="connsiteX7-2659" fmla="*/ 104098 w 3676267"/>
              <a:gd name="connsiteY7-2660" fmla="*/ 3532791 h 3536675"/>
              <a:gd name="connsiteX8-2661" fmla="*/ 1639248 w 3676267"/>
              <a:gd name="connsiteY8-2662" fmla="*/ 3299427 h 3536675"/>
              <a:gd name="connsiteX9-2663" fmla="*/ 2065295 w 3676267"/>
              <a:gd name="connsiteY9-2664" fmla="*/ 3038384 h 3536675"/>
              <a:gd name="connsiteX10-2665" fmla="*/ 2037891 w 3676267"/>
              <a:gd name="connsiteY10-2666" fmla="*/ 3065113 h 3536675"/>
              <a:gd name="connsiteX11-2667" fmla="*/ 2782861 w 3676267"/>
              <a:gd name="connsiteY11-2668" fmla="*/ 2897790 h 3536675"/>
              <a:gd name="connsiteX12-2669" fmla="*/ 3627080 w 3676267"/>
              <a:gd name="connsiteY12-2670" fmla="*/ 2549640 h 3536675"/>
              <a:gd name="connsiteX13-2671" fmla="*/ 3570219 w 3676267"/>
              <a:gd name="connsiteY13-2672" fmla="*/ 1405418 h 3536675"/>
              <a:gd name="connsiteX14-2673" fmla="*/ 3524314 w 3676267"/>
              <a:gd name="connsiteY14-2674" fmla="*/ 38068 h 3536675"/>
              <a:gd name="connsiteX15-2675" fmla="*/ 3168197 w 3676267"/>
              <a:gd name="connsiteY15-2676" fmla="*/ 447642 h 3536675"/>
              <a:gd name="connsiteX16-2677" fmla="*/ 2991031 w 3676267"/>
              <a:gd name="connsiteY16-2678" fmla="*/ 631158 h 3536675"/>
              <a:gd name="connsiteX0-2679" fmla="*/ 2991031 w 3676267"/>
              <a:gd name="connsiteY0-2680" fmla="*/ 631158 h 3536675"/>
              <a:gd name="connsiteX1-2681" fmla="*/ 2695164 w 3676267"/>
              <a:gd name="connsiteY1-2682" fmla="*/ 1028667 h 3536675"/>
              <a:gd name="connsiteX2-2683" fmla="*/ 2277741 w 3676267"/>
              <a:gd name="connsiteY2-2684" fmla="*/ 1569688 h 3536675"/>
              <a:gd name="connsiteX3-2685" fmla="*/ 1904361 w 3676267"/>
              <a:gd name="connsiteY3-2686" fmla="*/ 2042128 h 3536675"/>
              <a:gd name="connsiteX4-2687" fmla="*/ 1509298 w 3676267"/>
              <a:gd name="connsiteY4-2688" fmla="*/ 2435510 h 3536675"/>
              <a:gd name="connsiteX5-2689" fmla="*/ 693907 w 3676267"/>
              <a:gd name="connsiteY5-2690" fmla="*/ 3155601 h 3536675"/>
              <a:gd name="connsiteX6-2691" fmla="*/ 199223 w 3676267"/>
              <a:gd name="connsiteY6-2692" fmla="*/ 3424205 h 3536675"/>
              <a:gd name="connsiteX7-2693" fmla="*/ 104098 w 3676267"/>
              <a:gd name="connsiteY7-2694" fmla="*/ 3532791 h 3536675"/>
              <a:gd name="connsiteX8-2695" fmla="*/ 1639248 w 3676267"/>
              <a:gd name="connsiteY8-2696" fmla="*/ 3299427 h 3536675"/>
              <a:gd name="connsiteX9-2697" fmla="*/ 2065295 w 3676267"/>
              <a:gd name="connsiteY9-2698" fmla="*/ 3038384 h 3536675"/>
              <a:gd name="connsiteX10-2699" fmla="*/ 2037891 w 3676267"/>
              <a:gd name="connsiteY10-2700" fmla="*/ 3065113 h 3536675"/>
              <a:gd name="connsiteX11-2701" fmla="*/ 2782861 w 3676267"/>
              <a:gd name="connsiteY11-2702" fmla="*/ 2897790 h 3536675"/>
              <a:gd name="connsiteX12-2703" fmla="*/ 3627080 w 3676267"/>
              <a:gd name="connsiteY12-2704" fmla="*/ 2549640 h 3536675"/>
              <a:gd name="connsiteX13-2705" fmla="*/ 3570219 w 3676267"/>
              <a:gd name="connsiteY13-2706" fmla="*/ 1405418 h 3536675"/>
              <a:gd name="connsiteX14-2707" fmla="*/ 3524314 w 3676267"/>
              <a:gd name="connsiteY14-2708" fmla="*/ 38068 h 3536675"/>
              <a:gd name="connsiteX15-2709" fmla="*/ 3168197 w 3676267"/>
              <a:gd name="connsiteY15-2710" fmla="*/ 447642 h 3536675"/>
              <a:gd name="connsiteX16-2711" fmla="*/ 2991031 w 3676267"/>
              <a:gd name="connsiteY16-2712" fmla="*/ 631158 h 3536675"/>
              <a:gd name="connsiteX0-2713" fmla="*/ 2991031 w 3634014"/>
              <a:gd name="connsiteY0-2714" fmla="*/ 631158 h 3536675"/>
              <a:gd name="connsiteX1-2715" fmla="*/ 2695164 w 3634014"/>
              <a:gd name="connsiteY1-2716" fmla="*/ 1028667 h 3536675"/>
              <a:gd name="connsiteX2-2717" fmla="*/ 2277741 w 3634014"/>
              <a:gd name="connsiteY2-2718" fmla="*/ 1569688 h 3536675"/>
              <a:gd name="connsiteX3-2719" fmla="*/ 1904361 w 3634014"/>
              <a:gd name="connsiteY3-2720" fmla="*/ 2042128 h 3536675"/>
              <a:gd name="connsiteX4-2721" fmla="*/ 1509298 w 3634014"/>
              <a:gd name="connsiteY4-2722" fmla="*/ 2435510 h 3536675"/>
              <a:gd name="connsiteX5-2723" fmla="*/ 693907 w 3634014"/>
              <a:gd name="connsiteY5-2724" fmla="*/ 3155601 h 3536675"/>
              <a:gd name="connsiteX6-2725" fmla="*/ 199223 w 3634014"/>
              <a:gd name="connsiteY6-2726" fmla="*/ 3424205 h 3536675"/>
              <a:gd name="connsiteX7-2727" fmla="*/ 104098 w 3634014"/>
              <a:gd name="connsiteY7-2728" fmla="*/ 3532791 h 3536675"/>
              <a:gd name="connsiteX8-2729" fmla="*/ 1639248 w 3634014"/>
              <a:gd name="connsiteY8-2730" fmla="*/ 3299427 h 3536675"/>
              <a:gd name="connsiteX9-2731" fmla="*/ 2065295 w 3634014"/>
              <a:gd name="connsiteY9-2732" fmla="*/ 3038384 h 3536675"/>
              <a:gd name="connsiteX10-2733" fmla="*/ 2037891 w 3634014"/>
              <a:gd name="connsiteY10-2734" fmla="*/ 3065113 h 3536675"/>
              <a:gd name="connsiteX11-2735" fmla="*/ 2782861 w 3634014"/>
              <a:gd name="connsiteY11-2736" fmla="*/ 2897790 h 3536675"/>
              <a:gd name="connsiteX12-2737" fmla="*/ 3627080 w 3634014"/>
              <a:gd name="connsiteY12-2738" fmla="*/ 2549640 h 3536675"/>
              <a:gd name="connsiteX13-2739" fmla="*/ 3570219 w 3634014"/>
              <a:gd name="connsiteY13-2740" fmla="*/ 1405418 h 3536675"/>
              <a:gd name="connsiteX14-2741" fmla="*/ 3524314 w 3634014"/>
              <a:gd name="connsiteY14-2742" fmla="*/ 38068 h 3536675"/>
              <a:gd name="connsiteX15-2743" fmla="*/ 3168197 w 3634014"/>
              <a:gd name="connsiteY15-2744" fmla="*/ 447642 h 3536675"/>
              <a:gd name="connsiteX16-2745" fmla="*/ 2991031 w 3634014"/>
              <a:gd name="connsiteY16-2746" fmla="*/ 631158 h 3536675"/>
              <a:gd name="connsiteX0-2747" fmla="*/ 2991031 w 3673726"/>
              <a:gd name="connsiteY0-2748" fmla="*/ 631158 h 3536675"/>
              <a:gd name="connsiteX1-2749" fmla="*/ 2695164 w 3673726"/>
              <a:gd name="connsiteY1-2750" fmla="*/ 1028667 h 3536675"/>
              <a:gd name="connsiteX2-2751" fmla="*/ 2277741 w 3673726"/>
              <a:gd name="connsiteY2-2752" fmla="*/ 1569688 h 3536675"/>
              <a:gd name="connsiteX3-2753" fmla="*/ 1904361 w 3673726"/>
              <a:gd name="connsiteY3-2754" fmla="*/ 2042128 h 3536675"/>
              <a:gd name="connsiteX4-2755" fmla="*/ 1509298 w 3673726"/>
              <a:gd name="connsiteY4-2756" fmla="*/ 2435510 h 3536675"/>
              <a:gd name="connsiteX5-2757" fmla="*/ 693907 w 3673726"/>
              <a:gd name="connsiteY5-2758" fmla="*/ 3155601 h 3536675"/>
              <a:gd name="connsiteX6-2759" fmla="*/ 199223 w 3673726"/>
              <a:gd name="connsiteY6-2760" fmla="*/ 3424205 h 3536675"/>
              <a:gd name="connsiteX7-2761" fmla="*/ 104098 w 3673726"/>
              <a:gd name="connsiteY7-2762" fmla="*/ 3532791 h 3536675"/>
              <a:gd name="connsiteX8-2763" fmla="*/ 1639248 w 3673726"/>
              <a:gd name="connsiteY8-2764" fmla="*/ 3299427 h 3536675"/>
              <a:gd name="connsiteX9-2765" fmla="*/ 2065295 w 3673726"/>
              <a:gd name="connsiteY9-2766" fmla="*/ 3038384 h 3536675"/>
              <a:gd name="connsiteX10-2767" fmla="*/ 2037891 w 3673726"/>
              <a:gd name="connsiteY10-2768" fmla="*/ 3065113 h 3536675"/>
              <a:gd name="connsiteX11-2769" fmla="*/ 2818114 w 3673726"/>
              <a:gd name="connsiteY11-2770" fmla="*/ 2891440 h 3536675"/>
              <a:gd name="connsiteX12-2771" fmla="*/ 3627080 w 3673726"/>
              <a:gd name="connsiteY12-2772" fmla="*/ 2549640 h 3536675"/>
              <a:gd name="connsiteX13-2773" fmla="*/ 3570219 w 3673726"/>
              <a:gd name="connsiteY13-2774" fmla="*/ 1405418 h 3536675"/>
              <a:gd name="connsiteX14-2775" fmla="*/ 3524314 w 3673726"/>
              <a:gd name="connsiteY14-2776" fmla="*/ 38068 h 3536675"/>
              <a:gd name="connsiteX15-2777" fmla="*/ 3168197 w 3673726"/>
              <a:gd name="connsiteY15-2778" fmla="*/ 447642 h 3536675"/>
              <a:gd name="connsiteX16-2779" fmla="*/ 2991031 w 3673726"/>
              <a:gd name="connsiteY16-2780" fmla="*/ 631158 h 3536675"/>
              <a:gd name="connsiteX0-2781" fmla="*/ 2991031 w 3627748"/>
              <a:gd name="connsiteY0-2782" fmla="*/ 631158 h 3536675"/>
              <a:gd name="connsiteX1-2783" fmla="*/ 2695164 w 3627748"/>
              <a:gd name="connsiteY1-2784" fmla="*/ 1028667 h 3536675"/>
              <a:gd name="connsiteX2-2785" fmla="*/ 2277741 w 3627748"/>
              <a:gd name="connsiteY2-2786" fmla="*/ 1569688 h 3536675"/>
              <a:gd name="connsiteX3-2787" fmla="*/ 1904361 w 3627748"/>
              <a:gd name="connsiteY3-2788" fmla="*/ 2042128 h 3536675"/>
              <a:gd name="connsiteX4-2789" fmla="*/ 1509298 w 3627748"/>
              <a:gd name="connsiteY4-2790" fmla="*/ 2435510 h 3536675"/>
              <a:gd name="connsiteX5-2791" fmla="*/ 693907 w 3627748"/>
              <a:gd name="connsiteY5-2792" fmla="*/ 3155601 h 3536675"/>
              <a:gd name="connsiteX6-2793" fmla="*/ 199223 w 3627748"/>
              <a:gd name="connsiteY6-2794" fmla="*/ 3424205 h 3536675"/>
              <a:gd name="connsiteX7-2795" fmla="*/ 104098 w 3627748"/>
              <a:gd name="connsiteY7-2796" fmla="*/ 3532791 h 3536675"/>
              <a:gd name="connsiteX8-2797" fmla="*/ 1639248 w 3627748"/>
              <a:gd name="connsiteY8-2798" fmla="*/ 3299427 h 3536675"/>
              <a:gd name="connsiteX9-2799" fmla="*/ 2065295 w 3627748"/>
              <a:gd name="connsiteY9-2800" fmla="*/ 3038384 h 3536675"/>
              <a:gd name="connsiteX10-2801" fmla="*/ 2037891 w 3627748"/>
              <a:gd name="connsiteY10-2802" fmla="*/ 3065113 h 3536675"/>
              <a:gd name="connsiteX11-2803" fmla="*/ 2818114 w 3627748"/>
              <a:gd name="connsiteY11-2804" fmla="*/ 2891440 h 3536675"/>
              <a:gd name="connsiteX12-2805" fmla="*/ 3627080 w 3627748"/>
              <a:gd name="connsiteY12-2806" fmla="*/ 2549640 h 3536675"/>
              <a:gd name="connsiteX13-2807" fmla="*/ 3570219 w 3627748"/>
              <a:gd name="connsiteY13-2808" fmla="*/ 1405418 h 3536675"/>
              <a:gd name="connsiteX14-2809" fmla="*/ 3524314 w 3627748"/>
              <a:gd name="connsiteY14-2810" fmla="*/ 38068 h 3536675"/>
              <a:gd name="connsiteX15-2811" fmla="*/ 3168197 w 3627748"/>
              <a:gd name="connsiteY15-2812" fmla="*/ 447642 h 3536675"/>
              <a:gd name="connsiteX16-2813" fmla="*/ 2991031 w 3627748"/>
              <a:gd name="connsiteY16-2814" fmla="*/ 631158 h 3536675"/>
              <a:gd name="connsiteX0-2815" fmla="*/ 2991031 w 3627748"/>
              <a:gd name="connsiteY0-2816" fmla="*/ 631158 h 3536675"/>
              <a:gd name="connsiteX1-2817" fmla="*/ 2695164 w 3627748"/>
              <a:gd name="connsiteY1-2818" fmla="*/ 1028667 h 3536675"/>
              <a:gd name="connsiteX2-2819" fmla="*/ 2277741 w 3627748"/>
              <a:gd name="connsiteY2-2820" fmla="*/ 1569688 h 3536675"/>
              <a:gd name="connsiteX3-2821" fmla="*/ 1904361 w 3627748"/>
              <a:gd name="connsiteY3-2822" fmla="*/ 2042128 h 3536675"/>
              <a:gd name="connsiteX4-2823" fmla="*/ 1509298 w 3627748"/>
              <a:gd name="connsiteY4-2824" fmla="*/ 2435510 h 3536675"/>
              <a:gd name="connsiteX5-2825" fmla="*/ 693907 w 3627748"/>
              <a:gd name="connsiteY5-2826" fmla="*/ 3155601 h 3536675"/>
              <a:gd name="connsiteX6-2827" fmla="*/ 199223 w 3627748"/>
              <a:gd name="connsiteY6-2828" fmla="*/ 3424205 h 3536675"/>
              <a:gd name="connsiteX7-2829" fmla="*/ 104098 w 3627748"/>
              <a:gd name="connsiteY7-2830" fmla="*/ 3532791 h 3536675"/>
              <a:gd name="connsiteX8-2831" fmla="*/ 1639248 w 3627748"/>
              <a:gd name="connsiteY8-2832" fmla="*/ 3299427 h 3536675"/>
              <a:gd name="connsiteX9-2833" fmla="*/ 2049271 w 3627748"/>
              <a:gd name="connsiteY9-2834" fmla="*/ 3203484 h 3536675"/>
              <a:gd name="connsiteX10-2835" fmla="*/ 2037891 w 3627748"/>
              <a:gd name="connsiteY10-2836" fmla="*/ 3065113 h 3536675"/>
              <a:gd name="connsiteX11-2837" fmla="*/ 2818114 w 3627748"/>
              <a:gd name="connsiteY11-2838" fmla="*/ 2891440 h 3536675"/>
              <a:gd name="connsiteX12-2839" fmla="*/ 3627080 w 3627748"/>
              <a:gd name="connsiteY12-2840" fmla="*/ 2549640 h 3536675"/>
              <a:gd name="connsiteX13-2841" fmla="*/ 3570219 w 3627748"/>
              <a:gd name="connsiteY13-2842" fmla="*/ 1405418 h 3536675"/>
              <a:gd name="connsiteX14-2843" fmla="*/ 3524314 w 3627748"/>
              <a:gd name="connsiteY14-2844" fmla="*/ 38068 h 3536675"/>
              <a:gd name="connsiteX15-2845" fmla="*/ 3168197 w 3627748"/>
              <a:gd name="connsiteY15-2846" fmla="*/ 447642 h 3536675"/>
              <a:gd name="connsiteX16-2847" fmla="*/ 2991031 w 3627748"/>
              <a:gd name="connsiteY16-2848" fmla="*/ 631158 h 3536675"/>
              <a:gd name="connsiteX0-2849" fmla="*/ 2991031 w 3627748"/>
              <a:gd name="connsiteY0-2850" fmla="*/ 631158 h 3536675"/>
              <a:gd name="connsiteX1-2851" fmla="*/ 2695164 w 3627748"/>
              <a:gd name="connsiteY1-2852" fmla="*/ 1028667 h 3536675"/>
              <a:gd name="connsiteX2-2853" fmla="*/ 2277741 w 3627748"/>
              <a:gd name="connsiteY2-2854" fmla="*/ 1569688 h 3536675"/>
              <a:gd name="connsiteX3-2855" fmla="*/ 1904361 w 3627748"/>
              <a:gd name="connsiteY3-2856" fmla="*/ 2042128 h 3536675"/>
              <a:gd name="connsiteX4-2857" fmla="*/ 1509298 w 3627748"/>
              <a:gd name="connsiteY4-2858" fmla="*/ 2435510 h 3536675"/>
              <a:gd name="connsiteX5-2859" fmla="*/ 693907 w 3627748"/>
              <a:gd name="connsiteY5-2860" fmla="*/ 3155601 h 3536675"/>
              <a:gd name="connsiteX6-2861" fmla="*/ 199223 w 3627748"/>
              <a:gd name="connsiteY6-2862" fmla="*/ 3424205 h 3536675"/>
              <a:gd name="connsiteX7-2863" fmla="*/ 104098 w 3627748"/>
              <a:gd name="connsiteY7-2864" fmla="*/ 3532791 h 3536675"/>
              <a:gd name="connsiteX8-2865" fmla="*/ 1639248 w 3627748"/>
              <a:gd name="connsiteY8-2866" fmla="*/ 3299427 h 3536675"/>
              <a:gd name="connsiteX9-2867" fmla="*/ 2049271 w 3627748"/>
              <a:gd name="connsiteY9-2868" fmla="*/ 3203484 h 3536675"/>
              <a:gd name="connsiteX10-2869" fmla="*/ 2380809 w 3627748"/>
              <a:gd name="connsiteY10-2870" fmla="*/ 3096863 h 3536675"/>
              <a:gd name="connsiteX11-2871" fmla="*/ 2818114 w 3627748"/>
              <a:gd name="connsiteY11-2872" fmla="*/ 2891440 h 3536675"/>
              <a:gd name="connsiteX12-2873" fmla="*/ 3627080 w 3627748"/>
              <a:gd name="connsiteY12-2874" fmla="*/ 2549640 h 3536675"/>
              <a:gd name="connsiteX13-2875" fmla="*/ 3570219 w 3627748"/>
              <a:gd name="connsiteY13-2876" fmla="*/ 1405418 h 3536675"/>
              <a:gd name="connsiteX14-2877" fmla="*/ 3524314 w 3627748"/>
              <a:gd name="connsiteY14-2878" fmla="*/ 38068 h 3536675"/>
              <a:gd name="connsiteX15-2879" fmla="*/ 3168197 w 3627748"/>
              <a:gd name="connsiteY15-2880" fmla="*/ 447642 h 3536675"/>
              <a:gd name="connsiteX16-2881" fmla="*/ 2991031 w 3627748"/>
              <a:gd name="connsiteY16-2882" fmla="*/ 631158 h 3536675"/>
              <a:gd name="connsiteX0-2883" fmla="*/ 2991031 w 3674649"/>
              <a:gd name="connsiteY0-2884" fmla="*/ 631158 h 3536675"/>
              <a:gd name="connsiteX1-2885" fmla="*/ 2695164 w 3674649"/>
              <a:gd name="connsiteY1-2886" fmla="*/ 1028667 h 3536675"/>
              <a:gd name="connsiteX2-2887" fmla="*/ 2277741 w 3674649"/>
              <a:gd name="connsiteY2-2888" fmla="*/ 1569688 h 3536675"/>
              <a:gd name="connsiteX3-2889" fmla="*/ 1904361 w 3674649"/>
              <a:gd name="connsiteY3-2890" fmla="*/ 2042128 h 3536675"/>
              <a:gd name="connsiteX4-2891" fmla="*/ 1509298 w 3674649"/>
              <a:gd name="connsiteY4-2892" fmla="*/ 2435510 h 3536675"/>
              <a:gd name="connsiteX5-2893" fmla="*/ 693907 w 3674649"/>
              <a:gd name="connsiteY5-2894" fmla="*/ 3155601 h 3536675"/>
              <a:gd name="connsiteX6-2895" fmla="*/ 199223 w 3674649"/>
              <a:gd name="connsiteY6-2896" fmla="*/ 3424205 h 3536675"/>
              <a:gd name="connsiteX7-2897" fmla="*/ 104098 w 3674649"/>
              <a:gd name="connsiteY7-2898" fmla="*/ 3532791 h 3536675"/>
              <a:gd name="connsiteX8-2899" fmla="*/ 1639248 w 3674649"/>
              <a:gd name="connsiteY8-2900" fmla="*/ 3299427 h 3536675"/>
              <a:gd name="connsiteX9-2901" fmla="*/ 2049271 w 3674649"/>
              <a:gd name="connsiteY9-2902" fmla="*/ 3203484 h 3536675"/>
              <a:gd name="connsiteX10-2903" fmla="*/ 2380809 w 3674649"/>
              <a:gd name="connsiteY10-2904" fmla="*/ 3096863 h 3536675"/>
              <a:gd name="connsiteX11-2905" fmla="*/ 2805295 w 3674649"/>
              <a:gd name="connsiteY11-2906" fmla="*/ 2910490 h 3536675"/>
              <a:gd name="connsiteX12-2907" fmla="*/ 3627080 w 3674649"/>
              <a:gd name="connsiteY12-2908" fmla="*/ 2549640 h 3536675"/>
              <a:gd name="connsiteX13-2909" fmla="*/ 3570219 w 3674649"/>
              <a:gd name="connsiteY13-2910" fmla="*/ 1405418 h 3536675"/>
              <a:gd name="connsiteX14-2911" fmla="*/ 3524314 w 3674649"/>
              <a:gd name="connsiteY14-2912" fmla="*/ 38068 h 3536675"/>
              <a:gd name="connsiteX15-2913" fmla="*/ 3168197 w 3674649"/>
              <a:gd name="connsiteY15-2914" fmla="*/ 447642 h 3536675"/>
              <a:gd name="connsiteX16-2915" fmla="*/ 2991031 w 3674649"/>
              <a:gd name="connsiteY16-2916" fmla="*/ 631158 h 3536675"/>
              <a:gd name="connsiteX0-2917" fmla="*/ 2991031 w 3627186"/>
              <a:gd name="connsiteY0-2918" fmla="*/ 631158 h 3536675"/>
              <a:gd name="connsiteX1-2919" fmla="*/ 2695164 w 3627186"/>
              <a:gd name="connsiteY1-2920" fmla="*/ 1028667 h 3536675"/>
              <a:gd name="connsiteX2-2921" fmla="*/ 2277741 w 3627186"/>
              <a:gd name="connsiteY2-2922" fmla="*/ 1569688 h 3536675"/>
              <a:gd name="connsiteX3-2923" fmla="*/ 1904361 w 3627186"/>
              <a:gd name="connsiteY3-2924" fmla="*/ 2042128 h 3536675"/>
              <a:gd name="connsiteX4-2925" fmla="*/ 1509298 w 3627186"/>
              <a:gd name="connsiteY4-2926" fmla="*/ 2435510 h 3536675"/>
              <a:gd name="connsiteX5-2927" fmla="*/ 693907 w 3627186"/>
              <a:gd name="connsiteY5-2928" fmla="*/ 3155601 h 3536675"/>
              <a:gd name="connsiteX6-2929" fmla="*/ 199223 w 3627186"/>
              <a:gd name="connsiteY6-2930" fmla="*/ 3424205 h 3536675"/>
              <a:gd name="connsiteX7-2931" fmla="*/ 104098 w 3627186"/>
              <a:gd name="connsiteY7-2932" fmla="*/ 3532791 h 3536675"/>
              <a:gd name="connsiteX8-2933" fmla="*/ 1639248 w 3627186"/>
              <a:gd name="connsiteY8-2934" fmla="*/ 3299427 h 3536675"/>
              <a:gd name="connsiteX9-2935" fmla="*/ 2049271 w 3627186"/>
              <a:gd name="connsiteY9-2936" fmla="*/ 3203484 h 3536675"/>
              <a:gd name="connsiteX10-2937" fmla="*/ 2380809 w 3627186"/>
              <a:gd name="connsiteY10-2938" fmla="*/ 3096863 h 3536675"/>
              <a:gd name="connsiteX11-2939" fmla="*/ 2805295 w 3627186"/>
              <a:gd name="connsiteY11-2940" fmla="*/ 2910490 h 3536675"/>
              <a:gd name="connsiteX12-2941" fmla="*/ 3627080 w 3627186"/>
              <a:gd name="connsiteY12-2942" fmla="*/ 2549640 h 3536675"/>
              <a:gd name="connsiteX13-2943" fmla="*/ 3570219 w 3627186"/>
              <a:gd name="connsiteY13-2944" fmla="*/ 1405418 h 3536675"/>
              <a:gd name="connsiteX14-2945" fmla="*/ 3524314 w 3627186"/>
              <a:gd name="connsiteY14-2946" fmla="*/ 38068 h 3536675"/>
              <a:gd name="connsiteX15-2947" fmla="*/ 3168197 w 3627186"/>
              <a:gd name="connsiteY15-2948" fmla="*/ 447642 h 3536675"/>
              <a:gd name="connsiteX16-2949" fmla="*/ 2991031 w 3627186"/>
              <a:gd name="connsiteY16-2950" fmla="*/ 631158 h 3536675"/>
              <a:gd name="connsiteX0-2951" fmla="*/ 2991031 w 3627186"/>
              <a:gd name="connsiteY0-2952" fmla="*/ 631158 h 3536675"/>
              <a:gd name="connsiteX1-2953" fmla="*/ 2695164 w 3627186"/>
              <a:gd name="connsiteY1-2954" fmla="*/ 1028667 h 3536675"/>
              <a:gd name="connsiteX2-2955" fmla="*/ 2277741 w 3627186"/>
              <a:gd name="connsiteY2-2956" fmla="*/ 1569688 h 3536675"/>
              <a:gd name="connsiteX3-2957" fmla="*/ 1904361 w 3627186"/>
              <a:gd name="connsiteY3-2958" fmla="*/ 2042128 h 3536675"/>
              <a:gd name="connsiteX4-2959" fmla="*/ 1509298 w 3627186"/>
              <a:gd name="connsiteY4-2960" fmla="*/ 2435510 h 3536675"/>
              <a:gd name="connsiteX5-2961" fmla="*/ 693907 w 3627186"/>
              <a:gd name="connsiteY5-2962" fmla="*/ 3155601 h 3536675"/>
              <a:gd name="connsiteX6-2963" fmla="*/ 199223 w 3627186"/>
              <a:gd name="connsiteY6-2964" fmla="*/ 3424205 h 3536675"/>
              <a:gd name="connsiteX7-2965" fmla="*/ 104098 w 3627186"/>
              <a:gd name="connsiteY7-2966" fmla="*/ 3532791 h 3536675"/>
              <a:gd name="connsiteX8-2967" fmla="*/ 1639248 w 3627186"/>
              <a:gd name="connsiteY8-2968" fmla="*/ 3299427 h 3536675"/>
              <a:gd name="connsiteX9-2969" fmla="*/ 2142212 w 3627186"/>
              <a:gd name="connsiteY9-2970" fmla="*/ 3197134 h 3536675"/>
              <a:gd name="connsiteX10-2971" fmla="*/ 2380809 w 3627186"/>
              <a:gd name="connsiteY10-2972" fmla="*/ 3096863 h 3536675"/>
              <a:gd name="connsiteX11-2973" fmla="*/ 2805295 w 3627186"/>
              <a:gd name="connsiteY11-2974" fmla="*/ 2910490 h 3536675"/>
              <a:gd name="connsiteX12-2975" fmla="*/ 3627080 w 3627186"/>
              <a:gd name="connsiteY12-2976" fmla="*/ 2549640 h 3536675"/>
              <a:gd name="connsiteX13-2977" fmla="*/ 3570219 w 3627186"/>
              <a:gd name="connsiteY13-2978" fmla="*/ 1405418 h 3536675"/>
              <a:gd name="connsiteX14-2979" fmla="*/ 3524314 w 3627186"/>
              <a:gd name="connsiteY14-2980" fmla="*/ 38068 h 3536675"/>
              <a:gd name="connsiteX15-2981" fmla="*/ 3168197 w 3627186"/>
              <a:gd name="connsiteY15-2982" fmla="*/ 447642 h 3536675"/>
              <a:gd name="connsiteX16-2983" fmla="*/ 2991031 w 3627186"/>
              <a:gd name="connsiteY16-2984" fmla="*/ 631158 h 3536675"/>
              <a:gd name="connsiteX0-2985" fmla="*/ 2991031 w 3627181"/>
              <a:gd name="connsiteY0-2986" fmla="*/ 267733 h 3173250"/>
              <a:gd name="connsiteX1-2987" fmla="*/ 2695164 w 3627181"/>
              <a:gd name="connsiteY1-2988" fmla="*/ 665242 h 3173250"/>
              <a:gd name="connsiteX2-2989" fmla="*/ 2277741 w 3627181"/>
              <a:gd name="connsiteY2-2990" fmla="*/ 1206263 h 3173250"/>
              <a:gd name="connsiteX3-2991" fmla="*/ 1904361 w 3627181"/>
              <a:gd name="connsiteY3-2992" fmla="*/ 1678703 h 3173250"/>
              <a:gd name="connsiteX4-2993" fmla="*/ 1509298 w 3627181"/>
              <a:gd name="connsiteY4-2994" fmla="*/ 2072085 h 3173250"/>
              <a:gd name="connsiteX5-2995" fmla="*/ 693907 w 3627181"/>
              <a:gd name="connsiteY5-2996" fmla="*/ 2792176 h 3173250"/>
              <a:gd name="connsiteX6-2997" fmla="*/ 199223 w 3627181"/>
              <a:gd name="connsiteY6-2998" fmla="*/ 3060780 h 3173250"/>
              <a:gd name="connsiteX7-2999" fmla="*/ 104098 w 3627181"/>
              <a:gd name="connsiteY7-3000" fmla="*/ 3169366 h 3173250"/>
              <a:gd name="connsiteX8-3001" fmla="*/ 1639248 w 3627181"/>
              <a:gd name="connsiteY8-3002" fmla="*/ 2936002 h 3173250"/>
              <a:gd name="connsiteX9-3003" fmla="*/ 2142212 w 3627181"/>
              <a:gd name="connsiteY9-3004" fmla="*/ 2833709 h 3173250"/>
              <a:gd name="connsiteX10-3005" fmla="*/ 2380809 w 3627181"/>
              <a:gd name="connsiteY10-3006" fmla="*/ 2733438 h 3173250"/>
              <a:gd name="connsiteX11-3007" fmla="*/ 2805295 w 3627181"/>
              <a:gd name="connsiteY11-3008" fmla="*/ 2547065 h 3173250"/>
              <a:gd name="connsiteX12-3009" fmla="*/ 3627080 w 3627181"/>
              <a:gd name="connsiteY12-3010" fmla="*/ 2186215 h 3173250"/>
              <a:gd name="connsiteX13-3011" fmla="*/ 3570219 w 3627181"/>
              <a:gd name="connsiteY13-3012" fmla="*/ 1041993 h 3173250"/>
              <a:gd name="connsiteX14-3013" fmla="*/ 3537133 w 3627181"/>
              <a:gd name="connsiteY14-3014" fmla="*/ 144543 h 3173250"/>
              <a:gd name="connsiteX15-3015" fmla="*/ 3168197 w 3627181"/>
              <a:gd name="connsiteY15-3016" fmla="*/ 84217 h 3173250"/>
              <a:gd name="connsiteX16-3017" fmla="*/ 2991031 w 3627181"/>
              <a:gd name="connsiteY16-3018" fmla="*/ 267733 h 3173250"/>
              <a:gd name="connsiteX0-3019" fmla="*/ 2991031 w 3627181"/>
              <a:gd name="connsiteY0-3020" fmla="*/ 166684 h 3072201"/>
              <a:gd name="connsiteX1-3021" fmla="*/ 2695164 w 3627181"/>
              <a:gd name="connsiteY1-3022" fmla="*/ 564193 h 3072201"/>
              <a:gd name="connsiteX2-3023" fmla="*/ 2277741 w 3627181"/>
              <a:gd name="connsiteY2-3024" fmla="*/ 1105214 h 3072201"/>
              <a:gd name="connsiteX3-3025" fmla="*/ 1904361 w 3627181"/>
              <a:gd name="connsiteY3-3026" fmla="*/ 1577654 h 3072201"/>
              <a:gd name="connsiteX4-3027" fmla="*/ 1509298 w 3627181"/>
              <a:gd name="connsiteY4-3028" fmla="*/ 1971036 h 3072201"/>
              <a:gd name="connsiteX5-3029" fmla="*/ 693907 w 3627181"/>
              <a:gd name="connsiteY5-3030" fmla="*/ 2691127 h 3072201"/>
              <a:gd name="connsiteX6-3031" fmla="*/ 199223 w 3627181"/>
              <a:gd name="connsiteY6-3032" fmla="*/ 2959731 h 3072201"/>
              <a:gd name="connsiteX7-3033" fmla="*/ 104098 w 3627181"/>
              <a:gd name="connsiteY7-3034" fmla="*/ 3068317 h 3072201"/>
              <a:gd name="connsiteX8-3035" fmla="*/ 1639248 w 3627181"/>
              <a:gd name="connsiteY8-3036" fmla="*/ 2834953 h 3072201"/>
              <a:gd name="connsiteX9-3037" fmla="*/ 2142212 w 3627181"/>
              <a:gd name="connsiteY9-3038" fmla="*/ 2732660 h 3072201"/>
              <a:gd name="connsiteX10-3039" fmla="*/ 2380809 w 3627181"/>
              <a:gd name="connsiteY10-3040" fmla="*/ 2632389 h 3072201"/>
              <a:gd name="connsiteX11-3041" fmla="*/ 2805295 w 3627181"/>
              <a:gd name="connsiteY11-3042" fmla="*/ 2446016 h 3072201"/>
              <a:gd name="connsiteX12-3043" fmla="*/ 3627080 w 3627181"/>
              <a:gd name="connsiteY12-3044" fmla="*/ 2085166 h 3072201"/>
              <a:gd name="connsiteX13-3045" fmla="*/ 3570219 w 3627181"/>
              <a:gd name="connsiteY13-3046" fmla="*/ 940944 h 3072201"/>
              <a:gd name="connsiteX14-3047" fmla="*/ 3537133 w 3627181"/>
              <a:gd name="connsiteY14-3048" fmla="*/ 43494 h 3072201"/>
              <a:gd name="connsiteX15-3049" fmla="*/ 3206655 w 3627181"/>
              <a:gd name="connsiteY15-3050" fmla="*/ 332418 h 3072201"/>
              <a:gd name="connsiteX16-3051" fmla="*/ 2991031 w 3627181"/>
              <a:gd name="connsiteY16-3052" fmla="*/ 166684 h 3072201"/>
              <a:gd name="connsiteX0-3053" fmla="*/ 2926935 w 3627181"/>
              <a:gd name="connsiteY0-3054" fmla="*/ 617534 h 3072201"/>
              <a:gd name="connsiteX1-3055" fmla="*/ 2695164 w 3627181"/>
              <a:gd name="connsiteY1-3056" fmla="*/ 564193 h 3072201"/>
              <a:gd name="connsiteX2-3057" fmla="*/ 2277741 w 3627181"/>
              <a:gd name="connsiteY2-3058" fmla="*/ 1105214 h 3072201"/>
              <a:gd name="connsiteX3-3059" fmla="*/ 1904361 w 3627181"/>
              <a:gd name="connsiteY3-3060" fmla="*/ 1577654 h 3072201"/>
              <a:gd name="connsiteX4-3061" fmla="*/ 1509298 w 3627181"/>
              <a:gd name="connsiteY4-3062" fmla="*/ 1971036 h 3072201"/>
              <a:gd name="connsiteX5-3063" fmla="*/ 693907 w 3627181"/>
              <a:gd name="connsiteY5-3064" fmla="*/ 2691127 h 3072201"/>
              <a:gd name="connsiteX6-3065" fmla="*/ 199223 w 3627181"/>
              <a:gd name="connsiteY6-3066" fmla="*/ 2959731 h 3072201"/>
              <a:gd name="connsiteX7-3067" fmla="*/ 104098 w 3627181"/>
              <a:gd name="connsiteY7-3068" fmla="*/ 3068317 h 3072201"/>
              <a:gd name="connsiteX8-3069" fmla="*/ 1639248 w 3627181"/>
              <a:gd name="connsiteY8-3070" fmla="*/ 2834953 h 3072201"/>
              <a:gd name="connsiteX9-3071" fmla="*/ 2142212 w 3627181"/>
              <a:gd name="connsiteY9-3072" fmla="*/ 2732660 h 3072201"/>
              <a:gd name="connsiteX10-3073" fmla="*/ 2380809 w 3627181"/>
              <a:gd name="connsiteY10-3074" fmla="*/ 2632389 h 3072201"/>
              <a:gd name="connsiteX11-3075" fmla="*/ 2805295 w 3627181"/>
              <a:gd name="connsiteY11-3076" fmla="*/ 2446016 h 3072201"/>
              <a:gd name="connsiteX12-3077" fmla="*/ 3627080 w 3627181"/>
              <a:gd name="connsiteY12-3078" fmla="*/ 2085166 h 3072201"/>
              <a:gd name="connsiteX13-3079" fmla="*/ 3570219 w 3627181"/>
              <a:gd name="connsiteY13-3080" fmla="*/ 940944 h 3072201"/>
              <a:gd name="connsiteX14-3081" fmla="*/ 3537133 w 3627181"/>
              <a:gd name="connsiteY14-3082" fmla="*/ 43494 h 3072201"/>
              <a:gd name="connsiteX15-3083" fmla="*/ 3206655 w 3627181"/>
              <a:gd name="connsiteY15-3084" fmla="*/ 332418 h 3072201"/>
              <a:gd name="connsiteX16-3085" fmla="*/ 2926935 w 3627181"/>
              <a:gd name="connsiteY16-3086" fmla="*/ 617534 h 3072201"/>
              <a:gd name="connsiteX0-3087" fmla="*/ 2926935 w 3627181"/>
              <a:gd name="connsiteY0-3088" fmla="*/ 617534 h 3072201"/>
              <a:gd name="connsiteX1-3089" fmla="*/ 2695164 w 3627181"/>
              <a:gd name="connsiteY1-3090" fmla="*/ 868993 h 3072201"/>
              <a:gd name="connsiteX2-3091" fmla="*/ 2277741 w 3627181"/>
              <a:gd name="connsiteY2-3092" fmla="*/ 1105214 h 3072201"/>
              <a:gd name="connsiteX3-3093" fmla="*/ 1904361 w 3627181"/>
              <a:gd name="connsiteY3-3094" fmla="*/ 1577654 h 3072201"/>
              <a:gd name="connsiteX4-3095" fmla="*/ 1509298 w 3627181"/>
              <a:gd name="connsiteY4-3096" fmla="*/ 1971036 h 3072201"/>
              <a:gd name="connsiteX5-3097" fmla="*/ 693907 w 3627181"/>
              <a:gd name="connsiteY5-3098" fmla="*/ 2691127 h 3072201"/>
              <a:gd name="connsiteX6-3099" fmla="*/ 199223 w 3627181"/>
              <a:gd name="connsiteY6-3100" fmla="*/ 2959731 h 3072201"/>
              <a:gd name="connsiteX7-3101" fmla="*/ 104098 w 3627181"/>
              <a:gd name="connsiteY7-3102" fmla="*/ 3068317 h 3072201"/>
              <a:gd name="connsiteX8-3103" fmla="*/ 1639248 w 3627181"/>
              <a:gd name="connsiteY8-3104" fmla="*/ 2834953 h 3072201"/>
              <a:gd name="connsiteX9-3105" fmla="*/ 2142212 w 3627181"/>
              <a:gd name="connsiteY9-3106" fmla="*/ 2732660 h 3072201"/>
              <a:gd name="connsiteX10-3107" fmla="*/ 2380809 w 3627181"/>
              <a:gd name="connsiteY10-3108" fmla="*/ 2632389 h 3072201"/>
              <a:gd name="connsiteX11-3109" fmla="*/ 2805295 w 3627181"/>
              <a:gd name="connsiteY11-3110" fmla="*/ 2446016 h 3072201"/>
              <a:gd name="connsiteX12-3111" fmla="*/ 3627080 w 3627181"/>
              <a:gd name="connsiteY12-3112" fmla="*/ 2085166 h 3072201"/>
              <a:gd name="connsiteX13-3113" fmla="*/ 3570219 w 3627181"/>
              <a:gd name="connsiteY13-3114" fmla="*/ 940944 h 3072201"/>
              <a:gd name="connsiteX14-3115" fmla="*/ 3537133 w 3627181"/>
              <a:gd name="connsiteY14-3116" fmla="*/ 43494 h 3072201"/>
              <a:gd name="connsiteX15-3117" fmla="*/ 3206655 w 3627181"/>
              <a:gd name="connsiteY15-3118" fmla="*/ 332418 h 3072201"/>
              <a:gd name="connsiteX16-3119" fmla="*/ 2926935 w 3627181"/>
              <a:gd name="connsiteY16-3120" fmla="*/ 617534 h 3072201"/>
              <a:gd name="connsiteX0-3121" fmla="*/ 2926935 w 3627181"/>
              <a:gd name="connsiteY0-3122" fmla="*/ 617534 h 3072201"/>
              <a:gd name="connsiteX1-3123" fmla="*/ 2695164 w 3627181"/>
              <a:gd name="connsiteY1-3124" fmla="*/ 868993 h 3072201"/>
              <a:gd name="connsiteX2-3125" fmla="*/ 2277741 w 3627181"/>
              <a:gd name="connsiteY2-3126" fmla="*/ 1105214 h 3072201"/>
              <a:gd name="connsiteX3-3127" fmla="*/ 1904361 w 3627181"/>
              <a:gd name="connsiteY3-3128" fmla="*/ 1577654 h 3072201"/>
              <a:gd name="connsiteX4-3129" fmla="*/ 1509298 w 3627181"/>
              <a:gd name="connsiteY4-3130" fmla="*/ 1971036 h 3072201"/>
              <a:gd name="connsiteX5-3131" fmla="*/ 693907 w 3627181"/>
              <a:gd name="connsiteY5-3132" fmla="*/ 2691127 h 3072201"/>
              <a:gd name="connsiteX6-3133" fmla="*/ 199223 w 3627181"/>
              <a:gd name="connsiteY6-3134" fmla="*/ 2959731 h 3072201"/>
              <a:gd name="connsiteX7-3135" fmla="*/ 104098 w 3627181"/>
              <a:gd name="connsiteY7-3136" fmla="*/ 3068317 h 3072201"/>
              <a:gd name="connsiteX8-3137" fmla="*/ 1639248 w 3627181"/>
              <a:gd name="connsiteY8-3138" fmla="*/ 2834953 h 3072201"/>
              <a:gd name="connsiteX9-3139" fmla="*/ 2142212 w 3627181"/>
              <a:gd name="connsiteY9-3140" fmla="*/ 2732660 h 3072201"/>
              <a:gd name="connsiteX10-3141" fmla="*/ 2380809 w 3627181"/>
              <a:gd name="connsiteY10-3142" fmla="*/ 2632389 h 3072201"/>
              <a:gd name="connsiteX11-3143" fmla="*/ 2805295 w 3627181"/>
              <a:gd name="connsiteY11-3144" fmla="*/ 2446016 h 3072201"/>
              <a:gd name="connsiteX12-3145" fmla="*/ 3627080 w 3627181"/>
              <a:gd name="connsiteY12-3146" fmla="*/ 2085166 h 3072201"/>
              <a:gd name="connsiteX13-3147" fmla="*/ 3570219 w 3627181"/>
              <a:gd name="connsiteY13-3148" fmla="*/ 940944 h 3072201"/>
              <a:gd name="connsiteX14-3149" fmla="*/ 3537133 w 3627181"/>
              <a:gd name="connsiteY14-3150" fmla="*/ 43494 h 3072201"/>
              <a:gd name="connsiteX15-3151" fmla="*/ 3206655 w 3627181"/>
              <a:gd name="connsiteY15-3152" fmla="*/ 332418 h 3072201"/>
              <a:gd name="connsiteX16-3153" fmla="*/ 2926935 w 3627181"/>
              <a:gd name="connsiteY16-3154" fmla="*/ 617534 h 3072201"/>
              <a:gd name="connsiteX0-3155" fmla="*/ 2926935 w 3627181"/>
              <a:gd name="connsiteY0-3156" fmla="*/ 617534 h 3072201"/>
              <a:gd name="connsiteX1-3157" fmla="*/ 2695164 w 3627181"/>
              <a:gd name="connsiteY1-3158" fmla="*/ 868993 h 3072201"/>
              <a:gd name="connsiteX2-3159" fmla="*/ 2329018 w 3627181"/>
              <a:gd name="connsiteY2-3160" fmla="*/ 1251264 h 3072201"/>
              <a:gd name="connsiteX3-3161" fmla="*/ 1904361 w 3627181"/>
              <a:gd name="connsiteY3-3162" fmla="*/ 1577654 h 3072201"/>
              <a:gd name="connsiteX4-3163" fmla="*/ 1509298 w 3627181"/>
              <a:gd name="connsiteY4-3164" fmla="*/ 1971036 h 3072201"/>
              <a:gd name="connsiteX5-3165" fmla="*/ 693907 w 3627181"/>
              <a:gd name="connsiteY5-3166" fmla="*/ 2691127 h 3072201"/>
              <a:gd name="connsiteX6-3167" fmla="*/ 199223 w 3627181"/>
              <a:gd name="connsiteY6-3168" fmla="*/ 2959731 h 3072201"/>
              <a:gd name="connsiteX7-3169" fmla="*/ 104098 w 3627181"/>
              <a:gd name="connsiteY7-3170" fmla="*/ 3068317 h 3072201"/>
              <a:gd name="connsiteX8-3171" fmla="*/ 1639248 w 3627181"/>
              <a:gd name="connsiteY8-3172" fmla="*/ 2834953 h 3072201"/>
              <a:gd name="connsiteX9-3173" fmla="*/ 2142212 w 3627181"/>
              <a:gd name="connsiteY9-3174" fmla="*/ 2732660 h 3072201"/>
              <a:gd name="connsiteX10-3175" fmla="*/ 2380809 w 3627181"/>
              <a:gd name="connsiteY10-3176" fmla="*/ 2632389 h 3072201"/>
              <a:gd name="connsiteX11-3177" fmla="*/ 2805295 w 3627181"/>
              <a:gd name="connsiteY11-3178" fmla="*/ 2446016 h 3072201"/>
              <a:gd name="connsiteX12-3179" fmla="*/ 3627080 w 3627181"/>
              <a:gd name="connsiteY12-3180" fmla="*/ 2085166 h 3072201"/>
              <a:gd name="connsiteX13-3181" fmla="*/ 3570219 w 3627181"/>
              <a:gd name="connsiteY13-3182" fmla="*/ 940944 h 3072201"/>
              <a:gd name="connsiteX14-3183" fmla="*/ 3537133 w 3627181"/>
              <a:gd name="connsiteY14-3184" fmla="*/ 43494 h 3072201"/>
              <a:gd name="connsiteX15-3185" fmla="*/ 3206655 w 3627181"/>
              <a:gd name="connsiteY15-3186" fmla="*/ 332418 h 3072201"/>
              <a:gd name="connsiteX16-3187" fmla="*/ 2926935 w 3627181"/>
              <a:gd name="connsiteY16-3188" fmla="*/ 617534 h 3072201"/>
              <a:gd name="connsiteX0-3189" fmla="*/ 2926935 w 3627181"/>
              <a:gd name="connsiteY0-3190" fmla="*/ 617534 h 3072201"/>
              <a:gd name="connsiteX1-3191" fmla="*/ 2695164 w 3627181"/>
              <a:gd name="connsiteY1-3192" fmla="*/ 868993 h 3072201"/>
              <a:gd name="connsiteX2-3193" fmla="*/ 2329018 w 3627181"/>
              <a:gd name="connsiteY2-3194" fmla="*/ 1251264 h 3072201"/>
              <a:gd name="connsiteX3-3195" fmla="*/ 1917181 w 3627181"/>
              <a:gd name="connsiteY3-3196" fmla="*/ 1653854 h 3072201"/>
              <a:gd name="connsiteX4-3197" fmla="*/ 1509298 w 3627181"/>
              <a:gd name="connsiteY4-3198" fmla="*/ 1971036 h 3072201"/>
              <a:gd name="connsiteX5-3199" fmla="*/ 693907 w 3627181"/>
              <a:gd name="connsiteY5-3200" fmla="*/ 2691127 h 3072201"/>
              <a:gd name="connsiteX6-3201" fmla="*/ 199223 w 3627181"/>
              <a:gd name="connsiteY6-3202" fmla="*/ 2959731 h 3072201"/>
              <a:gd name="connsiteX7-3203" fmla="*/ 104098 w 3627181"/>
              <a:gd name="connsiteY7-3204" fmla="*/ 3068317 h 3072201"/>
              <a:gd name="connsiteX8-3205" fmla="*/ 1639248 w 3627181"/>
              <a:gd name="connsiteY8-3206" fmla="*/ 2834953 h 3072201"/>
              <a:gd name="connsiteX9-3207" fmla="*/ 2142212 w 3627181"/>
              <a:gd name="connsiteY9-3208" fmla="*/ 2732660 h 3072201"/>
              <a:gd name="connsiteX10-3209" fmla="*/ 2380809 w 3627181"/>
              <a:gd name="connsiteY10-3210" fmla="*/ 2632389 h 3072201"/>
              <a:gd name="connsiteX11-3211" fmla="*/ 2805295 w 3627181"/>
              <a:gd name="connsiteY11-3212" fmla="*/ 2446016 h 3072201"/>
              <a:gd name="connsiteX12-3213" fmla="*/ 3627080 w 3627181"/>
              <a:gd name="connsiteY12-3214" fmla="*/ 2085166 h 3072201"/>
              <a:gd name="connsiteX13-3215" fmla="*/ 3570219 w 3627181"/>
              <a:gd name="connsiteY13-3216" fmla="*/ 940944 h 3072201"/>
              <a:gd name="connsiteX14-3217" fmla="*/ 3537133 w 3627181"/>
              <a:gd name="connsiteY14-3218" fmla="*/ 43494 h 3072201"/>
              <a:gd name="connsiteX15-3219" fmla="*/ 3206655 w 3627181"/>
              <a:gd name="connsiteY15-3220" fmla="*/ 332418 h 3072201"/>
              <a:gd name="connsiteX16-3221" fmla="*/ 2926935 w 3627181"/>
              <a:gd name="connsiteY16-3222" fmla="*/ 617534 h 3072201"/>
              <a:gd name="connsiteX0-3223" fmla="*/ 2926935 w 3627181"/>
              <a:gd name="connsiteY0-3224" fmla="*/ 617534 h 3072201"/>
              <a:gd name="connsiteX1-3225" fmla="*/ 2695164 w 3627181"/>
              <a:gd name="connsiteY1-3226" fmla="*/ 868993 h 3072201"/>
              <a:gd name="connsiteX2-3227" fmla="*/ 2329018 w 3627181"/>
              <a:gd name="connsiteY2-3228" fmla="*/ 1251264 h 3072201"/>
              <a:gd name="connsiteX3-3229" fmla="*/ 1917181 w 3627181"/>
              <a:gd name="connsiteY3-3230" fmla="*/ 1653854 h 3072201"/>
              <a:gd name="connsiteX4-3231" fmla="*/ 1509298 w 3627181"/>
              <a:gd name="connsiteY4-3232" fmla="*/ 2021836 h 3072201"/>
              <a:gd name="connsiteX5-3233" fmla="*/ 693907 w 3627181"/>
              <a:gd name="connsiteY5-3234" fmla="*/ 2691127 h 3072201"/>
              <a:gd name="connsiteX6-3235" fmla="*/ 199223 w 3627181"/>
              <a:gd name="connsiteY6-3236" fmla="*/ 2959731 h 3072201"/>
              <a:gd name="connsiteX7-3237" fmla="*/ 104098 w 3627181"/>
              <a:gd name="connsiteY7-3238" fmla="*/ 3068317 h 3072201"/>
              <a:gd name="connsiteX8-3239" fmla="*/ 1639248 w 3627181"/>
              <a:gd name="connsiteY8-3240" fmla="*/ 2834953 h 3072201"/>
              <a:gd name="connsiteX9-3241" fmla="*/ 2142212 w 3627181"/>
              <a:gd name="connsiteY9-3242" fmla="*/ 2732660 h 3072201"/>
              <a:gd name="connsiteX10-3243" fmla="*/ 2380809 w 3627181"/>
              <a:gd name="connsiteY10-3244" fmla="*/ 2632389 h 3072201"/>
              <a:gd name="connsiteX11-3245" fmla="*/ 2805295 w 3627181"/>
              <a:gd name="connsiteY11-3246" fmla="*/ 2446016 h 3072201"/>
              <a:gd name="connsiteX12-3247" fmla="*/ 3627080 w 3627181"/>
              <a:gd name="connsiteY12-3248" fmla="*/ 2085166 h 3072201"/>
              <a:gd name="connsiteX13-3249" fmla="*/ 3570219 w 3627181"/>
              <a:gd name="connsiteY13-3250" fmla="*/ 940944 h 3072201"/>
              <a:gd name="connsiteX14-3251" fmla="*/ 3537133 w 3627181"/>
              <a:gd name="connsiteY14-3252" fmla="*/ 43494 h 3072201"/>
              <a:gd name="connsiteX15-3253" fmla="*/ 3206655 w 3627181"/>
              <a:gd name="connsiteY15-3254" fmla="*/ 332418 h 3072201"/>
              <a:gd name="connsiteX16-3255" fmla="*/ 2926935 w 3627181"/>
              <a:gd name="connsiteY16-3256" fmla="*/ 617534 h 3072201"/>
              <a:gd name="connsiteX0-3257" fmla="*/ 2926498 w 3626744"/>
              <a:gd name="connsiteY0-3258" fmla="*/ 617534 h 3072389"/>
              <a:gd name="connsiteX1-3259" fmla="*/ 2694727 w 3626744"/>
              <a:gd name="connsiteY1-3260" fmla="*/ 868993 h 3072389"/>
              <a:gd name="connsiteX2-3261" fmla="*/ 2328581 w 3626744"/>
              <a:gd name="connsiteY2-3262" fmla="*/ 1251264 h 3072389"/>
              <a:gd name="connsiteX3-3263" fmla="*/ 1916744 w 3626744"/>
              <a:gd name="connsiteY3-3264" fmla="*/ 1653854 h 3072389"/>
              <a:gd name="connsiteX4-3265" fmla="*/ 1508861 w 3626744"/>
              <a:gd name="connsiteY4-3266" fmla="*/ 2021836 h 3072389"/>
              <a:gd name="connsiteX5-3267" fmla="*/ 680651 w 3626744"/>
              <a:gd name="connsiteY5-3268" fmla="*/ 2665727 h 3072389"/>
              <a:gd name="connsiteX6-3269" fmla="*/ 198786 w 3626744"/>
              <a:gd name="connsiteY6-3270" fmla="*/ 2959731 h 3072389"/>
              <a:gd name="connsiteX7-3271" fmla="*/ 103661 w 3626744"/>
              <a:gd name="connsiteY7-3272" fmla="*/ 3068317 h 3072389"/>
              <a:gd name="connsiteX8-3273" fmla="*/ 1638811 w 3626744"/>
              <a:gd name="connsiteY8-3274" fmla="*/ 2834953 h 3072389"/>
              <a:gd name="connsiteX9-3275" fmla="*/ 2141775 w 3626744"/>
              <a:gd name="connsiteY9-3276" fmla="*/ 2732660 h 3072389"/>
              <a:gd name="connsiteX10-3277" fmla="*/ 2380372 w 3626744"/>
              <a:gd name="connsiteY10-3278" fmla="*/ 2632389 h 3072389"/>
              <a:gd name="connsiteX11-3279" fmla="*/ 2804858 w 3626744"/>
              <a:gd name="connsiteY11-3280" fmla="*/ 2446016 h 3072389"/>
              <a:gd name="connsiteX12-3281" fmla="*/ 3626643 w 3626744"/>
              <a:gd name="connsiteY12-3282" fmla="*/ 2085166 h 3072389"/>
              <a:gd name="connsiteX13-3283" fmla="*/ 3569782 w 3626744"/>
              <a:gd name="connsiteY13-3284" fmla="*/ 940944 h 3072389"/>
              <a:gd name="connsiteX14-3285" fmla="*/ 3536696 w 3626744"/>
              <a:gd name="connsiteY14-3286" fmla="*/ 43494 h 3072389"/>
              <a:gd name="connsiteX15-3287" fmla="*/ 3206218 w 3626744"/>
              <a:gd name="connsiteY15-3288" fmla="*/ 332418 h 3072389"/>
              <a:gd name="connsiteX16-3289" fmla="*/ 2926498 w 3626744"/>
              <a:gd name="connsiteY16-3290" fmla="*/ 617534 h 3072389"/>
              <a:gd name="connsiteX0-3291" fmla="*/ 2939167 w 3639413"/>
              <a:gd name="connsiteY0-3292" fmla="*/ 617534 h 3071802"/>
              <a:gd name="connsiteX1-3293" fmla="*/ 2707396 w 3639413"/>
              <a:gd name="connsiteY1-3294" fmla="*/ 868993 h 3071802"/>
              <a:gd name="connsiteX2-3295" fmla="*/ 2341250 w 3639413"/>
              <a:gd name="connsiteY2-3296" fmla="*/ 1251264 h 3071802"/>
              <a:gd name="connsiteX3-3297" fmla="*/ 1929413 w 3639413"/>
              <a:gd name="connsiteY3-3298" fmla="*/ 1653854 h 3071802"/>
              <a:gd name="connsiteX4-3299" fmla="*/ 1521530 w 3639413"/>
              <a:gd name="connsiteY4-3300" fmla="*/ 2021836 h 3071802"/>
              <a:gd name="connsiteX5-3301" fmla="*/ 693320 w 3639413"/>
              <a:gd name="connsiteY5-3302" fmla="*/ 2665727 h 3071802"/>
              <a:gd name="connsiteX6-3303" fmla="*/ 172997 w 3639413"/>
              <a:gd name="connsiteY6-3304" fmla="*/ 2953381 h 3071802"/>
              <a:gd name="connsiteX7-3305" fmla="*/ 116330 w 3639413"/>
              <a:gd name="connsiteY7-3306" fmla="*/ 3068317 h 3071802"/>
              <a:gd name="connsiteX8-3307" fmla="*/ 1651480 w 3639413"/>
              <a:gd name="connsiteY8-3308" fmla="*/ 2834953 h 3071802"/>
              <a:gd name="connsiteX9-3309" fmla="*/ 2154444 w 3639413"/>
              <a:gd name="connsiteY9-3310" fmla="*/ 2732660 h 3071802"/>
              <a:gd name="connsiteX10-3311" fmla="*/ 2393041 w 3639413"/>
              <a:gd name="connsiteY10-3312" fmla="*/ 2632389 h 3071802"/>
              <a:gd name="connsiteX11-3313" fmla="*/ 2817527 w 3639413"/>
              <a:gd name="connsiteY11-3314" fmla="*/ 2446016 h 3071802"/>
              <a:gd name="connsiteX12-3315" fmla="*/ 3639312 w 3639413"/>
              <a:gd name="connsiteY12-3316" fmla="*/ 2085166 h 3071802"/>
              <a:gd name="connsiteX13-3317" fmla="*/ 3582451 w 3639413"/>
              <a:gd name="connsiteY13-3318" fmla="*/ 940944 h 3071802"/>
              <a:gd name="connsiteX14-3319" fmla="*/ 3549365 w 3639413"/>
              <a:gd name="connsiteY14-3320" fmla="*/ 43494 h 3071802"/>
              <a:gd name="connsiteX15-3321" fmla="*/ 3218887 w 3639413"/>
              <a:gd name="connsiteY15-3322" fmla="*/ 332418 h 3071802"/>
              <a:gd name="connsiteX16-3323" fmla="*/ 2939167 w 3639413"/>
              <a:gd name="connsiteY16-3324" fmla="*/ 617534 h 3071802"/>
              <a:gd name="connsiteX0-3325" fmla="*/ 2939167 w 3639411"/>
              <a:gd name="connsiteY0-3326" fmla="*/ 533757 h 2988025"/>
              <a:gd name="connsiteX1-3327" fmla="*/ 2707396 w 3639411"/>
              <a:gd name="connsiteY1-3328" fmla="*/ 785216 h 2988025"/>
              <a:gd name="connsiteX2-3329" fmla="*/ 2341250 w 3639411"/>
              <a:gd name="connsiteY2-3330" fmla="*/ 1167487 h 2988025"/>
              <a:gd name="connsiteX3-3331" fmla="*/ 1929413 w 3639411"/>
              <a:gd name="connsiteY3-3332" fmla="*/ 1570077 h 2988025"/>
              <a:gd name="connsiteX4-3333" fmla="*/ 1521530 w 3639411"/>
              <a:gd name="connsiteY4-3334" fmla="*/ 1938059 h 2988025"/>
              <a:gd name="connsiteX5-3335" fmla="*/ 693320 w 3639411"/>
              <a:gd name="connsiteY5-3336" fmla="*/ 2581950 h 2988025"/>
              <a:gd name="connsiteX6-3337" fmla="*/ 172997 w 3639411"/>
              <a:gd name="connsiteY6-3338" fmla="*/ 2869604 h 2988025"/>
              <a:gd name="connsiteX7-3339" fmla="*/ 116330 w 3639411"/>
              <a:gd name="connsiteY7-3340" fmla="*/ 2984540 h 2988025"/>
              <a:gd name="connsiteX8-3341" fmla="*/ 1651480 w 3639411"/>
              <a:gd name="connsiteY8-3342" fmla="*/ 2751176 h 2988025"/>
              <a:gd name="connsiteX9-3343" fmla="*/ 2154444 w 3639411"/>
              <a:gd name="connsiteY9-3344" fmla="*/ 2648883 h 2988025"/>
              <a:gd name="connsiteX10-3345" fmla="*/ 2393041 w 3639411"/>
              <a:gd name="connsiteY10-3346" fmla="*/ 2548612 h 2988025"/>
              <a:gd name="connsiteX11-3347" fmla="*/ 2817527 w 3639411"/>
              <a:gd name="connsiteY11-3348" fmla="*/ 2362239 h 2988025"/>
              <a:gd name="connsiteX12-3349" fmla="*/ 3639312 w 3639411"/>
              <a:gd name="connsiteY12-3350" fmla="*/ 2001389 h 2988025"/>
              <a:gd name="connsiteX13-3351" fmla="*/ 3582451 w 3639411"/>
              <a:gd name="connsiteY13-3352" fmla="*/ 857167 h 2988025"/>
              <a:gd name="connsiteX14-3353" fmla="*/ 3555775 w 3639411"/>
              <a:gd name="connsiteY14-3354" fmla="*/ 48617 h 2988025"/>
              <a:gd name="connsiteX15-3355" fmla="*/ 3218887 w 3639411"/>
              <a:gd name="connsiteY15-3356" fmla="*/ 248641 h 2988025"/>
              <a:gd name="connsiteX16-3357" fmla="*/ 2939167 w 3639411"/>
              <a:gd name="connsiteY16-3358" fmla="*/ 533757 h 2988025"/>
              <a:gd name="connsiteX0-3359" fmla="*/ 2939167 w 3639411"/>
              <a:gd name="connsiteY0-3360" fmla="*/ 529983 h 2984251"/>
              <a:gd name="connsiteX1-3361" fmla="*/ 2707396 w 3639411"/>
              <a:gd name="connsiteY1-3362" fmla="*/ 781442 h 2984251"/>
              <a:gd name="connsiteX2-3363" fmla="*/ 2341250 w 3639411"/>
              <a:gd name="connsiteY2-3364" fmla="*/ 1163713 h 2984251"/>
              <a:gd name="connsiteX3-3365" fmla="*/ 1929413 w 3639411"/>
              <a:gd name="connsiteY3-3366" fmla="*/ 1566303 h 2984251"/>
              <a:gd name="connsiteX4-3367" fmla="*/ 1521530 w 3639411"/>
              <a:gd name="connsiteY4-3368" fmla="*/ 1934285 h 2984251"/>
              <a:gd name="connsiteX5-3369" fmla="*/ 693320 w 3639411"/>
              <a:gd name="connsiteY5-3370" fmla="*/ 2578176 h 2984251"/>
              <a:gd name="connsiteX6-3371" fmla="*/ 172997 w 3639411"/>
              <a:gd name="connsiteY6-3372" fmla="*/ 2865830 h 2984251"/>
              <a:gd name="connsiteX7-3373" fmla="*/ 116330 w 3639411"/>
              <a:gd name="connsiteY7-3374" fmla="*/ 2980766 h 2984251"/>
              <a:gd name="connsiteX8-3375" fmla="*/ 1651480 w 3639411"/>
              <a:gd name="connsiteY8-3376" fmla="*/ 2747402 h 2984251"/>
              <a:gd name="connsiteX9-3377" fmla="*/ 2154444 w 3639411"/>
              <a:gd name="connsiteY9-3378" fmla="*/ 2645109 h 2984251"/>
              <a:gd name="connsiteX10-3379" fmla="*/ 2393041 w 3639411"/>
              <a:gd name="connsiteY10-3380" fmla="*/ 2544838 h 2984251"/>
              <a:gd name="connsiteX11-3381" fmla="*/ 2817527 w 3639411"/>
              <a:gd name="connsiteY11-3382" fmla="*/ 2358465 h 2984251"/>
              <a:gd name="connsiteX12-3383" fmla="*/ 3639312 w 3639411"/>
              <a:gd name="connsiteY12-3384" fmla="*/ 1997615 h 2984251"/>
              <a:gd name="connsiteX13-3385" fmla="*/ 3582451 w 3639411"/>
              <a:gd name="connsiteY13-3386" fmla="*/ 853393 h 2984251"/>
              <a:gd name="connsiteX14-3387" fmla="*/ 3555775 w 3639411"/>
              <a:gd name="connsiteY14-3388" fmla="*/ 44843 h 2984251"/>
              <a:gd name="connsiteX15-3389" fmla="*/ 3295804 w 3639411"/>
              <a:gd name="connsiteY15-3390" fmla="*/ 308367 h 2984251"/>
              <a:gd name="connsiteX16-3391" fmla="*/ 2939167 w 3639411"/>
              <a:gd name="connsiteY16-3392" fmla="*/ 529983 h 2984251"/>
              <a:gd name="connsiteX0-3393" fmla="*/ 2939167 w 3639411"/>
              <a:gd name="connsiteY0-3394" fmla="*/ 663333 h 2984251"/>
              <a:gd name="connsiteX1-3395" fmla="*/ 2707396 w 3639411"/>
              <a:gd name="connsiteY1-3396" fmla="*/ 781442 h 2984251"/>
              <a:gd name="connsiteX2-3397" fmla="*/ 2341250 w 3639411"/>
              <a:gd name="connsiteY2-3398" fmla="*/ 1163713 h 2984251"/>
              <a:gd name="connsiteX3-3399" fmla="*/ 1929413 w 3639411"/>
              <a:gd name="connsiteY3-3400" fmla="*/ 1566303 h 2984251"/>
              <a:gd name="connsiteX4-3401" fmla="*/ 1521530 w 3639411"/>
              <a:gd name="connsiteY4-3402" fmla="*/ 1934285 h 2984251"/>
              <a:gd name="connsiteX5-3403" fmla="*/ 693320 w 3639411"/>
              <a:gd name="connsiteY5-3404" fmla="*/ 2578176 h 2984251"/>
              <a:gd name="connsiteX6-3405" fmla="*/ 172997 w 3639411"/>
              <a:gd name="connsiteY6-3406" fmla="*/ 2865830 h 2984251"/>
              <a:gd name="connsiteX7-3407" fmla="*/ 116330 w 3639411"/>
              <a:gd name="connsiteY7-3408" fmla="*/ 2980766 h 2984251"/>
              <a:gd name="connsiteX8-3409" fmla="*/ 1651480 w 3639411"/>
              <a:gd name="connsiteY8-3410" fmla="*/ 2747402 h 2984251"/>
              <a:gd name="connsiteX9-3411" fmla="*/ 2154444 w 3639411"/>
              <a:gd name="connsiteY9-3412" fmla="*/ 2645109 h 2984251"/>
              <a:gd name="connsiteX10-3413" fmla="*/ 2393041 w 3639411"/>
              <a:gd name="connsiteY10-3414" fmla="*/ 2544838 h 2984251"/>
              <a:gd name="connsiteX11-3415" fmla="*/ 2817527 w 3639411"/>
              <a:gd name="connsiteY11-3416" fmla="*/ 2358465 h 2984251"/>
              <a:gd name="connsiteX12-3417" fmla="*/ 3639312 w 3639411"/>
              <a:gd name="connsiteY12-3418" fmla="*/ 1997615 h 2984251"/>
              <a:gd name="connsiteX13-3419" fmla="*/ 3582451 w 3639411"/>
              <a:gd name="connsiteY13-3420" fmla="*/ 853393 h 2984251"/>
              <a:gd name="connsiteX14-3421" fmla="*/ 3555775 w 3639411"/>
              <a:gd name="connsiteY14-3422" fmla="*/ 44843 h 2984251"/>
              <a:gd name="connsiteX15-3423" fmla="*/ 3295804 w 3639411"/>
              <a:gd name="connsiteY15-3424" fmla="*/ 308367 h 2984251"/>
              <a:gd name="connsiteX16-3425" fmla="*/ 2939167 w 3639411"/>
              <a:gd name="connsiteY16-3426" fmla="*/ 663333 h 2984251"/>
              <a:gd name="connsiteX0-3427" fmla="*/ 2939167 w 3639411"/>
              <a:gd name="connsiteY0-3428" fmla="*/ 663333 h 2984251"/>
              <a:gd name="connsiteX1-3429" fmla="*/ 2694576 w 3639411"/>
              <a:gd name="connsiteY1-3430" fmla="*/ 921142 h 2984251"/>
              <a:gd name="connsiteX2-3431" fmla="*/ 2341250 w 3639411"/>
              <a:gd name="connsiteY2-3432" fmla="*/ 1163713 h 2984251"/>
              <a:gd name="connsiteX3-3433" fmla="*/ 1929413 w 3639411"/>
              <a:gd name="connsiteY3-3434" fmla="*/ 1566303 h 2984251"/>
              <a:gd name="connsiteX4-3435" fmla="*/ 1521530 w 3639411"/>
              <a:gd name="connsiteY4-3436" fmla="*/ 1934285 h 2984251"/>
              <a:gd name="connsiteX5-3437" fmla="*/ 693320 w 3639411"/>
              <a:gd name="connsiteY5-3438" fmla="*/ 2578176 h 2984251"/>
              <a:gd name="connsiteX6-3439" fmla="*/ 172997 w 3639411"/>
              <a:gd name="connsiteY6-3440" fmla="*/ 2865830 h 2984251"/>
              <a:gd name="connsiteX7-3441" fmla="*/ 116330 w 3639411"/>
              <a:gd name="connsiteY7-3442" fmla="*/ 2980766 h 2984251"/>
              <a:gd name="connsiteX8-3443" fmla="*/ 1651480 w 3639411"/>
              <a:gd name="connsiteY8-3444" fmla="*/ 2747402 h 2984251"/>
              <a:gd name="connsiteX9-3445" fmla="*/ 2154444 w 3639411"/>
              <a:gd name="connsiteY9-3446" fmla="*/ 2645109 h 2984251"/>
              <a:gd name="connsiteX10-3447" fmla="*/ 2393041 w 3639411"/>
              <a:gd name="connsiteY10-3448" fmla="*/ 2544838 h 2984251"/>
              <a:gd name="connsiteX11-3449" fmla="*/ 2817527 w 3639411"/>
              <a:gd name="connsiteY11-3450" fmla="*/ 2358465 h 2984251"/>
              <a:gd name="connsiteX12-3451" fmla="*/ 3639312 w 3639411"/>
              <a:gd name="connsiteY12-3452" fmla="*/ 1997615 h 2984251"/>
              <a:gd name="connsiteX13-3453" fmla="*/ 3582451 w 3639411"/>
              <a:gd name="connsiteY13-3454" fmla="*/ 853393 h 2984251"/>
              <a:gd name="connsiteX14-3455" fmla="*/ 3555775 w 3639411"/>
              <a:gd name="connsiteY14-3456" fmla="*/ 44843 h 2984251"/>
              <a:gd name="connsiteX15-3457" fmla="*/ 3295804 w 3639411"/>
              <a:gd name="connsiteY15-3458" fmla="*/ 308367 h 2984251"/>
              <a:gd name="connsiteX16-3459" fmla="*/ 2939167 w 3639411"/>
              <a:gd name="connsiteY16-3460" fmla="*/ 663333 h 2984251"/>
              <a:gd name="connsiteX0-3461" fmla="*/ 2939167 w 3639411"/>
              <a:gd name="connsiteY0-3462" fmla="*/ 663333 h 2984251"/>
              <a:gd name="connsiteX1-3463" fmla="*/ 2694576 w 3639411"/>
              <a:gd name="connsiteY1-3464" fmla="*/ 921142 h 2984251"/>
              <a:gd name="connsiteX2-3465" fmla="*/ 2334841 w 3639411"/>
              <a:gd name="connsiteY2-3466" fmla="*/ 1239913 h 2984251"/>
              <a:gd name="connsiteX3-3467" fmla="*/ 1929413 w 3639411"/>
              <a:gd name="connsiteY3-3468" fmla="*/ 1566303 h 2984251"/>
              <a:gd name="connsiteX4-3469" fmla="*/ 1521530 w 3639411"/>
              <a:gd name="connsiteY4-3470" fmla="*/ 1934285 h 2984251"/>
              <a:gd name="connsiteX5-3471" fmla="*/ 693320 w 3639411"/>
              <a:gd name="connsiteY5-3472" fmla="*/ 2578176 h 2984251"/>
              <a:gd name="connsiteX6-3473" fmla="*/ 172997 w 3639411"/>
              <a:gd name="connsiteY6-3474" fmla="*/ 2865830 h 2984251"/>
              <a:gd name="connsiteX7-3475" fmla="*/ 116330 w 3639411"/>
              <a:gd name="connsiteY7-3476" fmla="*/ 2980766 h 2984251"/>
              <a:gd name="connsiteX8-3477" fmla="*/ 1651480 w 3639411"/>
              <a:gd name="connsiteY8-3478" fmla="*/ 2747402 h 2984251"/>
              <a:gd name="connsiteX9-3479" fmla="*/ 2154444 w 3639411"/>
              <a:gd name="connsiteY9-3480" fmla="*/ 2645109 h 2984251"/>
              <a:gd name="connsiteX10-3481" fmla="*/ 2393041 w 3639411"/>
              <a:gd name="connsiteY10-3482" fmla="*/ 2544838 h 2984251"/>
              <a:gd name="connsiteX11-3483" fmla="*/ 2817527 w 3639411"/>
              <a:gd name="connsiteY11-3484" fmla="*/ 2358465 h 2984251"/>
              <a:gd name="connsiteX12-3485" fmla="*/ 3639312 w 3639411"/>
              <a:gd name="connsiteY12-3486" fmla="*/ 1997615 h 2984251"/>
              <a:gd name="connsiteX13-3487" fmla="*/ 3582451 w 3639411"/>
              <a:gd name="connsiteY13-3488" fmla="*/ 853393 h 2984251"/>
              <a:gd name="connsiteX14-3489" fmla="*/ 3555775 w 3639411"/>
              <a:gd name="connsiteY14-3490" fmla="*/ 44843 h 2984251"/>
              <a:gd name="connsiteX15-3491" fmla="*/ 3295804 w 3639411"/>
              <a:gd name="connsiteY15-3492" fmla="*/ 308367 h 2984251"/>
              <a:gd name="connsiteX16-3493" fmla="*/ 2939167 w 3639411"/>
              <a:gd name="connsiteY16-3494" fmla="*/ 663333 h 2984251"/>
              <a:gd name="connsiteX0-3495" fmla="*/ 2939167 w 3639411"/>
              <a:gd name="connsiteY0-3496" fmla="*/ 663333 h 2984251"/>
              <a:gd name="connsiteX1-3497" fmla="*/ 2694576 w 3639411"/>
              <a:gd name="connsiteY1-3498" fmla="*/ 921142 h 2984251"/>
              <a:gd name="connsiteX2-3499" fmla="*/ 2334841 w 3639411"/>
              <a:gd name="connsiteY2-3500" fmla="*/ 1239913 h 2984251"/>
              <a:gd name="connsiteX3-3501" fmla="*/ 2064017 w 3639411"/>
              <a:gd name="connsiteY3-3502" fmla="*/ 1496453 h 2984251"/>
              <a:gd name="connsiteX4-3503" fmla="*/ 1521530 w 3639411"/>
              <a:gd name="connsiteY4-3504" fmla="*/ 1934285 h 2984251"/>
              <a:gd name="connsiteX5-3505" fmla="*/ 693320 w 3639411"/>
              <a:gd name="connsiteY5-3506" fmla="*/ 2578176 h 2984251"/>
              <a:gd name="connsiteX6-3507" fmla="*/ 172997 w 3639411"/>
              <a:gd name="connsiteY6-3508" fmla="*/ 2865830 h 2984251"/>
              <a:gd name="connsiteX7-3509" fmla="*/ 116330 w 3639411"/>
              <a:gd name="connsiteY7-3510" fmla="*/ 2980766 h 2984251"/>
              <a:gd name="connsiteX8-3511" fmla="*/ 1651480 w 3639411"/>
              <a:gd name="connsiteY8-3512" fmla="*/ 2747402 h 2984251"/>
              <a:gd name="connsiteX9-3513" fmla="*/ 2154444 w 3639411"/>
              <a:gd name="connsiteY9-3514" fmla="*/ 2645109 h 2984251"/>
              <a:gd name="connsiteX10-3515" fmla="*/ 2393041 w 3639411"/>
              <a:gd name="connsiteY10-3516" fmla="*/ 2544838 h 2984251"/>
              <a:gd name="connsiteX11-3517" fmla="*/ 2817527 w 3639411"/>
              <a:gd name="connsiteY11-3518" fmla="*/ 2358465 h 2984251"/>
              <a:gd name="connsiteX12-3519" fmla="*/ 3639312 w 3639411"/>
              <a:gd name="connsiteY12-3520" fmla="*/ 1997615 h 2984251"/>
              <a:gd name="connsiteX13-3521" fmla="*/ 3582451 w 3639411"/>
              <a:gd name="connsiteY13-3522" fmla="*/ 853393 h 2984251"/>
              <a:gd name="connsiteX14-3523" fmla="*/ 3555775 w 3639411"/>
              <a:gd name="connsiteY14-3524" fmla="*/ 44843 h 2984251"/>
              <a:gd name="connsiteX15-3525" fmla="*/ 3295804 w 3639411"/>
              <a:gd name="connsiteY15-3526" fmla="*/ 308367 h 2984251"/>
              <a:gd name="connsiteX16-3527" fmla="*/ 2939167 w 3639411"/>
              <a:gd name="connsiteY16-3528" fmla="*/ 663333 h 2984251"/>
              <a:gd name="connsiteX0-3529" fmla="*/ 3128854 w 3829098"/>
              <a:gd name="connsiteY0-3530" fmla="*/ 663333 h 2998021"/>
              <a:gd name="connsiteX1-3531" fmla="*/ 2884263 w 3829098"/>
              <a:gd name="connsiteY1-3532" fmla="*/ 921142 h 2998021"/>
              <a:gd name="connsiteX2-3533" fmla="*/ 2524528 w 3829098"/>
              <a:gd name="connsiteY2-3534" fmla="*/ 1239913 h 2998021"/>
              <a:gd name="connsiteX3-3535" fmla="*/ 2253704 w 3829098"/>
              <a:gd name="connsiteY3-3536" fmla="*/ 1496453 h 2998021"/>
              <a:gd name="connsiteX4-3537" fmla="*/ 1711217 w 3829098"/>
              <a:gd name="connsiteY4-3538" fmla="*/ 1934285 h 2998021"/>
              <a:gd name="connsiteX5-3539" fmla="*/ 883007 w 3829098"/>
              <a:gd name="connsiteY5-3540" fmla="*/ 2578176 h 2998021"/>
              <a:gd name="connsiteX6-3541" fmla="*/ 42200 w 3829098"/>
              <a:gd name="connsiteY6-3542" fmla="*/ 2935680 h 2998021"/>
              <a:gd name="connsiteX7-3543" fmla="*/ 306017 w 3829098"/>
              <a:gd name="connsiteY7-3544" fmla="*/ 2980766 h 2998021"/>
              <a:gd name="connsiteX8-3545" fmla="*/ 1841167 w 3829098"/>
              <a:gd name="connsiteY8-3546" fmla="*/ 2747402 h 2998021"/>
              <a:gd name="connsiteX9-3547" fmla="*/ 2344131 w 3829098"/>
              <a:gd name="connsiteY9-3548" fmla="*/ 2645109 h 2998021"/>
              <a:gd name="connsiteX10-3549" fmla="*/ 2582728 w 3829098"/>
              <a:gd name="connsiteY10-3550" fmla="*/ 2544838 h 2998021"/>
              <a:gd name="connsiteX11-3551" fmla="*/ 3007214 w 3829098"/>
              <a:gd name="connsiteY11-3552" fmla="*/ 2358465 h 2998021"/>
              <a:gd name="connsiteX12-3553" fmla="*/ 3828999 w 3829098"/>
              <a:gd name="connsiteY12-3554" fmla="*/ 1997615 h 2998021"/>
              <a:gd name="connsiteX13-3555" fmla="*/ 3772138 w 3829098"/>
              <a:gd name="connsiteY13-3556" fmla="*/ 853393 h 2998021"/>
              <a:gd name="connsiteX14-3557" fmla="*/ 3745462 w 3829098"/>
              <a:gd name="connsiteY14-3558" fmla="*/ 44843 h 2998021"/>
              <a:gd name="connsiteX15-3559" fmla="*/ 3485491 w 3829098"/>
              <a:gd name="connsiteY15-3560" fmla="*/ 308367 h 2998021"/>
              <a:gd name="connsiteX16-3561" fmla="*/ 3128854 w 3829098"/>
              <a:gd name="connsiteY16-3562" fmla="*/ 663333 h 2998021"/>
              <a:gd name="connsiteX0-3563" fmla="*/ 3151366 w 3851610"/>
              <a:gd name="connsiteY0-3564" fmla="*/ 663333 h 2996523"/>
              <a:gd name="connsiteX1-3565" fmla="*/ 2906775 w 3851610"/>
              <a:gd name="connsiteY1-3566" fmla="*/ 921142 h 2996523"/>
              <a:gd name="connsiteX2-3567" fmla="*/ 2547040 w 3851610"/>
              <a:gd name="connsiteY2-3568" fmla="*/ 1239913 h 2996523"/>
              <a:gd name="connsiteX3-3569" fmla="*/ 2276216 w 3851610"/>
              <a:gd name="connsiteY3-3570" fmla="*/ 1496453 h 2996523"/>
              <a:gd name="connsiteX4-3571" fmla="*/ 1733729 w 3851610"/>
              <a:gd name="connsiteY4-3572" fmla="*/ 1934285 h 2996523"/>
              <a:gd name="connsiteX5-3573" fmla="*/ 905519 w 3851610"/>
              <a:gd name="connsiteY5-3574" fmla="*/ 2578176 h 2996523"/>
              <a:gd name="connsiteX6-3575" fmla="*/ 64712 w 3851610"/>
              <a:gd name="connsiteY6-3576" fmla="*/ 2935680 h 2996523"/>
              <a:gd name="connsiteX7-3577" fmla="*/ 328529 w 3851610"/>
              <a:gd name="connsiteY7-3578" fmla="*/ 2980766 h 2996523"/>
              <a:gd name="connsiteX8-3579" fmla="*/ 1863679 w 3851610"/>
              <a:gd name="connsiteY8-3580" fmla="*/ 2747402 h 2996523"/>
              <a:gd name="connsiteX9-3581" fmla="*/ 2366643 w 3851610"/>
              <a:gd name="connsiteY9-3582" fmla="*/ 2645109 h 2996523"/>
              <a:gd name="connsiteX10-3583" fmla="*/ 2605240 w 3851610"/>
              <a:gd name="connsiteY10-3584" fmla="*/ 2544838 h 2996523"/>
              <a:gd name="connsiteX11-3585" fmla="*/ 3029726 w 3851610"/>
              <a:gd name="connsiteY11-3586" fmla="*/ 2358465 h 2996523"/>
              <a:gd name="connsiteX12-3587" fmla="*/ 3851511 w 3851610"/>
              <a:gd name="connsiteY12-3588" fmla="*/ 1997615 h 2996523"/>
              <a:gd name="connsiteX13-3589" fmla="*/ 3794650 w 3851610"/>
              <a:gd name="connsiteY13-3590" fmla="*/ 853393 h 2996523"/>
              <a:gd name="connsiteX14-3591" fmla="*/ 3767974 w 3851610"/>
              <a:gd name="connsiteY14-3592" fmla="*/ 44843 h 2996523"/>
              <a:gd name="connsiteX15-3593" fmla="*/ 3508003 w 3851610"/>
              <a:gd name="connsiteY15-3594" fmla="*/ 308367 h 2996523"/>
              <a:gd name="connsiteX16-3595" fmla="*/ 3151366 w 3851610"/>
              <a:gd name="connsiteY16-3596" fmla="*/ 663333 h 2996523"/>
              <a:gd name="connsiteX0-3597" fmla="*/ 3264818 w 3965062"/>
              <a:gd name="connsiteY0-3598" fmla="*/ 663333 h 3021475"/>
              <a:gd name="connsiteX1-3599" fmla="*/ 3020227 w 3965062"/>
              <a:gd name="connsiteY1-3600" fmla="*/ 921142 h 3021475"/>
              <a:gd name="connsiteX2-3601" fmla="*/ 2660492 w 3965062"/>
              <a:gd name="connsiteY2-3602" fmla="*/ 1239913 h 3021475"/>
              <a:gd name="connsiteX3-3603" fmla="*/ 2389668 w 3965062"/>
              <a:gd name="connsiteY3-3604" fmla="*/ 1496453 h 3021475"/>
              <a:gd name="connsiteX4-3605" fmla="*/ 1847181 w 3965062"/>
              <a:gd name="connsiteY4-3606" fmla="*/ 1934285 h 3021475"/>
              <a:gd name="connsiteX5-3607" fmla="*/ 1018971 w 3965062"/>
              <a:gd name="connsiteY5-3608" fmla="*/ 2578176 h 3021475"/>
              <a:gd name="connsiteX6-3609" fmla="*/ 178164 w 3965062"/>
              <a:gd name="connsiteY6-3610" fmla="*/ 2935680 h 3021475"/>
              <a:gd name="connsiteX7-3611" fmla="*/ 441981 w 3965062"/>
              <a:gd name="connsiteY7-3612" fmla="*/ 2980766 h 3021475"/>
              <a:gd name="connsiteX8-3613" fmla="*/ 1977131 w 3965062"/>
              <a:gd name="connsiteY8-3614" fmla="*/ 2747402 h 3021475"/>
              <a:gd name="connsiteX9-3615" fmla="*/ 2480095 w 3965062"/>
              <a:gd name="connsiteY9-3616" fmla="*/ 2645109 h 3021475"/>
              <a:gd name="connsiteX10-3617" fmla="*/ 2718692 w 3965062"/>
              <a:gd name="connsiteY10-3618" fmla="*/ 2544838 h 3021475"/>
              <a:gd name="connsiteX11-3619" fmla="*/ 3143178 w 3965062"/>
              <a:gd name="connsiteY11-3620" fmla="*/ 2358465 h 3021475"/>
              <a:gd name="connsiteX12-3621" fmla="*/ 3964963 w 3965062"/>
              <a:gd name="connsiteY12-3622" fmla="*/ 1997615 h 3021475"/>
              <a:gd name="connsiteX13-3623" fmla="*/ 3908102 w 3965062"/>
              <a:gd name="connsiteY13-3624" fmla="*/ 853393 h 3021475"/>
              <a:gd name="connsiteX14-3625" fmla="*/ 3881426 w 3965062"/>
              <a:gd name="connsiteY14-3626" fmla="*/ 44843 h 3021475"/>
              <a:gd name="connsiteX15-3627" fmla="*/ 3621455 w 3965062"/>
              <a:gd name="connsiteY15-3628" fmla="*/ 308367 h 3021475"/>
              <a:gd name="connsiteX16-3629" fmla="*/ 3264818 w 3965062"/>
              <a:gd name="connsiteY16-3630" fmla="*/ 663333 h 3021475"/>
              <a:gd name="connsiteX0-3631" fmla="*/ 3126054 w 3826298"/>
              <a:gd name="connsiteY0-3632" fmla="*/ 663333 h 2998021"/>
              <a:gd name="connsiteX1-3633" fmla="*/ 2881463 w 3826298"/>
              <a:gd name="connsiteY1-3634" fmla="*/ 921142 h 2998021"/>
              <a:gd name="connsiteX2-3635" fmla="*/ 2521728 w 3826298"/>
              <a:gd name="connsiteY2-3636" fmla="*/ 1239913 h 2998021"/>
              <a:gd name="connsiteX3-3637" fmla="*/ 2250904 w 3826298"/>
              <a:gd name="connsiteY3-3638" fmla="*/ 1496453 h 2998021"/>
              <a:gd name="connsiteX4-3639" fmla="*/ 1708417 w 3826298"/>
              <a:gd name="connsiteY4-3640" fmla="*/ 1934285 h 2998021"/>
              <a:gd name="connsiteX5-3641" fmla="*/ 841749 w 3826298"/>
              <a:gd name="connsiteY5-3642" fmla="*/ 2578176 h 2998021"/>
              <a:gd name="connsiteX6-3643" fmla="*/ 39400 w 3826298"/>
              <a:gd name="connsiteY6-3644" fmla="*/ 2935680 h 2998021"/>
              <a:gd name="connsiteX7-3645" fmla="*/ 303217 w 3826298"/>
              <a:gd name="connsiteY7-3646" fmla="*/ 2980766 h 2998021"/>
              <a:gd name="connsiteX8-3647" fmla="*/ 1838367 w 3826298"/>
              <a:gd name="connsiteY8-3648" fmla="*/ 2747402 h 2998021"/>
              <a:gd name="connsiteX9-3649" fmla="*/ 2341331 w 3826298"/>
              <a:gd name="connsiteY9-3650" fmla="*/ 2645109 h 2998021"/>
              <a:gd name="connsiteX10-3651" fmla="*/ 2579928 w 3826298"/>
              <a:gd name="connsiteY10-3652" fmla="*/ 2544838 h 2998021"/>
              <a:gd name="connsiteX11-3653" fmla="*/ 3004414 w 3826298"/>
              <a:gd name="connsiteY11-3654" fmla="*/ 2358465 h 2998021"/>
              <a:gd name="connsiteX12-3655" fmla="*/ 3826199 w 3826298"/>
              <a:gd name="connsiteY12-3656" fmla="*/ 1997615 h 2998021"/>
              <a:gd name="connsiteX13-3657" fmla="*/ 3769338 w 3826298"/>
              <a:gd name="connsiteY13-3658" fmla="*/ 853393 h 2998021"/>
              <a:gd name="connsiteX14-3659" fmla="*/ 3742662 w 3826298"/>
              <a:gd name="connsiteY14-3660" fmla="*/ 44843 h 2998021"/>
              <a:gd name="connsiteX15-3661" fmla="*/ 3482691 w 3826298"/>
              <a:gd name="connsiteY15-3662" fmla="*/ 308367 h 2998021"/>
              <a:gd name="connsiteX16-3663" fmla="*/ 3126054 w 3826298"/>
              <a:gd name="connsiteY16-3664" fmla="*/ 663333 h 2998021"/>
              <a:gd name="connsiteX0-3665" fmla="*/ 3368946 w 4069190"/>
              <a:gd name="connsiteY0-3666" fmla="*/ 663333 h 3046704"/>
              <a:gd name="connsiteX1-3667" fmla="*/ 3124355 w 4069190"/>
              <a:gd name="connsiteY1-3668" fmla="*/ 921142 h 3046704"/>
              <a:gd name="connsiteX2-3669" fmla="*/ 2764620 w 4069190"/>
              <a:gd name="connsiteY2-3670" fmla="*/ 1239913 h 3046704"/>
              <a:gd name="connsiteX3-3671" fmla="*/ 2493796 w 4069190"/>
              <a:gd name="connsiteY3-3672" fmla="*/ 1496453 h 3046704"/>
              <a:gd name="connsiteX4-3673" fmla="*/ 1951309 w 4069190"/>
              <a:gd name="connsiteY4-3674" fmla="*/ 1934285 h 3046704"/>
              <a:gd name="connsiteX5-3675" fmla="*/ 1084641 w 4069190"/>
              <a:gd name="connsiteY5-3676" fmla="*/ 2578176 h 3046704"/>
              <a:gd name="connsiteX6-3677" fmla="*/ 282292 w 4069190"/>
              <a:gd name="connsiteY6-3678" fmla="*/ 2935680 h 3046704"/>
              <a:gd name="connsiteX7-3679" fmla="*/ 129480 w 4069190"/>
              <a:gd name="connsiteY7-3680" fmla="*/ 3037916 h 3046704"/>
              <a:gd name="connsiteX8-3681" fmla="*/ 2081259 w 4069190"/>
              <a:gd name="connsiteY8-3682" fmla="*/ 2747402 h 3046704"/>
              <a:gd name="connsiteX9-3683" fmla="*/ 2584223 w 4069190"/>
              <a:gd name="connsiteY9-3684" fmla="*/ 2645109 h 3046704"/>
              <a:gd name="connsiteX10-3685" fmla="*/ 2822820 w 4069190"/>
              <a:gd name="connsiteY10-3686" fmla="*/ 2544838 h 3046704"/>
              <a:gd name="connsiteX11-3687" fmla="*/ 3247306 w 4069190"/>
              <a:gd name="connsiteY11-3688" fmla="*/ 2358465 h 3046704"/>
              <a:gd name="connsiteX12-3689" fmla="*/ 4069091 w 4069190"/>
              <a:gd name="connsiteY12-3690" fmla="*/ 1997615 h 3046704"/>
              <a:gd name="connsiteX13-3691" fmla="*/ 4012230 w 4069190"/>
              <a:gd name="connsiteY13-3692" fmla="*/ 853393 h 3046704"/>
              <a:gd name="connsiteX14-3693" fmla="*/ 3985554 w 4069190"/>
              <a:gd name="connsiteY14-3694" fmla="*/ 44843 h 3046704"/>
              <a:gd name="connsiteX15-3695" fmla="*/ 3725583 w 4069190"/>
              <a:gd name="connsiteY15-3696" fmla="*/ 308367 h 3046704"/>
              <a:gd name="connsiteX16-3697" fmla="*/ 3368946 w 4069190"/>
              <a:gd name="connsiteY16-3698" fmla="*/ 663333 h 3046704"/>
              <a:gd name="connsiteX0-3699" fmla="*/ 3368946 w 4069190"/>
              <a:gd name="connsiteY0-3700" fmla="*/ 663333 h 3046704"/>
              <a:gd name="connsiteX1-3701" fmla="*/ 3124355 w 4069190"/>
              <a:gd name="connsiteY1-3702" fmla="*/ 921142 h 3046704"/>
              <a:gd name="connsiteX2-3703" fmla="*/ 2764620 w 4069190"/>
              <a:gd name="connsiteY2-3704" fmla="*/ 1239913 h 3046704"/>
              <a:gd name="connsiteX3-3705" fmla="*/ 2493796 w 4069190"/>
              <a:gd name="connsiteY3-3706" fmla="*/ 1496453 h 3046704"/>
              <a:gd name="connsiteX4-3707" fmla="*/ 1951309 w 4069190"/>
              <a:gd name="connsiteY4-3708" fmla="*/ 1934285 h 3046704"/>
              <a:gd name="connsiteX5-3709" fmla="*/ 1084641 w 4069190"/>
              <a:gd name="connsiteY5-3710" fmla="*/ 2578176 h 3046704"/>
              <a:gd name="connsiteX6-3711" fmla="*/ 282292 w 4069190"/>
              <a:gd name="connsiteY6-3712" fmla="*/ 2935680 h 3046704"/>
              <a:gd name="connsiteX7-3713" fmla="*/ 129480 w 4069190"/>
              <a:gd name="connsiteY7-3714" fmla="*/ 3037916 h 3046704"/>
              <a:gd name="connsiteX8-3715" fmla="*/ 2081259 w 4069190"/>
              <a:gd name="connsiteY8-3716" fmla="*/ 2747402 h 3046704"/>
              <a:gd name="connsiteX9-3717" fmla="*/ 2527713 w 4069190"/>
              <a:gd name="connsiteY9-3718" fmla="*/ 2598456 h 3046704"/>
              <a:gd name="connsiteX10-3719" fmla="*/ 2822820 w 4069190"/>
              <a:gd name="connsiteY10-3720" fmla="*/ 2544838 h 3046704"/>
              <a:gd name="connsiteX11-3721" fmla="*/ 3247306 w 4069190"/>
              <a:gd name="connsiteY11-3722" fmla="*/ 2358465 h 3046704"/>
              <a:gd name="connsiteX12-3723" fmla="*/ 4069091 w 4069190"/>
              <a:gd name="connsiteY12-3724" fmla="*/ 1997615 h 3046704"/>
              <a:gd name="connsiteX13-3725" fmla="*/ 4012230 w 4069190"/>
              <a:gd name="connsiteY13-3726" fmla="*/ 853393 h 3046704"/>
              <a:gd name="connsiteX14-3727" fmla="*/ 3985554 w 4069190"/>
              <a:gd name="connsiteY14-3728" fmla="*/ 44843 h 3046704"/>
              <a:gd name="connsiteX15-3729" fmla="*/ 3725583 w 4069190"/>
              <a:gd name="connsiteY15-3730" fmla="*/ 308367 h 3046704"/>
              <a:gd name="connsiteX16-3731" fmla="*/ 3368946 w 4069190"/>
              <a:gd name="connsiteY16-3732" fmla="*/ 663333 h 3046704"/>
              <a:gd name="connsiteX0-3733" fmla="*/ 3368946 w 4069190"/>
              <a:gd name="connsiteY0-3734" fmla="*/ 663333 h 3046704"/>
              <a:gd name="connsiteX1-3735" fmla="*/ 3124355 w 4069190"/>
              <a:gd name="connsiteY1-3736" fmla="*/ 921142 h 3046704"/>
              <a:gd name="connsiteX2-3737" fmla="*/ 2764620 w 4069190"/>
              <a:gd name="connsiteY2-3738" fmla="*/ 1239913 h 3046704"/>
              <a:gd name="connsiteX3-3739" fmla="*/ 2493796 w 4069190"/>
              <a:gd name="connsiteY3-3740" fmla="*/ 1496453 h 3046704"/>
              <a:gd name="connsiteX4-3741" fmla="*/ 1951309 w 4069190"/>
              <a:gd name="connsiteY4-3742" fmla="*/ 1934285 h 3046704"/>
              <a:gd name="connsiteX5-3743" fmla="*/ 1084641 w 4069190"/>
              <a:gd name="connsiteY5-3744" fmla="*/ 2578176 h 3046704"/>
              <a:gd name="connsiteX6-3745" fmla="*/ 282292 w 4069190"/>
              <a:gd name="connsiteY6-3746" fmla="*/ 2935680 h 3046704"/>
              <a:gd name="connsiteX7-3747" fmla="*/ 129480 w 4069190"/>
              <a:gd name="connsiteY7-3748" fmla="*/ 3037916 h 3046704"/>
              <a:gd name="connsiteX8-3749" fmla="*/ 2081259 w 4069190"/>
              <a:gd name="connsiteY8-3750" fmla="*/ 2747402 h 3046704"/>
              <a:gd name="connsiteX9-3751" fmla="*/ 2527713 w 4069190"/>
              <a:gd name="connsiteY9-3752" fmla="*/ 2598456 h 3046704"/>
              <a:gd name="connsiteX10-3753" fmla="*/ 2822820 w 4069190"/>
              <a:gd name="connsiteY10-3754" fmla="*/ 2544838 h 3046704"/>
              <a:gd name="connsiteX11-3755" fmla="*/ 3247306 w 4069190"/>
              <a:gd name="connsiteY11-3756" fmla="*/ 2358465 h 3046704"/>
              <a:gd name="connsiteX12-3757" fmla="*/ 4069091 w 4069190"/>
              <a:gd name="connsiteY12-3758" fmla="*/ 1997615 h 3046704"/>
              <a:gd name="connsiteX13-3759" fmla="*/ 4012230 w 4069190"/>
              <a:gd name="connsiteY13-3760" fmla="*/ 853393 h 3046704"/>
              <a:gd name="connsiteX14-3761" fmla="*/ 3985554 w 4069190"/>
              <a:gd name="connsiteY14-3762" fmla="*/ 44843 h 3046704"/>
              <a:gd name="connsiteX15-3763" fmla="*/ 3725583 w 4069190"/>
              <a:gd name="connsiteY15-3764" fmla="*/ 308367 h 3046704"/>
              <a:gd name="connsiteX16-3765" fmla="*/ 3368946 w 4069190"/>
              <a:gd name="connsiteY16-3766" fmla="*/ 663333 h 3046704"/>
              <a:gd name="connsiteX0-3767" fmla="*/ 3368946 w 4069190"/>
              <a:gd name="connsiteY0-3768" fmla="*/ 663333 h 3046704"/>
              <a:gd name="connsiteX1-3769" fmla="*/ 3124355 w 4069190"/>
              <a:gd name="connsiteY1-3770" fmla="*/ 921142 h 3046704"/>
              <a:gd name="connsiteX2-3771" fmla="*/ 2764620 w 4069190"/>
              <a:gd name="connsiteY2-3772" fmla="*/ 1239913 h 3046704"/>
              <a:gd name="connsiteX3-3773" fmla="*/ 2493796 w 4069190"/>
              <a:gd name="connsiteY3-3774" fmla="*/ 1496453 h 3046704"/>
              <a:gd name="connsiteX4-3775" fmla="*/ 1951309 w 4069190"/>
              <a:gd name="connsiteY4-3776" fmla="*/ 1934285 h 3046704"/>
              <a:gd name="connsiteX5-3777" fmla="*/ 1084641 w 4069190"/>
              <a:gd name="connsiteY5-3778" fmla="*/ 2578176 h 3046704"/>
              <a:gd name="connsiteX6-3779" fmla="*/ 282292 w 4069190"/>
              <a:gd name="connsiteY6-3780" fmla="*/ 2935680 h 3046704"/>
              <a:gd name="connsiteX7-3781" fmla="*/ 129480 w 4069190"/>
              <a:gd name="connsiteY7-3782" fmla="*/ 3037916 h 3046704"/>
              <a:gd name="connsiteX8-3783" fmla="*/ 2081259 w 4069190"/>
              <a:gd name="connsiteY8-3784" fmla="*/ 2747402 h 3046704"/>
              <a:gd name="connsiteX9-3785" fmla="*/ 2527713 w 4069190"/>
              <a:gd name="connsiteY9-3786" fmla="*/ 2598456 h 3046704"/>
              <a:gd name="connsiteX10-3787" fmla="*/ 2841657 w 4069190"/>
              <a:gd name="connsiteY10-3788" fmla="*/ 2479523 h 3046704"/>
              <a:gd name="connsiteX11-3789" fmla="*/ 3247306 w 4069190"/>
              <a:gd name="connsiteY11-3790" fmla="*/ 2358465 h 3046704"/>
              <a:gd name="connsiteX12-3791" fmla="*/ 4069091 w 4069190"/>
              <a:gd name="connsiteY12-3792" fmla="*/ 1997615 h 3046704"/>
              <a:gd name="connsiteX13-3793" fmla="*/ 4012230 w 4069190"/>
              <a:gd name="connsiteY13-3794" fmla="*/ 853393 h 3046704"/>
              <a:gd name="connsiteX14-3795" fmla="*/ 3985554 w 4069190"/>
              <a:gd name="connsiteY14-3796" fmla="*/ 44843 h 3046704"/>
              <a:gd name="connsiteX15-3797" fmla="*/ 3725583 w 4069190"/>
              <a:gd name="connsiteY15-3798" fmla="*/ 308367 h 3046704"/>
              <a:gd name="connsiteX16-3799" fmla="*/ 3368946 w 4069190"/>
              <a:gd name="connsiteY16-3800" fmla="*/ 663333 h 30467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85" y="connsiteY14-86"/>
              </a:cxn>
              <a:cxn ang="0">
                <a:pos x="connsiteX15-297" y="connsiteY15-298"/>
              </a:cxn>
              <a:cxn ang="0">
                <a:pos x="connsiteX16-555" y="connsiteY16-556"/>
              </a:cxn>
            </a:cxnLst>
            <a:rect l="l" t="t" r="r" b="b"/>
            <a:pathLst>
              <a:path w="4069190" h="3046704">
                <a:moveTo>
                  <a:pt x="3368946" y="663333"/>
                </a:moveTo>
                <a:cubicBezTo>
                  <a:pt x="3268741" y="765462"/>
                  <a:pt x="3225076" y="825045"/>
                  <a:pt x="3124355" y="921142"/>
                </a:cubicBezTo>
                <a:cubicBezTo>
                  <a:pt x="3023634" y="1017239"/>
                  <a:pt x="2869713" y="1144028"/>
                  <a:pt x="2764620" y="1239913"/>
                </a:cubicBezTo>
                <a:cubicBezTo>
                  <a:pt x="2659527" y="1335798"/>
                  <a:pt x="2629348" y="1380724"/>
                  <a:pt x="2493796" y="1496453"/>
                </a:cubicBezTo>
                <a:cubicBezTo>
                  <a:pt x="2358244" y="1612182"/>
                  <a:pt x="2186168" y="1753998"/>
                  <a:pt x="1951309" y="1934285"/>
                </a:cubicBezTo>
                <a:cubicBezTo>
                  <a:pt x="1716450" y="2114572"/>
                  <a:pt x="1362811" y="2411277"/>
                  <a:pt x="1084641" y="2578176"/>
                </a:cubicBezTo>
                <a:cubicBezTo>
                  <a:pt x="806472" y="2745075"/>
                  <a:pt x="441486" y="2859057"/>
                  <a:pt x="282292" y="2935680"/>
                </a:cubicBezTo>
                <a:cubicBezTo>
                  <a:pt x="123098" y="3012303"/>
                  <a:pt x="-170348" y="3069296"/>
                  <a:pt x="129480" y="3037916"/>
                </a:cubicBezTo>
                <a:cubicBezTo>
                  <a:pt x="429308" y="3006536"/>
                  <a:pt x="1681554" y="2820645"/>
                  <a:pt x="2081259" y="2747402"/>
                </a:cubicBezTo>
                <a:cubicBezTo>
                  <a:pt x="2480964" y="2674159"/>
                  <a:pt x="2400980" y="2643102"/>
                  <a:pt x="2527713" y="2598456"/>
                </a:cubicBezTo>
                <a:cubicBezTo>
                  <a:pt x="2654446" y="2553810"/>
                  <a:pt x="2731143" y="2527297"/>
                  <a:pt x="2841657" y="2479523"/>
                </a:cubicBezTo>
                <a:lnTo>
                  <a:pt x="3247306" y="2358465"/>
                </a:lnTo>
                <a:cubicBezTo>
                  <a:pt x="3455018" y="2267261"/>
                  <a:pt x="4066593" y="1988110"/>
                  <a:pt x="4069091" y="1997615"/>
                </a:cubicBezTo>
                <a:cubicBezTo>
                  <a:pt x="4071589" y="2007120"/>
                  <a:pt x="4026153" y="1178855"/>
                  <a:pt x="4012230" y="853393"/>
                </a:cubicBezTo>
                <a:cubicBezTo>
                  <a:pt x="3998307" y="527931"/>
                  <a:pt x="3990211" y="267516"/>
                  <a:pt x="3985554" y="44843"/>
                </a:cubicBezTo>
                <a:cubicBezTo>
                  <a:pt x="3980897" y="-177830"/>
                  <a:pt x="3564486" y="511779"/>
                  <a:pt x="3725583" y="308367"/>
                </a:cubicBezTo>
                <a:cubicBezTo>
                  <a:pt x="3900783" y="73205"/>
                  <a:pt x="3469151" y="561204"/>
                  <a:pt x="3368946" y="663333"/>
                </a:cubicBezTo>
                <a:close/>
              </a:path>
            </a:pathLst>
          </a:custGeom>
          <a:solidFill>
            <a:srgbClr val="B5B5D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solidFill>
                <a:schemeClr val="tx1"/>
              </a:solidFill>
            </a:endParaRPr>
          </a:p>
        </p:txBody>
      </p:sp>
      <p:sp>
        <p:nvSpPr>
          <p:cNvPr id="4" name="Metin Kutusu 3"/>
          <p:cNvSpPr txBox="1"/>
          <p:nvPr/>
        </p:nvSpPr>
        <p:spPr>
          <a:xfrm>
            <a:off x="1277756" y="5861756"/>
            <a:ext cx="1122461" cy="461665"/>
          </a:xfrm>
          <a:prstGeom prst="rect">
            <a:avLst/>
          </a:prstGeom>
          <a:noFill/>
        </p:spPr>
        <p:txBody>
          <a:bodyPr wrap="square" rtlCol="0">
            <a:spAutoFit/>
          </a:bodyPr>
          <a:lstStyle/>
          <a:p>
            <a:r>
              <a:rPr lang="tr-TR" sz="2400" b="1" dirty="0"/>
              <a:t>2000</a:t>
            </a:r>
          </a:p>
        </p:txBody>
      </p:sp>
      <p:cxnSp>
        <p:nvCxnSpPr>
          <p:cNvPr id="17" name="Düz Bağlayıcı 16"/>
          <p:cNvCxnSpPr/>
          <p:nvPr/>
        </p:nvCxnSpPr>
        <p:spPr>
          <a:xfrm>
            <a:off x="7960180" y="5841603"/>
            <a:ext cx="1152000" cy="0"/>
          </a:xfrm>
          <a:prstGeom prst="line">
            <a:avLst/>
          </a:prstGeom>
        </p:spPr>
        <p:style>
          <a:lnRef idx="3">
            <a:schemeClr val="dk1"/>
          </a:lnRef>
          <a:fillRef idx="0">
            <a:schemeClr val="dk1"/>
          </a:fillRef>
          <a:effectRef idx="2">
            <a:schemeClr val="dk1"/>
          </a:effectRef>
          <a:fontRef idx="minor">
            <a:schemeClr val="tx1"/>
          </a:fontRef>
        </p:style>
      </p:cxnSp>
      <p:cxnSp>
        <p:nvCxnSpPr>
          <p:cNvPr id="19" name="Düz Bağlayıcı 18"/>
          <p:cNvCxnSpPr/>
          <p:nvPr/>
        </p:nvCxnSpPr>
        <p:spPr>
          <a:xfrm>
            <a:off x="7960180" y="5847774"/>
            <a:ext cx="1152000" cy="0"/>
          </a:xfrm>
          <a:prstGeom prst="line">
            <a:avLst/>
          </a:prstGeom>
        </p:spPr>
        <p:style>
          <a:lnRef idx="3">
            <a:schemeClr val="dk1"/>
          </a:lnRef>
          <a:fillRef idx="0">
            <a:schemeClr val="dk1"/>
          </a:fillRef>
          <a:effectRef idx="2">
            <a:schemeClr val="dk1"/>
          </a:effectRef>
          <a:fontRef idx="minor">
            <a:schemeClr val="tx1"/>
          </a:fontRef>
        </p:style>
      </p:cxnSp>
      <p:sp>
        <p:nvSpPr>
          <p:cNvPr id="8" name="Metin Kutusu 7"/>
          <p:cNvSpPr txBox="1"/>
          <p:nvPr/>
        </p:nvSpPr>
        <p:spPr>
          <a:xfrm>
            <a:off x="1550006" y="4026613"/>
            <a:ext cx="2602431" cy="523220"/>
          </a:xfrm>
          <a:prstGeom prst="rect">
            <a:avLst/>
          </a:prstGeom>
          <a:noFill/>
        </p:spPr>
        <p:txBody>
          <a:bodyPr wrap="square" rtlCol="0">
            <a:spAutoFit/>
          </a:bodyPr>
          <a:lstStyle/>
          <a:p>
            <a:r>
              <a:rPr lang="tr-TR" sz="2800" b="1" dirty="0">
                <a:latin typeface="Yu Gothic" panose="020B0400000000000000" pitchFamily="34" charset="-128"/>
                <a:ea typeface="Yu Gothic" panose="020B0400000000000000" pitchFamily="34" charset="-128"/>
              </a:rPr>
              <a:t>İnsan uyumu</a:t>
            </a:r>
            <a:endParaRPr lang="en-GB" sz="2800" b="1" dirty="0">
              <a:latin typeface="Yu Gothic" panose="020B0400000000000000" pitchFamily="34" charset="-128"/>
              <a:ea typeface="Yu Gothic" panose="020B0400000000000000" pitchFamily="34" charset="-128"/>
            </a:endParaRPr>
          </a:p>
        </p:txBody>
      </p:sp>
      <p:sp>
        <p:nvSpPr>
          <p:cNvPr id="10" name="Metin Kutusu 9"/>
          <p:cNvSpPr txBox="1"/>
          <p:nvPr/>
        </p:nvSpPr>
        <p:spPr>
          <a:xfrm>
            <a:off x="536090" y="177942"/>
            <a:ext cx="2207897" cy="707886"/>
          </a:xfrm>
          <a:prstGeom prst="rect">
            <a:avLst/>
          </a:prstGeom>
          <a:noFill/>
        </p:spPr>
        <p:txBody>
          <a:bodyPr wrap="square" rtlCol="0">
            <a:spAutoFit/>
          </a:bodyPr>
          <a:lstStyle/>
          <a:p>
            <a:r>
              <a:rPr lang="tr-TR" sz="2000" b="1" dirty="0"/>
              <a:t/>
            </a:r>
            <a:br>
              <a:rPr lang="tr-TR" sz="2000" b="1" dirty="0"/>
            </a:br>
            <a:r>
              <a:rPr lang="tr-TR" sz="2000" b="1" dirty="0"/>
              <a:t>değişim hızı</a:t>
            </a:r>
            <a:endParaRPr lang="tr-TR" sz="2000" b="1" dirty="0">
              <a:latin typeface="Camber" pitchFamily="2" charset="0"/>
            </a:endParaRPr>
          </a:p>
        </p:txBody>
      </p:sp>
      <p:cxnSp>
        <p:nvCxnSpPr>
          <p:cNvPr id="69" name="Düz Bağlayıcı 68"/>
          <p:cNvCxnSpPr/>
          <p:nvPr/>
        </p:nvCxnSpPr>
        <p:spPr>
          <a:xfrm>
            <a:off x="1371122" y="946401"/>
            <a:ext cx="0" cy="4918581"/>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Düz Bağlayıcı 73"/>
          <p:cNvCxnSpPr/>
          <p:nvPr/>
        </p:nvCxnSpPr>
        <p:spPr>
          <a:xfrm>
            <a:off x="1371122" y="5851988"/>
            <a:ext cx="80962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Metin Kutusu 74"/>
          <p:cNvSpPr txBox="1"/>
          <p:nvPr/>
        </p:nvSpPr>
        <p:spPr>
          <a:xfrm>
            <a:off x="9880206" y="5307137"/>
            <a:ext cx="3940585" cy="707886"/>
          </a:xfrm>
          <a:prstGeom prst="rect">
            <a:avLst/>
          </a:prstGeom>
          <a:noFill/>
        </p:spPr>
        <p:txBody>
          <a:bodyPr wrap="square" rtlCol="0">
            <a:spAutoFit/>
          </a:bodyPr>
          <a:lstStyle/>
          <a:p>
            <a:r>
              <a:rPr lang="tr-TR" sz="2000" b="1" dirty="0">
                <a:solidFill>
                  <a:schemeClr val="tx2">
                    <a:lumMod val="50000"/>
                  </a:schemeClr>
                </a:solidFill>
                <a:latin typeface="Camber" pitchFamily="2" charset="0"/>
              </a:rPr>
              <a:t/>
            </a:r>
            <a:br>
              <a:rPr lang="tr-TR" sz="2000" b="1" dirty="0">
                <a:solidFill>
                  <a:schemeClr val="tx2">
                    <a:lumMod val="50000"/>
                  </a:schemeClr>
                </a:solidFill>
                <a:latin typeface="Camber" pitchFamily="2" charset="0"/>
              </a:rPr>
            </a:br>
            <a:r>
              <a:rPr lang="tr-TR" sz="2000" b="1" dirty="0">
                <a:solidFill>
                  <a:schemeClr val="bg1"/>
                </a:solidFill>
                <a:latin typeface="Camber" pitchFamily="2" charset="0"/>
              </a:rPr>
              <a:t>zaman</a:t>
            </a:r>
          </a:p>
        </p:txBody>
      </p:sp>
      <p:sp>
        <p:nvSpPr>
          <p:cNvPr id="12" name="Serbest Form 11"/>
          <p:cNvSpPr/>
          <p:nvPr/>
        </p:nvSpPr>
        <p:spPr>
          <a:xfrm>
            <a:off x="1469422" y="1381612"/>
            <a:ext cx="7424765" cy="3433885"/>
          </a:xfrm>
          <a:custGeom>
            <a:avLst/>
            <a:gdLst>
              <a:gd name="connsiteX0" fmla="*/ 0 w 6623863"/>
              <a:gd name="connsiteY0" fmla="*/ 3501989 h 3536818"/>
              <a:gd name="connsiteX1" fmla="*/ 1230923 w 6623863"/>
              <a:gd name="connsiteY1" fmla="*/ 3510781 h 3536818"/>
              <a:gd name="connsiteX2" fmla="*/ 2769577 w 6623863"/>
              <a:gd name="connsiteY2" fmla="*/ 3211843 h 3536818"/>
              <a:gd name="connsiteX3" fmla="*/ 4132384 w 6623863"/>
              <a:gd name="connsiteY3" fmla="*/ 2675512 h 3536818"/>
              <a:gd name="connsiteX4" fmla="*/ 5301761 w 6623863"/>
              <a:gd name="connsiteY4" fmla="*/ 1655604 h 3536818"/>
              <a:gd name="connsiteX5" fmla="*/ 6532684 w 6623863"/>
              <a:gd name="connsiteY5" fmla="*/ 116950 h 3536818"/>
              <a:gd name="connsiteX6" fmla="*/ 6532684 w 6623863"/>
              <a:gd name="connsiteY6" fmla="*/ 108158 h 3536818"/>
              <a:gd name="connsiteX7" fmla="*/ 6532684 w 6623863"/>
              <a:gd name="connsiteY7" fmla="*/ 108158 h 3536818"/>
              <a:gd name="connsiteX0-1" fmla="*/ 0 w 6623863"/>
              <a:gd name="connsiteY0-2" fmla="*/ 3501989 h 3512608"/>
              <a:gd name="connsiteX1-3" fmla="*/ 1213338 w 6623863"/>
              <a:gd name="connsiteY1-4" fmla="*/ 3449235 h 3512608"/>
              <a:gd name="connsiteX2-5" fmla="*/ 2769577 w 6623863"/>
              <a:gd name="connsiteY2-6" fmla="*/ 3211843 h 3512608"/>
              <a:gd name="connsiteX3-7" fmla="*/ 4132384 w 6623863"/>
              <a:gd name="connsiteY3-8" fmla="*/ 2675512 h 3512608"/>
              <a:gd name="connsiteX4-9" fmla="*/ 5301761 w 6623863"/>
              <a:gd name="connsiteY4-10" fmla="*/ 1655604 h 3512608"/>
              <a:gd name="connsiteX5-11" fmla="*/ 6532684 w 6623863"/>
              <a:gd name="connsiteY5-12" fmla="*/ 116950 h 3512608"/>
              <a:gd name="connsiteX6-13" fmla="*/ 6532684 w 6623863"/>
              <a:gd name="connsiteY6-14" fmla="*/ 108158 h 3512608"/>
              <a:gd name="connsiteX7-15" fmla="*/ 6532684 w 6623863"/>
              <a:gd name="connsiteY7-16" fmla="*/ 108158 h 3512608"/>
              <a:gd name="connsiteX0-17" fmla="*/ 0 w 6623863"/>
              <a:gd name="connsiteY0-18" fmla="*/ 3501989 h 3508335"/>
              <a:gd name="connsiteX1-19" fmla="*/ 1213338 w 6623863"/>
              <a:gd name="connsiteY1-20" fmla="*/ 3449235 h 3508335"/>
              <a:gd name="connsiteX2-21" fmla="*/ 2769577 w 6623863"/>
              <a:gd name="connsiteY2-22" fmla="*/ 3211843 h 3508335"/>
              <a:gd name="connsiteX3-23" fmla="*/ 4132384 w 6623863"/>
              <a:gd name="connsiteY3-24" fmla="*/ 2675512 h 3508335"/>
              <a:gd name="connsiteX4-25" fmla="*/ 5301761 w 6623863"/>
              <a:gd name="connsiteY4-26" fmla="*/ 1655604 h 3508335"/>
              <a:gd name="connsiteX5-27" fmla="*/ 6532684 w 6623863"/>
              <a:gd name="connsiteY5-28" fmla="*/ 116950 h 3508335"/>
              <a:gd name="connsiteX6-29" fmla="*/ 6532684 w 6623863"/>
              <a:gd name="connsiteY6-30" fmla="*/ 108158 h 3508335"/>
              <a:gd name="connsiteX7-31" fmla="*/ 6532684 w 6623863"/>
              <a:gd name="connsiteY7-32" fmla="*/ 108158 h 3508335"/>
              <a:gd name="connsiteX0-33" fmla="*/ 0 w 6623863"/>
              <a:gd name="connsiteY0-34" fmla="*/ 3501989 h 3508335"/>
              <a:gd name="connsiteX1-35" fmla="*/ 1213338 w 6623863"/>
              <a:gd name="connsiteY1-36" fmla="*/ 3449235 h 3508335"/>
              <a:gd name="connsiteX2-37" fmla="*/ 2097332 w 6623863"/>
              <a:gd name="connsiteY2-38" fmla="*/ 3351788 h 3508335"/>
              <a:gd name="connsiteX3-39" fmla="*/ 2769577 w 6623863"/>
              <a:gd name="connsiteY3-40" fmla="*/ 3211843 h 3508335"/>
              <a:gd name="connsiteX4-41" fmla="*/ 4132384 w 6623863"/>
              <a:gd name="connsiteY4-42" fmla="*/ 2675512 h 3508335"/>
              <a:gd name="connsiteX5-43" fmla="*/ 5301761 w 6623863"/>
              <a:gd name="connsiteY5-44" fmla="*/ 1655604 h 3508335"/>
              <a:gd name="connsiteX6-45" fmla="*/ 6532684 w 6623863"/>
              <a:gd name="connsiteY6-46" fmla="*/ 116950 h 3508335"/>
              <a:gd name="connsiteX7-47" fmla="*/ 6532684 w 6623863"/>
              <a:gd name="connsiteY7-48" fmla="*/ 108158 h 3508335"/>
              <a:gd name="connsiteX8" fmla="*/ 6532684 w 6623863"/>
              <a:gd name="connsiteY8" fmla="*/ 108158 h 3508335"/>
              <a:gd name="connsiteX0-49" fmla="*/ 0 w 6623863"/>
              <a:gd name="connsiteY0-50" fmla="*/ 3501989 h 3509405"/>
              <a:gd name="connsiteX1-51" fmla="*/ 1213338 w 6623863"/>
              <a:gd name="connsiteY1-52" fmla="*/ 3449235 h 3509405"/>
              <a:gd name="connsiteX2-53" fmla="*/ 2125907 w 6623863"/>
              <a:gd name="connsiteY2-54" fmla="*/ 3385125 h 3509405"/>
              <a:gd name="connsiteX3-55" fmla="*/ 2769577 w 6623863"/>
              <a:gd name="connsiteY3-56" fmla="*/ 3211843 h 3509405"/>
              <a:gd name="connsiteX4-57" fmla="*/ 4132384 w 6623863"/>
              <a:gd name="connsiteY4-58" fmla="*/ 2675512 h 3509405"/>
              <a:gd name="connsiteX5-59" fmla="*/ 5301761 w 6623863"/>
              <a:gd name="connsiteY5-60" fmla="*/ 1655604 h 3509405"/>
              <a:gd name="connsiteX6-61" fmla="*/ 6532684 w 6623863"/>
              <a:gd name="connsiteY6-62" fmla="*/ 116950 h 3509405"/>
              <a:gd name="connsiteX7-63" fmla="*/ 6532684 w 6623863"/>
              <a:gd name="connsiteY7-64" fmla="*/ 108158 h 3509405"/>
              <a:gd name="connsiteX8-65" fmla="*/ 6532684 w 6623863"/>
              <a:gd name="connsiteY8-66" fmla="*/ 108158 h 3509405"/>
              <a:gd name="connsiteX0-67" fmla="*/ 0 w 6623863"/>
              <a:gd name="connsiteY0-68" fmla="*/ 3501989 h 3513105"/>
              <a:gd name="connsiteX1-69" fmla="*/ 1227626 w 6623863"/>
              <a:gd name="connsiteY1-70" fmla="*/ 3477810 h 3513105"/>
              <a:gd name="connsiteX2-71" fmla="*/ 2125907 w 6623863"/>
              <a:gd name="connsiteY2-72" fmla="*/ 3385125 h 3513105"/>
              <a:gd name="connsiteX3-73" fmla="*/ 2769577 w 6623863"/>
              <a:gd name="connsiteY3-74" fmla="*/ 3211843 h 3513105"/>
              <a:gd name="connsiteX4-75" fmla="*/ 4132384 w 6623863"/>
              <a:gd name="connsiteY4-76" fmla="*/ 2675512 h 3513105"/>
              <a:gd name="connsiteX5-77" fmla="*/ 5301761 w 6623863"/>
              <a:gd name="connsiteY5-78" fmla="*/ 1655604 h 3513105"/>
              <a:gd name="connsiteX6-79" fmla="*/ 6532684 w 6623863"/>
              <a:gd name="connsiteY6-80" fmla="*/ 116950 h 3513105"/>
              <a:gd name="connsiteX7-81" fmla="*/ 6532684 w 6623863"/>
              <a:gd name="connsiteY7-82" fmla="*/ 108158 h 3513105"/>
              <a:gd name="connsiteX8-83" fmla="*/ 6532684 w 6623863"/>
              <a:gd name="connsiteY8-84" fmla="*/ 108158 h 3513105"/>
              <a:gd name="connsiteX0-85" fmla="*/ 0 w 6623863"/>
              <a:gd name="connsiteY0-86" fmla="*/ 3501989 h 3511064"/>
              <a:gd name="connsiteX1-87" fmla="*/ 1227626 w 6623863"/>
              <a:gd name="connsiteY1-88" fmla="*/ 3477810 h 3511064"/>
              <a:gd name="connsiteX2-89" fmla="*/ 2125907 w 6623863"/>
              <a:gd name="connsiteY2-90" fmla="*/ 3385125 h 3511064"/>
              <a:gd name="connsiteX3-91" fmla="*/ 2769577 w 6623863"/>
              <a:gd name="connsiteY3-92" fmla="*/ 3211843 h 3511064"/>
              <a:gd name="connsiteX4-93" fmla="*/ 4132384 w 6623863"/>
              <a:gd name="connsiteY4-94" fmla="*/ 2675512 h 3511064"/>
              <a:gd name="connsiteX5-95" fmla="*/ 5301761 w 6623863"/>
              <a:gd name="connsiteY5-96" fmla="*/ 1655604 h 3511064"/>
              <a:gd name="connsiteX6-97" fmla="*/ 6532684 w 6623863"/>
              <a:gd name="connsiteY6-98" fmla="*/ 116950 h 3511064"/>
              <a:gd name="connsiteX7-99" fmla="*/ 6532684 w 6623863"/>
              <a:gd name="connsiteY7-100" fmla="*/ 108158 h 3511064"/>
              <a:gd name="connsiteX8-101" fmla="*/ 6532684 w 6623863"/>
              <a:gd name="connsiteY8-102" fmla="*/ 108158 h 3511064"/>
              <a:gd name="connsiteX0-103" fmla="*/ 0 w 6623863"/>
              <a:gd name="connsiteY0-104" fmla="*/ 3501989 h 3514519"/>
              <a:gd name="connsiteX1-105" fmla="*/ 1222864 w 6623863"/>
              <a:gd name="connsiteY1-106" fmla="*/ 3496860 h 3514519"/>
              <a:gd name="connsiteX2-107" fmla="*/ 2125907 w 6623863"/>
              <a:gd name="connsiteY2-108" fmla="*/ 3385125 h 3514519"/>
              <a:gd name="connsiteX3-109" fmla="*/ 2769577 w 6623863"/>
              <a:gd name="connsiteY3-110" fmla="*/ 3211843 h 3514519"/>
              <a:gd name="connsiteX4-111" fmla="*/ 4132384 w 6623863"/>
              <a:gd name="connsiteY4-112" fmla="*/ 2675512 h 3514519"/>
              <a:gd name="connsiteX5-113" fmla="*/ 5301761 w 6623863"/>
              <a:gd name="connsiteY5-114" fmla="*/ 1655604 h 3514519"/>
              <a:gd name="connsiteX6-115" fmla="*/ 6532684 w 6623863"/>
              <a:gd name="connsiteY6-116" fmla="*/ 116950 h 3514519"/>
              <a:gd name="connsiteX7-117" fmla="*/ 6532684 w 6623863"/>
              <a:gd name="connsiteY7-118" fmla="*/ 108158 h 3514519"/>
              <a:gd name="connsiteX8-119" fmla="*/ 6532684 w 6623863"/>
              <a:gd name="connsiteY8-120" fmla="*/ 108158 h 3514519"/>
              <a:gd name="connsiteX0-121" fmla="*/ 0 w 6623863"/>
              <a:gd name="connsiteY0-122" fmla="*/ 3501989 h 3518140"/>
              <a:gd name="connsiteX1-123" fmla="*/ 1222864 w 6623863"/>
              <a:gd name="connsiteY1-124" fmla="*/ 3496860 h 3518140"/>
              <a:gd name="connsiteX2-125" fmla="*/ 2125907 w 6623863"/>
              <a:gd name="connsiteY2-126" fmla="*/ 3385125 h 3518140"/>
              <a:gd name="connsiteX3-127" fmla="*/ 2769577 w 6623863"/>
              <a:gd name="connsiteY3-128" fmla="*/ 3211843 h 3518140"/>
              <a:gd name="connsiteX4-129" fmla="*/ 4132384 w 6623863"/>
              <a:gd name="connsiteY4-130" fmla="*/ 2675512 h 3518140"/>
              <a:gd name="connsiteX5-131" fmla="*/ 5301761 w 6623863"/>
              <a:gd name="connsiteY5-132" fmla="*/ 1655604 h 3518140"/>
              <a:gd name="connsiteX6-133" fmla="*/ 6532684 w 6623863"/>
              <a:gd name="connsiteY6-134" fmla="*/ 116950 h 3518140"/>
              <a:gd name="connsiteX7-135" fmla="*/ 6532684 w 6623863"/>
              <a:gd name="connsiteY7-136" fmla="*/ 108158 h 3518140"/>
              <a:gd name="connsiteX8-137" fmla="*/ 6532684 w 6623863"/>
              <a:gd name="connsiteY8-138" fmla="*/ 108158 h 3518140"/>
              <a:gd name="connsiteX0-139" fmla="*/ 0 w 6623863"/>
              <a:gd name="connsiteY0-140" fmla="*/ 3501989 h 3505808"/>
              <a:gd name="connsiteX1-141" fmla="*/ 1222864 w 6623863"/>
              <a:gd name="connsiteY1-142" fmla="*/ 3496860 h 3505808"/>
              <a:gd name="connsiteX2-143" fmla="*/ 2125907 w 6623863"/>
              <a:gd name="connsiteY2-144" fmla="*/ 3385125 h 3505808"/>
              <a:gd name="connsiteX3-145" fmla="*/ 2769577 w 6623863"/>
              <a:gd name="connsiteY3-146" fmla="*/ 3211843 h 3505808"/>
              <a:gd name="connsiteX4-147" fmla="*/ 4132384 w 6623863"/>
              <a:gd name="connsiteY4-148" fmla="*/ 2675512 h 3505808"/>
              <a:gd name="connsiteX5-149" fmla="*/ 5301761 w 6623863"/>
              <a:gd name="connsiteY5-150" fmla="*/ 1655604 h 3505808"/>
              <a:gd name="connsiteX6-151" fmla="*/ 6532684 w 6623863"/>
              <a:gd name="connsiteY6-152" fmla="*/ 116950 h 3505808"/>
              <a:gd name="connsiteX7-153" fmla="*/ 6532684 w 6623863"/>
              <a:gd name="connsiteY7-154" fmla="*/ 108158 h 3505808"/>
              <a:gd name="connsiteX8-155" fmla="*/ 6532684 w 6623863"/>
              <a:gd name="connsiteY8-156" fmla="*/ 108158 h 3505808"/>
              <a:gd name="connsiteX0-157" fmla="*/ 0 w 6623863"/>
              <a:gd name="connsiteY0-158" fmla="*/ 3501989 h 3501989"/>
              <a:gd name="connsiteX1-159" fmla="*/ 1222864 w 6623863"/>
              <a:gd name="connsiteY1-160" fmla="*/ 3496860 h 3501989"/>
              <a:gd name="connsiteX2-161" fmla="*/ 2002082 w 6623863"/>
              <a:gd name="connsiteY2-162" fmla="*/ 3418462 h 3501989"/>
              <a:gd name="connsiteX3-163" fmla="*/ 2769577 w 6623863"/>
              <a:gd name="connsiteY3-164" fmla="*/ 3211843 h 3501989"/>
              <a:gd name="connsiteX4-165" fmla="*/ 4132384 w 6623863"/>
              <a:gd name="connsiteY4-166" fmla="*/ 2675512 h 3501989"/>
              <a:gd name="connsiteX5-167" fmla="*/ 5301761 w 6623863"/>
              <a:gd name="connsiteY5-168" fmla="*/ 1655604 h 3501989"/>
              <a:gd name="connsiteX6-169" fmla="*/ 6532684 w 6623863"/>
              <a:gd name="connsiteY6-170" fmla="*/ 116950 h 3501989"/>
              <a:gd name="connsiteX7-171" fmla="*/ 6532684 w 6623863"/>
              <a:gd name="connsiteY7-172" fmla="*/ 108158 h 3501989"/>
              <a:gd name="connsiteX8-173" fmla="*/ 6532684 w 6623863"/>
              <a:gd name="connsiteY8-174" fmla="*/ 108158 h 3501989"/>
              <a:gd name="connsiteX0-175" fmla="*/ 0 w 6623863"/>
              <a:gd name="connsiteY0-176" fmla="*/ 3501989 h 3501989"/>
              <a:gd name="connsiteX1-177" fmla="*/ 1222864 w 6623863"/>
              <a:gd name="connsiteY1-178" fmla="*/ 3496860 h 3501989"/>
              <a:gd name="connsiteX2-179" fmla="*/ 2002082 w 6623863"/>
              <a:gd name="connsiteY2-180" fmla="*/ 3418462 h 3501989"/>
              <a:gd name="connsiteX3-181" fmla="*/ 2769577 w 6623863"/>
              <a:gd name="connsiteY3-182" fmla="*/ 3211843 h 3501989"/>
              <a:gd name="connsiteX4-183" fmla="*/ 4132384 w 6623863"/>
              <a:gd name="connsiteY4-184" fmla="*/ 2675512 h 3501989"/>
              <a:gd name="connsiteX5-185" fmla="*/ 5301761 w 6623863"/>
              <a:gd name="connsiteY5-186" fmla="*/ 1655604 h 3501989"/>
              <a:gd name="connsiteX6-187" fmla="*/ 6532684 w 6623863"/>
              <a:gd name="connsiteY6-188" fmla="*/ 116950 h 3501989"/>
              <a:gd name="connsiteX7-189" fmla="*/ 6532684 w 6623863"/>
              <a:gd name="connsiteY7-190" fmla="*/ 108158 h 3501989"/>
              <a:gd name="connsiteX8-191" fmla="*/ 6532684 w 6623863"/>
              <a:gd name="connsiteY8-192" fmla="*/ 108158 h 3501989"/>
              <a:gd name="connsiteX0-193" fmla="*/ 0 w 6623863"/>
              <a:gd name="connsiteY0-194" fmla="*/ 3501989 h 3501989"/>
              <a:gd name="connsiteX1-195" fmla="*/ 1222864 w 6623863"/>
              <a:gd name="connsiteY1-196" fmla="*/ 3496860 h 3501989"/>
              <a:gd name="connsiteX2-197" fmla="*/ 2002082 w 6623863"/>
              <a:gd name="connsiteY2-198" fmla="*/ 3418462 h 3501989"/>
              <a:gd name="connsiteX3-199" fmla="*/ 2769577 w 6623863"/>
              <a:gd name="connsiteY3-200" fmla="*/ 3211843 h 3501989"/>
              <a:gd name="connsiteX4-201" fmla="*/ 4132384 w 6623863"/>
              <a:gd name="connsiteY4-202" fmla="*/ 2675512 h 3501989"/>
              <a:gd name="connsiteX5-203" fmla="*/ 5301761 w 6623863"/>
              <a:gd name="connsiteY5-204" fmla="*/ 1655604 h 3501989"/>
              <a:gd name="connsiteX6-205" fmla="*/ 6532684 w 6623863"/>
              <a:gd name="connsiteY6-206" fmla="*/ 116950 h 3501989"/>
              <a:gd name="connsiteX7-207" fmla="*/ 6532684 w 6623863"/>
              <a:gd name="connsiteY7-208" fmla="*/ 108158 h 3501989"/>
              <a:gd name="connsiteX8-209" fmla="*/ 6532684 w 6623863"/>
              <a:gd name="connsiteY8-210" fmla="*/ 108158 h 3501989"/>
              <a:gd name="connsiteX0-211" fmla="*/ 0 w 6623863"/>
              <a:gd name="connsiteY0-212" fmla="*/ 3501989 h 3501989"/>
              <a:gd name="connsiteX1-213" fmla="*/ 1222864 w 6623863"/>
              <a:gd name="connsiteY1-214" fmla="*/ 3496860 h 3501989"/>
              <a:gd name="connsiteX2-215" fmla="*/ 2002082 w 6623863"/>
              <a:gd name="connsiteY2-216" fmla="*/ 3418462 h 3501989"/>
              <a:gd name="connsiteX3-217" fmla="*/ 2793390 w 6623863"/>
              <a:gd name="connsiteY3-218" fmla="*/ 3240418 h 3501989"/>
              <a:gd name="connsiteX4-219" fmla="*/ 4132384 w 6623863"/>
              <a:gd name="connsiteY4-220" fmla="*/ 2675512 h 3501989"/>
              <a:gd name="connsiteX5-221" fmla="*/ 5301761 w 6623863"/>
              <a:gd name="connsiteY5-222" fmla="*/ 1655604 h 3501989"/>
              <a:gd name="connsiteX6-223" fmla="*/ 6532684 w 6623863"/>
              <a:gd name="connsiteY6-224" fmla="*/ 116950 h 3501989"/>
              <a:gd name="connsiteX7-225" fmla="*/ 6532684 w 6623863"/>
              <a:gd name="connsiteY7-226" fmla="*/ 108158 h 3501989"/>
              <a:gd name="connsiteX8-227" fmla="*/ 6532684 w 6623863"/>
              <a:gd name="connsiteY8-228" fmla="*/ 108158 h 3501989"/>
              <a:gd name="connsiteX0-229" fmla="*/ 0 w 6623863"/>
              <a:gd name="connsiteY0-230" fmla="*/ 3501989 h 3501989"/>
              <a:gd name="connsiteX1-231" fmla="*/ 1222864 w 6623863"/>
              <a:gd name="connsiteY1-232" fmla="*/ 3496860 h 3501989"/>
              <a:gd name="connsiteX2-233" fmla="*/ 2002082 w 6623863"/>
              <a:gd name="connsiteY2-234" fmla="*/ 3418462 h 3501989"/>
              <a:gd name="connsiteX3-235" fmla="*/ 2793390 w 6623863"/>
              <a:gd name="connsiteY3-236" fmla="*/ 3240418 h 3501989"/>
              <a:gd name="connsiteX4-237" fmla="*/ 4132384 w 6623863"/>
              <a:gd name="connsiteY4-238" fmla="*/ 2675512 h 3501989"/>
              <a:gd name="connsiteX5-239" fmla="*/ 5301761 w 6623863"/>
              <a:gd name="connsiteY5-240" fmla="*/ 1655604 h 3501989"/>
              <a:gd name="connsiteX6-241" fmla="*/ 6532684 w 6623863"/>
              <a:gd name="connsiteY6-242" fmla="*/ 116950 h 3501989"/>
              <a:gd name="connsiteX7-243" fmla="*/ 6532684 w 6623863"/>
              <a:gd name="connsiteY7-244" fmla="*/ 108158 h 3501989"/>
              <a:gd name="connsiteX8-245" fmla="*/ 6532684 w 6623863"/>
              <a:gd name="connsiteY8-246" fmla="*/ 108158 h 3501989"/>
              <a:gd name="connsiteX0-247" fmla="*/ 0 w 6623863"/>
              <a:gd name="connsiteY0-248" fmla="*/ 3501989 h 3501989"/>
              <a:gd name="connsiteX1-249" fmla="*/ 1222864 w 6623863"/>
              <a:gd name="connsiteY1-250" fmla="*/ 3496860 h 3501989"/>
              <a:gd name="connsiteX2-251" fmla="*/ 2002082 w 6623863"/>
              <a:gd name="connsiteY2-252" fmla="*/ 3418462 h 3501989"/>
              <a:gd name="connsiteX3-253" fmla="*/ 2793390 w 6623863"/>
              <a:gd name="connsiteY3-254" fmla="*/ 3240418 h 3501989"/>
              <a:gd name="connsiteX4-255" fmla="*/ 4132384 w 6623863"/>
              <a:gd name="connsiteY4-256" fmla="*/ 2675512 h 3501989"/>
              <a:gd name="connsiteX5-257" fmla="*/ 5301761 w 6623863"/>
              <a:gd name="connsiteY5-258" fmla="*/ 1655604 h 3501989"/>
              <a:gd name="connsiteX6-259" fmla="*/ 6532684 w 6623863"/>
              <a:gd name="connsiteY6-260" fmla="*/ 116950 h 3501989"/>
              <a:gd name="connsiteX7-261" fmla="*/ 6532684 w 6623863"/>
              <a:gd name="connsiteY7-262" fmla="*/ 108158 h 3501989"/>
              <a:gd name="connsiteX8-263" fmla="*/ 6532684 w 6623863"/>
              <a:gd name="connsiteY8-264" fmla="*/ 108158 h 3501989"/>
              <a:gd name="connsiteX0-265" fmla="*/ 0 w 6623863"/>
              <a:gd name="connsiteY0-266" fmla="*/ 3501989 h 3501989"/>
              <a:gd name="connsiteX1-267" fmla="*/ 1222864 w 6623863"/>
              <a:gd name="connsiteY1-268" fmla="*/ 3496860 h 3501989"/>
              <a:gd name="connsiteX2-269" fmla="*/ 2002082 w 6623863"/>
              <a:gd name="connsiteY2-270" fmla="*/ 3418462 h 3501989"/>
              <a:gd name="connsiteX3-271" fmla="*/ 2793390 w 6623863"/>
              <a:gd name="connsiteY3-272" fmla="*/ 3240418 h 3501989"/>
              <a:gd name="connsiteX4-273" fmla="*/ 4132384 w 6623863"/>
              <a:gd name="connsiteY4-274" fmla="*/ 2675512 h 3501989"/>
              <a:gd name="connsiteX5-275" fmla="*/ 5301761 w 6623863"/>
              <a:gd name="connsiteY5-276" fmla="*/ 1655604 h 3501989"/>
              <a:gd name="connsiteX6-277" fmla="*/ 6532684 w 6623863"/>
              <a:gd name="connsiteY6-278" fmla="*/ 116950 h 3501989"/>
              <a:gd name="connsiteX7-279" fmla="*/ 6532684 w 6623863"/>
              <a:gd name="connsiteY7-280" fmla="*/ 108158 h 3501989"/>
              <a:gd name="connsiteX8-281" fmla="*/ 6532684 w 6623863"/>
              <a:gd name="connsiteY8-282" fmla="*/ 108158 h 3501989"/>
              <a:gd name="connsiteX0-283" fmla="*/ 0 w 6623863"/>
              <a:gd name="connsiteY0-284" fmla="*/ 3501989 h 3501989"/>
              <a:gd name="connsiteX1-285" fmla="*/ 1222864 w 6623863"/>
              <a:gd name="connsiteY1-286" fmla="*/ 3496860 h 3501989"/>
              <a:gd name="connsiteX2-287" fmla="*/ 2002082 w 6623863"/>
              <a:gd name="connsiteY2-288" fmla="*/ 3418462 h 3501989"/>
              <a:gd name="connsiteX3-289" fmla="*/ 2793390 w 6623863"/>
              <a:gd name="connsiteY3-290" fmla="*/ 3240418 h 3501989"/>
              <a:gd name="connsiteX4-291" fmla="*/ 4132384 w 6623863"/>
              <a:gd name="connsiteY4-292" fmla="*/ 2675512 h 3501989"/>
              <a:gd name="connsiteX5-293" fmla="*/ 5301761 w 6623863"/>
              <a:gd name="connsiteY5-294" fmla="*/ 1655604 h 3501989"/>
              <a:gd name="connsiteX6-295" fmla="*/ 6532684 w 6623863"/>
              <a:gd name="connsiteY6-296" fmla="*/ 116950 h 3501989"/>
              <a:gd name="connsiteX7-297" fmla="*/ 6532684 w 6623863"/>
              <a:gd name="connsiteY7-298" fmla="*/ 108158 h 3501989"/>
              <a:gd name="connsiteX8-299" fmla="*/ 6532684 w 6623863"/>
              <a:gd name="connsiteY8-300" fmla="*/ 108158 h 3501989"/>
              <a:gd name="connsiteX0-301" fmla="*/ 0 w 6623863"/>
              <a:gd name="connsiteY0-302" fmla="*/ 3501989 h 3501989"/>
              <a:gd name="connsiteX1-303" fmla="*/ 1222864 w 6623863"/>
              <a:gd name="connsiteY1-304" fmla="*/ 3496860 h 3501989"/>
              <a:gd name="connsiteX2-305" fmla="*/ 2002082 w 6623863"/>
              <a:gd name="connsiteY2-306" fmla="*/ 3418462 h 3501989"/>
              <a:gd name="connsiteX3-307" fmla="*/ 2793390 w 6623863"/>
              <a:gd name="connsiteY3-308" fmla="*/ 3240418 h 3501989"/>
              <a:gd name="connsiteX4-309" fmla="*/ 4132384 w 6623863"/>
              <a:gd name="connsiteY4-310" fmla="*/ 2675512 h 3501989"/>
              <a:gd name="connsiteX5-311" fmla="*/ 5301761 w 6623863"/>
              <a:gd name="connsiteY5-312" fmla="*/ 1655604 h 3501989"/>
              <a:gd name="connsiteX6-313" fmla="*/ 6532684 w 6623863"/>
              <a:gd name="connsiteY6-314" fmla="*/ 116950 h 3501989"/>
              <a:gd name="connsiteX7-315" fmla="*/ 6532684 w 6623863"/>
              <a:gd name="connsiteY7-316" fmla="*/ 108158 h 3501989"/>
              <a:gd name="connsiteX8-317" fmla="*/ 6532684 w 6623863"/>
              <a:gd name="connsiteY8-318" fmla="*/ 108158 h 3501989"/>
              <a:gd name="connsiteX0-319" fmla="*/ 0 w 6623863"/>
              <a:gd name="connsiteY0-320" fmla="*/ 3501989 h 3501989"/>
              <a:gd name="connsiteX1-321" fmla="*/ 1222864 w 6623863"/>
              <a:gd name="connsiteY1-322" fmla="*/ 3496860 h 3501989"/>
              <a:gd name="connsiteX2-323" fmla="*/ 1668707 w 6623863"/>
              <a:gd name="connsiteY2-324" fmla="*/ 3466088 h 3501989"/>
              <a:gd name="connsiteX3-325" fmla="*/ 2002082 w 6623863"/>
              <a:gd name="connsiteY3-326" fmla="*/ 3418462 h 3501989"/>
              <a:gd name="connsiteX4-327" fmla="*/ 2793390 w 6623863"/>
              <a:gd name="connsiteY4-328" fmla="*/ 3240418 h 3501989"/>
              <a:gd name="connsiteX5-329" fmla="*/ 4132384 w 6623863"/>
              <a:gd name="connsiteY5-330" fmla="*/ 2675512 h 3501989"/>
              <a:gd name="connsiteX6-331" fmla="*/ 5301761 w 6623863"/>
              <a:gd name="connsiteY6-332" fmla="*/ 1655604 h 3501989"/>
              <a:gd name="connsiteX7-333" fmla="*/ 6532684 w 6623863"/>
              <a:gd name="connsiteY7-334" fmla="*/ 116950 h 3501989"/>
              <a:gd name="connsiteX8-335" fmla="*/ 6532684 w 6623863"/>
              <a:gd name="connsiteY8-336" fmla="*/ 108158 h 3501989"/>
              <a:gd name="connsiteX9" fmla="*/ 6532684 w 6623863"/>
              <a:gd name="connsiteY9" fmla="*/ 108158 h 3501989"/>
              <a:gd name="connsiteX0-337" fmla="*/ 0 w 6623863"/>
              <a:gd name="connsiteY0-338" fmla="*/ 3501989 h 3501989"/>
              <a:gd name="connsiteX1-339" fmla="*/ 1222864 w 6623863"/>
              <a:gd name="connsiteY1-340" fmla="*/ 3496860 h 3501989"/>
              <a:gd name="connsiteX2-341" fmla="*/ 1668707 w 6623863"/>
              <a:gd name="connsiteY2-342" fmla="*/ 3466088 h 3501989"/>
              <a:gd name="connsiteX3-343" fmla="*/ 2002082 w 6623863"/>
              <a:gd name="connsiteY3-344" fmla="*/ 3418462 h 3501989"/>
              <a:gd name="connsiteX4-345" fmla="*/ 2793390 w 6623863"/>
              <a:gd name="connsiteY4-346" fmla="*/ 3240418 h 3501989"/>
              <a:gd name="connsiteX5-347" fmla="*/ 4132384 w 6623863"/>
              <a:gd name="connsiteY5-348" fmla="*/ 2675512 h 3501989"/>
              <a:gd name="connsiteX6-349" fmla="*/ 5301761 w 6623863"/>
              <a:gd name="connsiteY6-350" fmla="*/ 1655604 h 3501989"/>
              <a:gd name="connsiteX7-351" fmla="*/ 6532684 w 6623863"/>
              <a:gd name="connsiteY7-352" fmla="*/ 116950 h 3501989"/>
              <a:gd name="connsiteX8-353" fmla="*/ 6532684 w 6623863"/>
              <a:gd name="connsiteY8-354" fmla="*/ 108158 h 3501989"/>
              <a:gd name="connsiteX9-355" fmla="*/ 6532684 w 6623863"/>
              <a:gd name="connsiteY9-356" fmla="*/ 108158 h 3501989"/>
              <a:gd name="connsiteX0-357" fmla="*/ 0 w 6623863"/>
              <a:gd name="connsiteY0-358" fmla="*/ 3501989 h 3501989"/>
              <a:gd name="connsiteX1-359" fmla="*/ 1222864 w 6623863"/>
              <a:gd name="connsiteY1-360" fmla="*/ 3496860 h 3501989"/>
              <a:gd name="connsiteX2-361" fmla="*/ 1673470 w 6623863"/>
              <a:gd name="connsiteY2-362" fmla="*/ 3475613 h 3501989"/>
              <a:gd name="connsiteX3-363" fmla="*/ 2002082 w 6623863"/>
              <a:gd name="connsiteY3-364" fmla="*/ 3418462 h 3501989"/>
              <a:gd name="connsiteX4-365" fmla="*/ 2793390 w 6623863"/>
              <a:gd name="connsiteY4-366" fmla="*/ 3240418 h 3501989"/>
              <a:gd name="connsiteX5-367" fmla="*/ 4132384 w 6623863"/>
              <a:gd name="connsiteY5-368" fmla="*/ 2675512 h 3501989"/>
              <a:gd name="connsiteX6-369" fmla="*/ 5301761 w 6623863"/>
              <a:gd name="connsiteY6-370" fmla="*/ 1655604 h 3501989"/>
              <a:gd name="connsiteX7-371" fmla="*/ 6532684 w 6623863"/>
              <a:gd name="connsiteY7-372" fmla="*/ 116950 h 3501989"/>
              <a:gd name="connsiteX8-373" fmla="*/ 6532684 w 6623863"/>
              <a:gd name="connsiteY8-374" fmla="*/ 108158 h 3501989"/>
              <a:gd name="connsiteX9-375" fmla="*/ 6532684 w 6623863"/>
              <a:gd name="connsiteY9-376" fmla="*/ 108158 h 3501989"/>
              <a:gd name="connsiteX0-377" fmla="*/ 0 w 6623863"/>
              <a:gd name="connsiteY0-378" fmla="*/ 3501989 h 3501989"/>
              <a:gd name="connsiteX1-379" fmla="*/ 1222864 w 6623863"/>
              <a:gd name="connsiteY1-380" fmla="*/ 3496860 h 3501989"/>
              <a:gd name="connsiteX2-381" fmla="*/ 1673470 w 6623863"/>
              <a:gd name="connsiteY2-382" fmla="*/ 3475613 h 3501989"/>
              <a:gd name="connsiteX3-383" fmla="*/ 2002082 w 6623863"/>
              <a:gd name="connsiteY3-384" fmla="*/ 3418462 h 3501989"/>
              <a:gd name="connsiteX4-385" fmla="*/ 2793390 w 6623863"/>
              <a:gd name="connsiteY4-386" fmla="*/ 3240418 h 3501989"/>
              <a:gd name="connsiteX5-387" fmla="*/ 4132384 w 6623863"/>
              <a:gd name="connsiteY5-388" fmla="*/ 2675512 h 3501989"/>
              <a:gd name="connsiteX6-389" fmla="*/ 5301761 w 6623863"/>
              <a:gd name="connsiteY6-390" fmla="*/ 1655604 h 3501989"/>
              <a:gd name="connsiteX7-391" fmla="*/ 6532684 w 6623863"/>
              <a:gd name="connsiteY7-392" fmla="*/ 116950 h 3501989"/>
              <a:gd name="connsiteX8-393" fmla="*/ 6532684 w 6623863"/>
              <a:gd name="connsiteY8-394" fmla="*/ 108158 h 3501989"/>
              <a:gd name="connsiteX9-395" fmla="*/ 6532684 w 6623863"/>
              <a:gd name="connsiteY9-396" fmla="*/ 108158 h 3501989"/>
              <a:gd name="connsiteX0-397" fmla="*/ 0 w 6623863"/>
              <a:gd name="connsiteY0-398" fmla="*/ 3501989 h 3501989"/>
              <a:gd name="connsiteX1-399" fmla="*/ 1222864 w 6623863"/>
              <a:gd name="connsiteY1-400" fmla="*/ 3496860 h 3501989"/>
              <a:gd name="connsiteX2-401" fmla="*/ 1673470 w 6623863"/>
              <a:gd name="connsiteY2-402" fmla="*/ 3475613 h 3501989"/>
              <a:gd name="connsiteX3-403" fmla="*/ 2030657 w 6623863"/>
              <a:gd name="connsiteY3-404" fmla="*/ 3413699 h 3501989"/>
              <a:gd name="connsiteX4-405" fmla="*/ 2793390 w 6623863"/>
              <a:gd name="connsiteY4-406" fmla="*/ 3240418 h 3501989"/>
              <a:gd name="connsiteX5-407" fmla="*/ 4132384 w 6623863"/>
              <a:gd name="connsiteY5-408" fmla="*/ 2675512 h 3501989"/>
              <a:gd name="connsiteX6-409" fmla="*/ 5301761 w 6623863"/>
              <a:gd name="connsiteY6-410" fmla="*/ 1655604 h 3501989"/>
              <a:gd name="connsiteX7-411" fmla="*/ 6532684 w 6623863"/>
              <a:gd name="connsiteY7-412" fmla="*/ 116950 h 3501989"/>
              <a:gd name="connsiteX8-413" fmla="*/ 6532684 w 6623863"/>
              <a:gd name="connsiteY8-414" fmla="*/ 108158 h 3501989"/>
              <a:gd name="connsiteX9-415" fmla="*/ 6532684 w 6623863"/>
              <a:gd name="connsiteY9-416" fmla="*/ 108158 h 3501989"/>
              <a:gd name="connsiteX0-417" fmla="*/ 0 w 6623863"/>
              <a:gd name="connsiteY0-418" fmla="*/ 3501989 h 3501989"/>
              <a:gd name="connsiteX1-419" fmla="*/ 1222864 w 6623863"/>
              <a:gd name="connsiteY1-420" fmla="*/ 3496860 h 3501989"/>
              <a:gd name="connsiteX2-421" fmla="*/ 1673470 w 6623863"/>
              <a:gd name="connsiteY2-422" fmla="*/ 3475613 h 3501989"/>
              <a:gd name="connsiteX3-423" fmla="*/ 2030657 w 6623863"/>
              <a:gd name="connsiteY3-424" fmla="*/ 3413699 h 3501989"/>
              <a:gd name="connsiteX4-425" fmla="*/ 2793390 w 6623863"/>
              <a:gd name="connsiteY4-426" fmla="*/ 3240418 h 3501989"/>
              <a:gd name="connsiteX5-427" fmla="*/ 4132384 w 6623863"/>
              <a:gd name="connsiteY5-428" fmla="*/ 2675512 h 3501989"/>
              <a:gd name="connsiteX6-429" fmla="*/ 5301761 w 6623863"/>
              <a:gd name="connsiteY6-430" fmla="*/ 1655604 h 3501989"/>
              <a:gd name="connsiteX7-431" fmla="*/ 6532684 w 6623863"/>
              <a:gd name="connsiteY7-432" fmla="*/ 116950 h 3501989"/>
              <a:gd name="connsiteX8-433" fmla="*/ 6532684 w 6623863"/>
              <a:gd name="connsiteY8-434" fmla="*/ 108158 h 3501989"/>
              <a:gd name="connsiteX9-435" fmla="*/ 6532684 w 6623863"/>
              <a:gd name="connsiteY9-436" fmla="*/ 108158 h 3501989"/>
              <a:gd name="connsiteX0-437" fmla="*/ 0 w 6623863"/>
              <a:gd name="connsiteY0-438" fmla="*/ 3501989 h 3501989"/>
              <a:gd name="connsiteX1-439" fmla="*/ 1222864 w 6623863"/>
              <a:gd name="connsiteY1-440" fmla="*/ 3496860 h 3501989"/>
              <a:gd name="connsiteX2-441" fmla="*/ 1673470 w 6623863"/>
              <a:gd name="connsiteY2-442" fmla="*/ 3475613 h 3501989"/>
              <a:gd name="connsiteX3-443" fmla="*/ 2030657 w 6623863"/>
              <a:gd name="connsiteY3-444" fmla="*/ 3413699 h 3501989"/>
              <a:gd name="connsiteX4-445" fmla="*/ 2793390 w 6623863"/>
              <a:gd name="connsiteY4-446" fmla="*/ 3240418 h 3501989"/>
              <a:gd name="connsiteX5-447" fmla="*/ 4132384 w 6623863"/>
              <a:gd name="connsiteY5-448" fmla="*/ 2675512 h 3501989"/>
              <a:gd name="connsiteX6-449" fmla="*/ 5301761 w 6623863"/>
              <a:gd name="connsiteY6-450" fmla="*/ 1655604 h 3501989"/>
              <a:gd name="connsiteX7-451" fmla="*/ 6532684 w 6623863"/>
              <a:gd name="connsiteY7-452" fmla="*/ 116950 h 3501989"/>
              <a:gd name="connsiteX8-453" fmla="*/ 6532684 w 6623863"/>
              <a:gd name="connsiteY8-454" fmla="*/ 108158 h 3501989"/>
              <a:gd name="connsiteX9-455" fmla="*/ 6532684 w 6623863"/>
              <a:gd name="connsiteY9-456" fmla="*/ 108158 h 3501989"/>
              <a:gd name="connsiteX0-457" fmla="*/ 0 w 6623863"/>
              <a:gd name="connsiteY0-458" fmla="*/ 3501989 h 3501989"/>
              <a:gd name="connsiteX1-459" fmla="*/ 1222864 w 6623863"/>
              <a:gd name="connsiteY1-460" fmla="*/ 3496860 h 3501989"/>
              <a:gd name="connsiteX2-461" fmla="*/ 1673470 w 6623863"/>
              <a:gd name="connsiteY2-462" fmla="*/ 3475613 h 3501989"/>
              <a:gd name="connsiteX3-463" fmla="*/ 2030657 w 6623863"/>
              <a:gd name="connsiteY3-464" fmla="*/ 3413699 h 3501989"/>
              <a:gd name="connsiteX4-465" fmla="*/ 2793390 w 6623863"/>
              <a:gd name="connsiteY4-466" fmla="*/ 3240418 h 3501989"/>
              <a:gd name="connsiteX5-467" fmla="*/ 4132384 w 6623863"/>
              <a:gd name="connsiteY5-468" fmla="*/ 2675512 h 3501989"/>
              <a:gd name="connsiteX6-469" fmla="*/ 5301761 w 6623863"/>
              <a:gd name="connsiteY6-470" fmla="*/ 1655604 h 3501989"/>
              <a:gd name="connsiteX7-471" fmla="*/ 6532684 w 6623863"/>
              <a:gd name="connsiteY7-472" fmla="*/ 116950 h 3501989"/>
              <a:gd name="connsiteX8-473" fmla="*/ 6532684 w 6623863"/>
              <a:gd name="connsiteY8-474" fmla="*/ 108158 h 3501989"/>
              <a:gd name="connsiteX9-475" fmla="*/ 6532684 w 6623863"/>
              <a:gd name="connsiteY9-476" fmla="*/ 108158 h 3501989"/>
              <a:gd name="connsiteX0-477" fmla="*/ 0 w 6623863"/>
              <a:gd name="connsiteY0-478" fmla="*/ 3501989 h 3501989"/>
              <a:gd name="connsiteX1-479" fmla="*/ 1222864 w 6623863"/>
              <a:gd name="connsiteY1-480" fmla="*/ 3496860 h 3501989"/>
              <a:gd name="connsiteX2-481" fmla="*/ 1673470 w 6623863"/>
              <a:gd name="connsiteY2-482" fmla="*/ 3475613 h 3501989"/>
              <a:gd name="connsiteX3-483" fmla="*/ 2030657 w 6623863"/>
              <a:gd name="connsiteY3-484" fmla="*/ 3413699 h 3501989"/>
              <a:gd name="connsiteX4-485" fmla="*/ 2793390 w 6623863"/>
              <a:gd name="connsiteY4-486" fmla="*/ 3240418 h 3501989"/>
              <a:gd name="connsiteX5-487" fmla="*/ 4132384 w 6623863"/>
              <a:gd name="connsiteY5-488" fmla="*/ 2675512 h 3501989"/>
              <a:gd name="connsiteX6-489" fmla="*/ 5301761 w 6623863"/>
              <a:gd name="connsiteY6-490" fmla="*/ 1655604 h 3501989"/>
              <a:gd name="connsiteX7-491" fmla="*/ 6532684 w 6623863"/>
              <a:gd name="connsiteY7-492" fmla="*/ 116950 h 3501989"/>
              <a:gd name="connsiteX8-493" fmla="*/ 6532684 w 6623863"/>
              <a:gd name="connsiteY8-494" fmla="*/ 108158 h 3501989"/>
              <a:gd name="connsiteX9-495" fmla="*/ 6532684 w 6623863"/>
              <a:gd name="connsiteY9-496" fmla="*/ 108158 h 3501989"/>
              <a:gd name="connsiteX0-497" fmla="*/ 0 w 6623863"/>
              <a:gd name="connsiteY0-498" fmla="*/ 3501989 h 3501989"/>
              <a:gd name="connsiteX1-499" fmla="*/ 1222864 w 6623863"/>
              <a:gd name="connsiteY1-500" fmla="*/ 3496860 h 3501989"/>
              <a:gd name="connsiteX2-501" fmla="*/ 1673470 w 6623863"/>
              <a:gd name="connsiteY2-502" fmla="*/ 3475613 h 3501989"/>
              <a:gd name="connsiteX3-503" fmla="*/ 2028275 w 6623863"/>
              <a:gd name="connsiteY3-504" fmla="*/ 3418462 h 3501989"/>
              <a:gd name="connsiteX4-505" fmla="*/ 2793390 w 6623863"/>
              <a:gd name="connsiteY4-506" fmla="*/ 3240418 h 3501989"/>
              <a:gd name="connsiteX5-507" fmla="*/ 4132384 w 6623863"/>
              <a:gd name="connsiteY5-508" fmla="*/ 2675512 h 3501989"/>
              <a:gd name="connsiteX6-509" fmla="*/ 5301761 w 6623863"/>
              <a:gd name="connsiteY6-510" fmla="*/ 1655604 h 3501989"/>
              <a:gd name="connsiteX7-511" fmla="*/ 6532684 w 6623863"/>
              <a:gd name="connsiteY7-512" fmla="*/ 116950 h 3501989"/>
              <a:gd name="connsiteX8-513" fmla="*/ 6532684 w 6623863"/>
              <a:gd name="connsiteY8-514" fmla="*/ 108158 h 3501989"/>
              <a:gd name="connsiteX9-515" fmla="*/ 6532684 w 6623863"/>
              <a:gd name="connsiteY9-516" fmla="*/ 108158 h 3501989"/>
              <a:gd name="connsiteX0-517" fmla="*/ 0 w 6623863"/>
              <a:gd name="connsiteY0-518" fmla="*/ 3501989 h 3501989"/>
              <a:gd name="connsiteX1-519" fmla="*/ 1222864 w 6623863"/>
              <a:gd name="connsiteY1-520" fmla="*/ 3496860 h 3501989"/>
              <a:gd name="connsiteX2-521" fmla="*/ 1673470 w 6623863"/>
              <a:gd name="connsiteY2-522" fmla="*/ 3475613 h 3501989"/>
              <a:gd name="connsiteX3-523" fmla="*/ 2793390 w 6623863"/>
              <a:gd name="connsiteY3-524" fmla="*/ 3240418 h 3501989"/>
              <a:gd name="connsiteX4-525" fmla="*/ 4132384 w 6623863"/>
              <a:gd name="connsiteY4-526" fmla="*/ 2675512 h 3501989"/>
              <a:gd name="connsiteX5-527" fmla="*/ 5301761 w 6623863"/>
              <a:gd name="connsiteY5-528" fmla="*/ 1655604 h 3501989"/>
              <a:gd name="connsiteX6-529" fmla="*/ 6532684 w 6623863"/>
              <a:gd name="connsiteY6-530" fmla="*/ 116950 h 3501989"/>
              <a:gd name="connsiteX7-531" fmla="*/ 6532684 w 6623863"/>
              <a:gd name="connsiteY7-532" fmla="*/ 108158 h 3501989"/>
              <a:gd name="connsiteX8-533" fmla="*/ 6532684 w 6623863"/>
              <a:gd name="connsiteY8-534" fmla="*/ 108158 h 3501989"/>
              <a:gd name="connsiteX0-535" fmla="*/ 0 w 6623863"/>
              <a:gd name="connsiteY0-536" fmla="*/ 3501989 h 3501989"/>
              <a:gd name="connsiteX1-537" fmla="*/ 1222864 w 6623863"/>
              <a:gd name="connsiteY1-538" fmla="*/ 3496860 h 3501989"/>
              <a:gd name="connsiteX2-539" fmla="*/ 1473444 w 6623863"/>
              <a:gd name="connsiteY2-540" fmla="*/ 3489901 h 3501989"/>
              <a:gd name="connsiteX3-541" fmla="*/ 1673470 w 6623863"/>
              <a:gd name="connsiteY3-542" fmla="*/ 3475613 h 3501989"/>
              <a:gd name="connsiteX4-543" fmla="*/ 2793390 w 6623863"/>
              <a:gd name="connsiteY4-544" fmla="*/ 3240418 h 3501989"/>
              <a:gd name="connsiteX5-545" fmla="*/ 4132384 w 6623863"/>
              <a:gd name="connsiteY5-546" fmla="*/ 2675512 h 3501989"/>
              <a:gd name="connsiteX6-547" fmla="*/ 5301761 w 6623863"/>
              <a:gd name="connsiteY6-548" fmla="*/ 1655604 h 3501989"/>
              <a:gd name="connsiteX7-549" fmla="*/ 6532684 w 6623863"/>
              <a:gd name="connsiteY7-550" fmla="*/ 116950 h 3501989"/>
              <a:gd name="connsiteX8-551" fmla="*/ 6532684 w 6623863"/>
              <a:gd name="connsiteY8-552" fmla="*/ 108158 h 3501989"/>
              <a:gd name="connsiteX9-553" fmla="*/ 6532684 w 6623863"/>
              <a:gd name="connsiteY9-554" fmla="*/ 108158 h 3501989"/>
              <a:gd name="connsiteX0-555" fmla="*/ 0 w 6623863"/>
              <a:gd name="connsiteY0-556" fmla="*/ 3501989 h 3501989"/>
              <a:gd name="connsiteX1-557" fmla="*/ 1222864 w 6623863"/>
              <a:gd name="connsiteY1-558" fmla="*/ 3496860 h 3501989"/>
              <a:gd name="connsiteX2-559" fmla="*/ 1473444 w 6623863"/>
              <a:gd name="connsiteY2-560" fmla="*/ 3489901 h 3501989"/>
              <a:gd name="connsiteX3-561" fmla="*/ 1673470 w 6623863"/>
              <a:gd name="connsiteY3-562" fmla="*/ 3475613 h 3501989"/>
              <a:gd name="connsiteX4-563" fmla="*/ 2793390 w 6623863"/>
              <a:gd name="connsiteY4-564" fmla="*/ 3240418 h 3501989"/>
              <a:gd name="connsiteX5-565" fmla="*/ 4132384 w 6623863"/>
              <a:gd name="connsiteY5-566" fmla="*/ 2675512 h 3501989"/>
              <a:gd name="connsiteX6-567" fmla="*/ 5301761 w 6623863"/>
              <a:gd name="connsiteY6-568" fmla="*/ 1655604 h 3501989"/>
              <a:gd name="connsiteX7-569" fmla="*/ 6532684 w 6623863"/>
              <a:gd name="connsiteY7-570" fmla="*/ 116950 h 3501989"/>
              <a:gd name="connsiteX8-571" fmla="*/ 6532684 w 6623863"/>
              <a:gd name="connsiteY8-572" fmla="*/ 108158 h 3501989"/>
              <a:gd name="connsiteX9-573" fmla="*/ 6532684 w 6623863"/>
              <a:gd name="connsiteY9-574" fmla="*/ 108158 h 3501989"/>
              <a:gd name="connsiteX0-575" fmla="*/ 0 w 6623863"/>
              <a:gd name="connsiteY0-576" fmla="*/ 3501989 h 3501989"/>
              <a:gd name="connsiteX1-577" fmla="*/ 1222864 w 6623863"/>
              <a:gd name="connsiteY1-578" fmla="*/ 3496860 h 3501989"/>
              <a:gd name="connsiteX2-579" fmla="*/ 1473444 w 6623863"/>
              <a:gd name="connsiteY2-580" fmla="*/ 3489901 h 3501989"/>
              <a:gd name="connsiteX3-581" fmla="*/ 2171151 w 6623863"/>
              <a:gd name="connsiteY3-582" fmla="*/ 3392269 h 3501989"/>
              <a:gd name="connsiteX4-583" fmla="*/ 2793390 w 6623863"/>
              <a:gd name="connsiteY4-584" fmla="*/ 3240418 h 3501989"/>
              <a:gd name="connsiteX5-585" fmla="*/ 4132384 w 6623863"/>
              <a:gd name="connsiteY5-586" fmla="*/ 2675512 h 3501989"/>
              <a:gd name="connsiteX6-587" fmla="*/ 5301761 w 6623863"/>
              <a:gd name="connsiteY6-588" fmla="*/ 1655604 h 3501989"/>
              <a:gd name="connsiteX7-589" fmla="*/ 6532684 w 6623863"/>
              <a:gd name="connsiteY7-590" fmla="*/ 116950 h 3501989"/>
              <a:gd name="connsiteX8-591" fmla="*/ 6532684 w 6623863"/>
              <a:gd name="connsiteY8-592" fmla="*/ 108158 h 3501989"/>
              <a:gd name="connsiteX9-593" fmla="*/ 6532684 w 6623863"/>
              <a:gd name="connsiteY9-594" fmla="*/ 108158 h 3501989"/>
              <a:gd name="connsiteX0-595" fmla="*/ 0 w 6623863"/>
              <a:gd name="connsiteY0-596" fmla="*/ 3501989 h 3501989"/>
              <a:gd name="connsiteX1-597" fmla="*/ 1222864 w 6623863"/>
              <a:gd name="connsiteY1-598" fmla="*/ 3496860 h 3501989"/>
              <a:gd name="connsiteX2-599" fmla="*/ 1473444 w 6623863"/>
              <a:gd name="connsiteY2-600" fmla="*/ 3489901 h 3501989"/>
              <a:gd name="connsiteX3-601" fmla="*/ 2171151 w 6623863"/>
              <a:gd name="connsiteY3-602" fmla="*/ 3392269 h 3501989"/>
              <a:gd name="connsiteX4-603" fmla="*/ 2793390 w 6623863"/>
              <a:gd name="connsiteY4-604" fmla="*/ 3240418 h 3501989"/>
              <a:gd name="connsiteX5-605" fmla="*/ 4132384 w 6623863"/>
              <a:gd name="connsiteY5-606" fmla="*/ 2675512 h 3501989"/>
              <a:gd name="connsiteX6-607" fmla="*/ 5301761 w 6623863"/>
              <a:gd name="connsiteY6-608" fmla="*/ 1655604 h 3501989"/>
              <a:gd name="connsiteX7-609" fmla="*/ 6532684 w 6623863"/>
              <a:gd name="connsiteY7-610" fmla="*/ 116950 h 3501989"/>
              <a:gd name="connsiteX8-611" fmla="*/ 6532684 w 6623863"/>
              <a:gd name="connsiteY8-612" fmla="*/ 108158 h 3501989"/>
              <a:gd name="connsiteX9-613" fmla="*/ 6532684 w 6623863"/>
              <a:gd name="connsiteY9-614" fmla="*/ 108158 h 3501989"/>
              <a:gd name="connsiteX0-615" fmla="*/ 0 w 6623863"/>
              <a:gd name="connsiteY0-616" fmla="*/ 3501989 h 3501989"/>
              <a:gd name="connsiteX1-617" fmla="*/ 1222864 w 6623863"/>
              <a:gd name="connsiteY1-618" fmla="*/ 3496860 h 3501989"/>
              <a:gd name="connsiteX2-619" fmla="*/ 1473444 w 6623863"/>
              <a:gd name="connsiteY2-620" fmla="*/ 3489901 h 3501989"/>
              <a:gd name="connsiteX3-621" fmla="*/ 2156864 w 6623863"/>
              <a:gd name="connsiteY3-622" fmla="*/ 3401794 h 3501989"/>
              <a:gd name="connsiteX4-623" fmla="*/ 2793390 w 6623863"/>
              <a:gd name="connsiteY4-624" fmla="*/ 3240418 h 3501989"/>
              <a:gd name="connsiteX5-625" fmla="*/ 4132384 w 6623863"/>
              <a:gd name="connsiteY5-626" fmla="*/ 2675512 h 3501989"/>
              <a:gd name="connsiteX6-627" fmla="*/ 5301761 w 6623863"/>
              <a:gd name="connsiteY6-628" fmla="*/ 1655604 h 3501989"/>
              <a:gd name="connsiteX7-629" fmla="*/ 6532684 w 6623863"/>
              <a:gd name="connsiteY7-630" fmla="*/ 116950 h 3501989"/>
              <a:gd name="connsiteX8-631" fmla="*/ 6532684 w 6623863"/>
              <a:gd name="connsiteY8-632" fmla="*/ 108158 h 3501989"/>
              <a:gd name="connsiteX9-633" fmla="*/ 6532684 w 6623863"/>
              <a:gd name="connsiteY9-634" fmla="*/ 108158 h 3501989"/>
              <a:gd name="connsiteX0-635" fmla="*/ 0 w 6623863"/>
              <a:gd name="connsiteY0-636" fmla="*/ 3501989 h 3501989"/>
              <a:gd name="connsiteX1-637" fmla="*/ 1222864 w 6623863"/>
              <a:gd name="connsiteY1-638" fmla="*/ 3496860 h 3501989"/>
              <a:gd name="connsiteX2-639" fmla="*/ 1504400 w 6623863"/>
              <a:gd name="connsiteY2-640" fmla="*/ 3482757 h 3501989"/>
              <a:gd name="connsiteX3-641" fmla="*/ 2156864 w 6623863"/>
              <a:gd name="connsiteY3-642" fmla="*/ 3401794 h 3501989"/>
              <a:gd name="connsiteX4-643" fmla="*/ 2793390 w 6623863"/>
              <a:gd name="connsiteY4-644" fmla="*/ 3240418 h 3501989"/>
              <a:gd name="connsiteX5-645" fmla="*/ 4132384 w 6623863"/>
              <a:gd name="connsiteY5-646" fmla="*/ 2675512 h 3501989"/>
              <a:gd name="connsiteX6-647" fmla="*/ 5301761 w 6623863"/>
              <a:gd name="connsiteY6-648" fmla="*/ 1655604 h 3501989"/>
              <a:gd name="connsiteX7-649" fmla="*/ 6532684 w 6623863"/>
              <a:gd name="connsiteY7-650" fmla="*/ 116950 h 3501989"/>
              <a:gd name="connsiteX8-651" fmla="*/ 6532684 w 6623863"/>
              <a:gd name="connsiteY8-652" fmla="*/ 108158 h 3501989"/>
              <a:gd name="connsiteX9-653" fmla="*/ 6532684 w 6623863"/>
              <a:gd name="connsiteY9-654" fmla="*/ 108158 h 3501989"/>
              <a:gd name="connsiteX0-655" fmla="*/ 0 w 6623863"/>
              <a:gd name="connsiteY0-656" fmla="*/ 3501989 h 3501989"/>
              <a:gd name="connsiteX1-657" fmla="*/ 1222864 w 6623863"/>
              <a:gd name="connsiteY1-658" fmla="*/ 3496860 h 3501989"/>
              <a:gd name="connsiteX2-659" fmla="*/ 1492494 w 6623863"/>
              <a:gd name="connsiteY2-660" fmla="*/ 3489901 h 3501989"/>
              <a:gd name="connsiteX3-661" fmla="*/ 2156864 w 6623863"/>
              <a:gd name="connsiteY3-662" fmla="*/ 3401794 h 3501989"/>
              <a:gd name="connsiteX4-663" fmla="*/ 2793390 w 6623863"/>
              <a:gd name="connsiteY4-664" fmla="*/ 3240418 h 3501989"/>
              <a:gd name="connsiteX5-665" fmla="*/ 4132384 w 6623863"/>
              <a:gd name="connsiteY5-666" fmla="*/ 2675512 h 3501989"/>
              <a:gd name="connsiteX6-667" fmla="*/ 5301761 w 6623863"/>
              <a:gd name="connsiteY6-668" fmla="*/ 1655604 h 3501989"/>
              <a:gd name="connsiteX7-669" fmla="*/ 6532684 w 6623863"/>
              <a:gd name="connsiteY7-670" fmla="*/ 116950 h 3501989"/>
              <a:gd name="connsiteX8-671" fmla="*/ 6532684 w 6623863"/>
              <a:gd name="connsiteY8-672" fmla="*/ 108158 h 3501989"/>
              <a:gd name="connsiteX9-673" fmla="*/ 6532684 w 6623863"/>
              <a:gd name="connsiteY9-674" fmla="*/ 108158 h 3501989"/>
              <a:gd name="connsiteX0-675" fmla="*/ 0 w 6623863"/>
              <a:gd name="connsiteY0-676" fmla="*/ 3501989 h 3501989"/>
              <a:gd name="connsiteX1-677" fmla="*/ 1222864 w 6623863"/>
              <a:gd name="connsiteY1-678" fmla="*/ 3496860 h 3501989"/>
              <a:gd name="connsiteX2-679" fmla="*/ 1511544 w 6623863"/>
              <a:gd name="connsiteY2-680" fmla="*/ 3485139 h 3501989"/>
              <a:gd name="connsiteX3-681" fmla="*/ 2156864 w 6623863"/>
              <a:gd name="connsiteY3-682" fmla="*/ 3401794 h 3501989"/>
              <a:gd name="connsiteX4-683" fmla="*/ 2793390 w 6623863"/>
              <a:gd name="connsiteY4-684" fmla="*/ 3240418 h 3501989"/>
              <a:gd name="connsiteX5-685" fmla="*/ 4132384 w 6623863"/>
              <a:gd name="connsiteY5-686" fmla="*/ 2675512 h 3501989"/>
              <a:gd name="connsiteX6-687" fmla="*/ 5301761 w 6623863"/>
              <a:gd name="connsiteY6-688" fmla="*/ 1655604 h 3501989"/>
              <a:gd name="connsiteX7-689" fmla="*/ 6532684 w 6623863"/>
              <a:gd name="connsiteY7-690" fmla="*/ 116950 h 3501989"/>
              <a:gd name="connsiteX8-691" fmla="*/ 6532684 w 6623863"/>
              <a:gd name="connsiteY8-692" fmla="*/ 108158 h 3501989"/>
              <a:gd name="connsiteX9-693" fmla="*/ 6532684 w 6623863"/>
              <a:gd name="connsiteY9-694" fmla="*/ 108158 h 3501989"/>
              <a:gd name="connsiteX0-695" fmla="*/ 0 w 6623863"/>
              <a:gd name="connsiteY0-696" fmla="*/ 3501989 h 3501989"/>
              <a:gd name="connsiteX1-697" fmla="*/ 603739 w 6623863"/>
              <a:gd name="connsiteY1-698" fmla="*/ 3496860 h 3501989"/>
              <a:gd name="connsiteX2-699" fmla="*/ 1511544 w 6623863"/>
              <a:gd name="connsiteY2-700" fmla="*/ 3485139 h 3501989"/>
              <a:gd name="connsiteX3-701" fmla="*/ 2156864 w 6623863"/>
              <a:gd name="connsiteY3-702" fmla="*/ 3401794 h 3501989"/>
              <a:gd name="connsiteX4-703" fmla="*/ 2793390 w 6623863"/>
              <a:gd name="connsiteY4-704" fmla="*/ 3240418 h 3501989"/>
              <a:gd name="connsiteX5-705" fmla="*/ 4132384 w 6623863"/>
              <a:gd name="connsiteY5-706" fmla="*/ 2675512 h 3501989"/>
              <a:gd name="connsiteX6-707" fmla="*/ 5301761 w 6623863"/>
              <a:gd name="connsiteY6-708" fmla="*/ 1655604 h 3501989"/>
              <a:gd name="connsiteX7-709" fmla="*/ 6532684 w 6623863"/>
              <a:gd name="connsiteY7-710" fmla="*/ 116950 h 3501989"/>
              <a:gd name="connsiteX8-711" fmla="*/ 6532684 w 6623863"/>
              <a:gd name="connsiteY8-712" fmla="*/ 108158 h 3501989"/>
              <a:gd name="connsiteX9-713" fmla="*/ 6532684 w 6623863"/>
              <a:gd name="connsiteY9-714" fmla="*/ 108158 h 3501989"/>
              <a:gd name="connsiteX0-715" fmla="*/ 0 w 6623863"/>
              <a:gd name="connsiteY0-716" fmla="*/ 3501989 h 3501989"/>
              <a:gd name="connsiteX1-717" fmla="*/ 603739 w 6623863"/>
              <a:gd name="connsiteY1-718" fmla="*/ 3496860 h 3501989"/>
              <a:gd name="connsiteX2-719" fmla="*/ 1327394 w 6623863"/>
              <a:gd name="connsiteY2-720" fmla="*/ 3488314 h 3501989"/>
              <a:gd name="connsiteX3-721" fmla="*/ 2156864 w 6623863"/>
              <a:gd name="connsiteY3-722" fmla="*/ 3401794 h 3501989"/>
              <a:gd name="connsiteX4-723" fmla="*/ 2793390 w 6623863"/>
              <a:gd name="connsiteY4-724" fmla="*/ 3240418 h 3501989"/>
              <a:gd name="connsiteX5-725" fmla="*/ 4132384 w 6623863"/>
              <a:gd name="connsiteY5-726" fmla="*/ 2675512 h 3501989"/>
              <a:gd name="connsiteX6-727" fmla="*/ 5301761 w 6623863"/>
              <a:gd name="connsiteY6-728" fmla="*/ 1655604 h 3501989"/>
              <a:gd name="connsiteX7-729" fmla="*/ 6532684 w 6623863"/>
              <a:gd name="connsiteY7-730" fmla="*/ 116950 h 3501989"/>
              <a:gd name="connsiteX8-731" fmla="*/ 6532684 w 6623863"/>
              <a:gd name="connsiteY8-732" fmla="*/ 108158 h 3501989"/>
              <a:gd name="connsiteX9-733" fmla="*/ 6532684 w 6623863"/>
              <a:gd name="connsiteY9-734" fmla="*/ 108158 h 3501989"/>
              <a:gd name="connsiteX0-735" fmla="*/ 0 w 6623863"/>
              <a:gd name="connsiteY0-736" fmla="*/ 3501989 h 3501989"/>
              <a:gd name="connsiteX1-737" fmla="*/ 603739 w 6623863"/>
              <a:gd name="connsiteY1-738" fmla="*/ 3496860 h 3501989"/>
              <a:gd name="connsiteX2-739" fmla="*/ 1327394 w 6623863"/>
              <a:gd name="connsiteY2-740" fmla="*/ 3488314 h 3501989"/>
              <a:gd name="connsiteX3-741" fmla="*/ 2156864 w 6623863"/>
              <a:gd name="connsiteY3-742" fmla="*/ 3401794 h 3501989"/>
              <a:gd name="connsiteX4-743" fmla="*/ 2793390 w 6623863"/>
              <a:gd name="connsiteY4-744" fmla="*/ 3240418 h 3501989"/>
              <a:gd name="connsiteX5-745" fmla="*/ 4132384 w 6623863"/>
              <a:gd name="connsiteY5-746" fmla="*/ 2675512 h 3501989"/>
              <a:gd name="connsiteX6-747" fmla="*/ 5301761 w 6623863"/>
              <a:gd name="connsiteY6-748" fmla="*/ 1655604 h 3501989"/>
              <a:gd name="connsiteX7-749" fmla="*/ 6532684 w 6623863"/>
              <a:gd name="connsiteY7-750" fmla="*/ 116950 h 3501989"/>
              <a:gd name="connsiteX8-751" fmla="*/ 6532684 w 6623863"/>
              <a:gd name="connsiteY8-752" fmla="*/ 108158 h 3501989"/>
              <a:gd name="connsiteX9-753" fmla="*/ 6532684 w 6623863"/>
              <a:gd name="connsiteY9-754" fmla="*/ 108158 h 3501989"/>
              <a:gd name="connsiteX0-755" fmla="*/ 0 w 6623863"/>
              <a:gd name="connsiteY0-756" fmla="*/ 3501989 h 3501989"/>
              <a:gd name="connsiteX1-757" fmla="*/ 603739 w 6623863"/>
              <a:gd name="connsiteY1-758" fmla="*/ 3496860 h 3501989"/>
              <a:gd name="connsiteX2-759" fmla="*/ 1327394 w 6623863"/>
              <a:gd name="connsiteY2-760" fmla="*/ 3488314 h 3501989"/>
              <a:gd name="connsiteX3-761" fmla="*/ 2156864 w 6623863"/>
              <a:gd name="connsiteY3-762" fmla="*/ 3401794 h 3501989"/>
              <a:gd name="connsiteX4-763" fmla="*/ 2793390 w 6623863"/>
              <a:gd name="connsiteY4-764" fmla="*/ 3240418 h 3501989"/>
              <a:gd name="connsiteX5-765" fmla="*/ 4132384 w 6623863"/>
              <a:gd name="connsiteY5-766" fmla="*/ 2675512 h 3501989"/>
              <a:gd name="connsiteX6-767" fmla="*/ 5301761 w 6623863"/>
              <a:gd name="connsiteY6-768" fmla="*/ 1655604 h 3501989"/>
              <a:gd name="connsiteX7-769" fmla="*/ 6532684 w 6623863"/>
              <a:gd name="connsiteY7-770" fmla="*/ 116950 h 3501989"/>
              <a:gd name="connsiteX8-771" fmla="*/ 6532684 w 6623863"/>
              <a:gd name="connsiteY8-772" fmla="*/ 108158 h 3501989"/>
              <a:gd name="connsiteX9-773" fmla="*/ 6532684 w 6623863"/>
              <a:gd name="connsiteY9-774" fmla="*/ 108158 h 3501989"/>
              <a:gd name="connsiteX0-775" fmla="*/ 0 w 6620688"/>
              <a:gd name="connsiteY0-776" fmla="*/ 3495639 h 3496860"/>
              <a:gd name="connsiteX1-777" fmla="*/ 600564 w 6620688"/>
              <a:gd name="connsiteY1-778" fmla="*/ 3496860 h 3496860"/>
              <a:gd name="connsiteX2-779" fmla="*/ 1324219 w 6620688"/>
              <a:gd name="connsiteY2-780" fmla="*/ 3488314 h 3496860"/>
              <a:gd name="connsiteX3-781" fmla="*/ 2153689 w 6620688"/>
              <a:gd name="connsiteY3-782" fmla="*/ 3401794 h 3496860"/>
              <a:gd name="connsiteX4-783" fmla="*/ 2790215 w 6620688"/>
              <a:gd name="connsiteY4-784" fmla="*/ 3240418 h 3496860"/>
              <a:gd name="connsiteX5-785" fmla="*/ 4129209 w 6620688"/>
              <a:gd name="connsiteY5-786" fmla="*/ 2675512 h 3496860"/>
              <a:gd name="connsiteX6-787" fmla="*/ 5298586 w 6620688"/>
              <a:gd name="connsiteY6-788" fmla="*/ 1655604 h 3496860"/>
              <a:gd name="connsiteX7-789" fmla="*/ 6529509 w 6620688"/>
              <a:gd name="connsiteY7-790" fmla="*/ 116950 h 3496860"/>
              <a:gd name="connsiteX8-791" fmla="*/ 6529509 w 6620688"/>
              <a:gd name="connsiteY8-792" fmla="*/ 108158 h 3496860"/>
              <a:gd name="connsiteX9-793" fmla="*/ 6529509 w 6620688"/>
              <a:gd name="connsiteY9-794" fmla="*/ 108158 h 3496860"/>
              <a:gd name="connsiteX0-795" fmla="*/ 0 w 7062909"/>
              <a:gd name="connsiteY0-796" fmla="*/ 3989461 h 3990682"/>
              <a:gd name="connsiteX1-797" fmla="*/ 600564 w 7062909"/>
              <a:gd name="connsiteY1-798" fmla="*/ 3990682 h 3990682"/>
              <a:gd name="connsiteX2-799" fmla="*/ 1324219 w 7062909"/>
              <a:gd name="connsiteY2-800" fmla="*/ 3982136 h 3990682"/>
              <a:gd name="connsiteX3-801" fmla="*/ 2153689 w 7062909"/>
              <a:gd name="connsiteY3-802" fmla="*/ 3895616 h 3990682"/>
              <a:gd name="connsiteX4-803" fmla="*/ 2790215 w 7062909"/>
              <a:gd name="connsiteY4-804" fmla="*/ 3734240 h 3990682"/>
              <a:gd name="connsiteX5-805" fmla="*/ 4129209 w 7062909"/>
              <a:gd name="connsiteY5-806" fmla="*/ 3169334 h 3990682"/>
              <a:gd name="connsiteX6-807" fmla="*/ 5298586 w 7062909"/>
              <a:gd name="connsiteY6-808" fmla="*/ 2149426 h 3990682"/>
              <a:gd name="connsiteX7-809" fmla="*/ 6529509 w 7062909"/>
              <a:gd name="connsiteY7-810" fmla="*/ 610772 h 3990682"/>
              <a:gd name="connsiteX8-811" fmla="*/ 6529509 w 7062909"/>
              <a:gd name="connsiteY8-812" fmla="*/ 601980 h 3990682"/>
              <a:gd name="connsiteX9-813" fmla="*/ 7062909 w 7062909"/>
              <a:gd name="connsiteY9-814" fmla="*/ 0 h 3990682"/>
              <a:gd name="connsiteX0-815" fmla="*/ 0 w 7062909"/>
              <a:gd name="connsiteY0-816" fmla="*/ 4058041 h 4059262"/>
              <a:gd name="connsiteX1-817" fmla="*/ 600564 w 7062909"/>
              <a:gd name="connsiteY1-818" fmla="*/ 4059262 h 4059262"/>
              <a:gd name="connsiteX2-819" fmla="*/ 1324219 w 7062909"/>
              <a:gd name="connsiteY2-820" fmla="*/ 4050716 h 4059262"/>
              <a:gd name="connsiteX3-821" fmla="*/ 2153689 w 7062909"/>
              <a:gd name="connsiteY3-822" fmla="*/ 3964196 h 4059262"/>
              <a:gd name="connsiteX4-823" fmla="*/ 2790215 w 7062909"/>
              <a:gd name="connsiteY4-824" fmla="*/ 3802820 h 4059262"/>
              <a:gd name="connsiteX5-825" fmla="*/ 4129209 w 7062909"/>
              <a:gd name="connsiteY5-826" fmla="*/ 3237914 h 4059262"/>
              <a:gd name="connsiteX6-827" fmla="*/ 5298586 w 7062909"/>
              <a:gd name="connsiteY6-828" fmla="*/ 2218006 h 4059262"/>
              <a:gd name="connsiteX7-829" fmla="*/ 6529509 w 7062909"/>
              <a:gd name="connsiteY7-830" fmla="*/ 679352 h 4059262"/>
              <a:gd name="connsiteX8-831" fmla="*/ 6529509 w 7062909"/>
              <a:gd name="connsiteY8-832" fmla="*/ 670560 h 4059262"/>
              <a:gd name="connsiteX9-833" fmla="*/ 7062909 w 7062909"/>
              <a:gd name="connsiteY9-834" fmla="*/ 0 h 4059262"/>
              <a:gd name="connsiteX0-835" fmla="*/ 0 w 7062909"/>
              <a:gd name="connsiteY0-836" fmla="*/ 4058041 h 4059262"/>
              <a:gd name="connsiteX1-837" fmla="*/ 600564 w 7062909"/>
              <a:gd name="connsiteY1-838" fmla="*/ 4059262 h 4059262"/>
              <a:gd name="connsiteX2-839" fmla="*/ 1324219 w 7062909"/>
              <a:gd name="connsiteY2-840" fmla="*/ 4050716 h 4059262"/>
              <a:gd name="connsiteX3-841" fmla="*/ 2153689 w 7062909"/>
              <a:gd name="connsiteY3-842" fmla="*/ 3964196 h 4059262"/>
              <a:gd name="connsiteX4-843" fmla="*/ 2790215 w 7062909"/>
              <a:gd name="connsiteY4-844" fmla="*/ 3802820 h 4059262"/>
              <a:gd name="connsiteX5-845" fmla="*/ 4129209 w 7062909"/>
              <a:gd name="connsiteY5-846" fmla="*/ 3237914 h 4059262"/>
              <a:gd name="connsiteX6-847" fmla="*/ 5298586 w 7062909"/>
              <a:gd name="connsiteY6-848" fmla="*/ 2218006 h 4059262"/>
              <a:gd name="connsiteX7-849" fmla="*/ 6529509 w 7062909"/>
              <a:gd name="connsiteY7-850" fmla="*/ 679352 h 4059262"/>
              <a:gd name="connsiteX8-851" fmla="*/ 6681909 w 7062909"/>
              <a:gd name="connsiteY8-852" fmla="*/ 480060 h 4059262"/>
              <a:gd name="connsiteX9-853" fmla="*/ 7062909 w 7062909"/>
              <a:gd name="connsiteY9-854" fmla="*/ 0 h 4059262"/>
              <a:gd name="connsiteX0-855" fmla="*/ 0 w 7062909"/>
              <a:gd name="connsiteY0-856" fmla="*/ 4058041 h 4059262"/>
              <a:gd name="connsiteX1-857" fmla="*/ 600564 w 7062909"/>
              <a:gd name="connsiteY1-858" fmla="*/ 4059262 h 4059262"/>
              <a:gd name="connsiteX2-859" fmla="*/ 1324219 w 7062909"/>
              <a:gd name="connsiteY2-860" fmla="*/ 4050716 h 4059262"/>
              <a:gd name="connsiteX3-861" fmla="*/ 2153689 w 7062909"/>
              <a:gd name="connsiteY3-862" fmla="*/ 3964196 h 4059262"/>
              <a:gd name="connsiteX4-863" fmla="*/ 2790215 w 7062909"/>
              <a:gd name="connsiteY4-864" fmla="*/ 3802820 h 4059262"/>
              <a:gd name="connsiteX5-865" fmla="*/ 4129209 w 7062909"/>
              <a:gd name="connsiteY5-866" fmla="*/ 3237914 h 4059262"/>
              <a:gd name="connsiteX6-867" fmla="*/ 5298586 w 7062909"/>
              <a:gd name="connsiteY6-868" fmla="*/ 2218006 h 4059262"/>
              <a:gd name="connsiteX7-869" fmla="*/ 6529509 w 7062909"/>
              <a:gd name="connsiteY7-870" fmla="*/ 679352 h 4059262"/>
              <a:gd name="connsiteX8-871" fmla="*/ 7062909 w 7062909"/>
              <a:gd name="connsiteY8-872" fmla="*/ 0 h 4059262"/>
              <a:gd name="connsiteX0-873" fmla="*/ 0 w 7458694"/>
              <a:gd name="connsiteY0-874" fmla="*/ 4030746 h 4059262"/>
              <a:gd name="connsiteX1-875" fmla="*/ 996349 w 7458694"/>
              <a:gd name="connsiteY1-876" fmla="*/ 4059262 h 4059262"/>
              <a:gd name="connsiteX2-877" fmla="*/ 1720004 w 7458694"/>
              <a:gd name="connsiteY2-878" fmla="*/ 4050716 h 4059262"/>
              <a:gd name="connsiteX3-879" fmla="*/ 2549474 w 7458694"/>
              <a:gd name="connsiteY3-880" fmla="*/ 3964196 h 4059262"/>
              <a:gd name="connsiteX4-881" fmla="*/ 3186000 w 7458694"/>
              <a:gd name="connsiteY4-882" fmla="*/ 3802820 h 4059262"/>
              <a:gd name="connsiteX5-883" fmla="*/ 4524994 w 7458694"/>
              <a:gd name="connsiteY5-884" fmla="*/ 3237914 h 4059262"/>
              <a:gd name="connsiteX6-885" fmla="*/ 5694371 w 7458694"/>
              <a:gd name="connsiteY6-886" fmla="*/ 2218006 h 4059262"/>
              <a:gd name="connsiteX7-887" fmla="*/ 6925294 w 7458694"/>
              <a:gd name="connsiteY7-888" fmla="*/ 679352 h 4059262"/>
              <a:gd name="connsiteX8-889" fmla="*/ 7458694 w 7458694"/>
              <a:gd name="connsiteY8-890" fmla="*/ 0 h 4059262"/>
              <a:gd name="connsiteX0-891" fmla="*/ 0 w 7445047"/>
              <a:gd name="connsiteY0-892" fmla="*/ 4071689 h 4071689"/>
              <a:gd name="connsiteX1-893" fmla="*/ 982702 w 7445047"/>
              <a:gd name="connsiteY1-894" fmla="*/ 4059262 h 4071689"/>
              <a:gd name="connsiteX2-895" fmla="*/ 1706357 w 7445047"/>
              <a:gd name="connsiteY2-896" fmla="*/ 4050716 h 4071689"/>
              <a:gd name="connsiteX3-897" fmla="*/ 2535827 w 7445047"/>
              <a:gd name="connsiteY3-898" fmla="*/ 3964196 h 4071689"/>
              <a:gd name="connsiteX4-899" fmla="*/ 3172353 w 7445047"/>
              <a:gd name="connsiteY4-900" fmla="*/ 3802820 h 4071689"/>
              <a:gd name="connsiteX5-901" fmla="*/ 4511347 w 7445047"/>
              <a:gd name="connsiteY5-902" fmla="*/ 3237914 h 4071689"/>
              <a:gd name="connsiteX6-903" fmla="*/ 5680724 w 7445047"/>
              <a:gd name="connsiteY6-904" fmla="*/ 2218006 h 4071689"/>
              <a:gd name="connsiteX7-905" fmla="*/ 6911647 w 7445047"/>
              <a:gd name="connsiteY7-906" fmla="*/ 679352 h 4071689"/>
              <a:gd name="connsiteX8-907" fmla="*/ 7445047 w 7445047"/>
              <a:gd name="connsiteY8-908" fmla="*/ 0 h 4071689"/>
              <a:gd name="connsiteX0-909" fmla="*/ 0 w 7472343"/>
              <a:gd name="connsiteY0-910" fmla="*/ 4044393 h 4059262"/>
              <a:gd name="connsiteX1-911" fmla="*/ 1009998 w 7472343"/>
              <a:gd name="connsiteY1-912" fmla="*/ 4059262 h 4059262"/>
              <a:gd name="connsiteX2-913" fmla="*/ 1733653 w 7472343"/>
              <a:gd name="connsiteY2-914" fmla="*/ 4050716 h 4059262"/>
              <a:gd name="connsiteX3-915" fmla="*/ 2563123 w 7472343"/>
              <a:gd name="connsiteY3-916" fmla="*/ 3964196 h 4059262"/>
              <a:gd name="connsiteX4-917" fmla="*/ 3199649 w 7472343"/>
              <a:gd name="connsiteY4-918" fmla="*/ 3802820 h 4059262"/>
              <a:gd name="connsiteX5-919" fmla="*/ 4538643 w 7472343"/>
              <a:gd name="connsiteY5-920" fmla="*/ 3237914 h 4059262"/>
              <a:gd name="connsiteX6-921" fmla="*/ 5708020 w 7472343"/>
              <a:gd name="connsiteY6-922" fmla="*/ 2218006 h 4059262"/>
              <a:gd name="connsiteX7-923" fmla="*/ 6938943 w 7472343"/>
              <a:gd name="connsiteY7-924" fmla="*/ 679352 h 4059262"/>
              <a:gd name="connsiteX8-925" fmla="*/ 7472343 w 7472343"/>
              <a:gd name="connsiteY8-926" fmla="*/ 0 h 4059262"/>
              <a:gd name="connsiteX0-927" fmla="*/ 0 w 7281274"/>
              <a:gd name="connsiteY0-928" fmla="*/ 4044393 h 4059262"/>
              <a:gd name="connsiteX1-929" fmla="*/ 818929 w 7281274"/>
              <a:gd name="connsiteY1-930" fmla="*/ 4059262 h 4059262"/>
              <a:gd name="connsiteX2-931" fmla="*/ 1542584 w 7281274"/>
              <a:gd name="connsiteY2-932" fmla="*/ 4050716 h 4059262"/>
              <a:gd name="connsiteX3-933" fmla="*/ 2372054 w 7281274"/>
              <a:gd name="connsiteY3-934" fmla="*/ 3964196 h 4059262"/>
              <a:gd name="connsiteX4-935" fmla="*/ 3008580 w 7281274"/>
              <a:gd name="connsiteY4-936" fmla="*/ 3802820 h 4059262"/>
              <a:gd name="connsiteX5-937" fmla="*/ 4347574 w 7281274"/>
              <a:gd name="connsiteY5-938" fmla="*/ 3237914 h 4059262"/>
              <a:gd name="connsiteX6-939" fmla="*/ 5516951 w 7281274"/>
              <a:gd name="connsiteY6-940" fmla="*/ 2218006 h 4059262"/>
              <a:gd name="connsiteX7-941" fmla="*/ 6747874 w 7281274"/>
              <a:gd name="connsiteY7-942" fmla="*/ 679352 h 4059262"/>
              <a:gd name="connsiteX8-943" fmla="*/ 7281274 w 7281274"/>
              <a:gd name="connsiteY8-944" fmla="*/ 0 h 4059262"/>
              <a:gd name="connsiteX0-945" fmla="*/ 0 w 7335865"/>
              <a:gd name="connsiteY0-946" fmla="*/ 4044393 h 4059262"/>
              <a:gd name="connsiteX1-947" fmla="*/ 873520 w 7335865"/>
              <a:gd name="connsiteY1-948" fmla="*/ 4059262 h 4059262"/>
              <a:gd name="connsiteX2-949" fmla="*/ 1597175 w 7335865"/>
              <a:gd name="connsiteY2-950" fmla="*/ 4050716 h 4059262"/>
              <a:gd name="connsiteX3-951" fmla="*/ 2426645 w 7335865"/>
              <a:gd name="connsiteY3-952" fmla="*/ 3964196 h 4059262"/>
              <a:gd name="connsiteX4-953" fmla="*/ 3063171 w 7335865"/>
              <a:gd name="connsiteY4-954" fmla="*/ 3802820 h 4059262"/>
              <a:gd name="connsiteX5-955" fmla="*/ 4402165 w 7335865"/>
              <a:gd name="connsiteY5-956" fmla="*/ 3237914 h 4059262"/>
              <a:gd name="connsiteX6-957" fmla="*/ 5571542 w 7335865"/>
              <a:gd name="connsiteY6-958" fmla="*/ 2218006 h 4059262"/>
              <a:gd name="connsiteX7-959" fmla="*/ 6802465 w 7335865"/>
              <a:gd name="connsiteY7-960" fmla="*/ 679352 h 4059262"/>
              <a:gd name="connsiteX8-961" fmla="*/ 7335865 w 7335865"/>
              <a:gd name="connsiteY8-962" fmla="*/ 0 h 4059262"/>
              <a:gd name="connsiteX0-963" fmla="*/ 0 w 7364440"/>
              <a:gd name="connsiteY0-964" fmla="*/ 4044393 h 4059262"/>
              <a:gd name="connsiteX1-965" fmla="*/ 902095 w 7364440"/>
              <a:gd name="connsiteY1-966" fmla="*/ 4059262 h 4059262"/>
              <a:gd name="connsiteX2-967" fmla="*/ 1625750 w 7364440"/>
              <a:gd name="connsiteY2-968" fmla="*/ 4050716 h 4059262"/>
              <a:gd name="connsiteX3-969" fmla="*/ 2455220 w 7364440"/>
              <a:gd name="connsiteY3-970" fmla="*/ 3964196 h 4059262"/>
              <a:gd name="connsiteX4-971" fmla="*/ 3091746 w 7364440"/>
              <a:gd name="connsiteY4-972" fmla="*/ 3802820 h 4059262"/>
              <a:gd name="connsiteX5-973" fmla="*/ 4430740 w 7364440"/>
              <a:gd name="connsiteY5-974" fmla="*/ 3237914 h 4059262"/>
              <a:gd name="connsiteX6-975" fmla="*/ 5600117 w 7364440"/>
              <a:gd name="connsiteY6-976" fmla="*/ 2218006 h 4059262"/>
              <a:gd name="connsiteX7-977" fmla="*/ 6831040 w 7364440"/>
              <a:gd name="connsiteY7-978" fmla="*/ 679352 h 4059262"/>
              <a:gd name="connsiteX8-979" fmla="*/ 7364440 w 7364440"/>
              <a:gd name="connsiteY8-980" fmla="*/ 0 h 4059262"/>
              <a:gd name="connsiteX0-981" fmla="*/ 0 w 7361265"/>
              <a:gd name="connsiteY0-982" fmla="*/ 4053918 h 4059262"/>
              <a:gd name="connsiteX1-983" fmla="*/ 898920 w 7361265"/>
              <a:gd name="connsiteY1-984" fmla="*/ 4059262 h 4059262"/>
              <a:gd name="connsiteX2-985" fmla="*/ 1622575 w 7361265"/>
              <a:gd name="connsiteY2-986" fmla="*/ 4050716 h 4059262"/>
              <a:gd name="connsiteX3-987" fmla="*/ 2452045 w 7361265"/>
              <a:gd name="connsiteY3-988" fmla="*/ 3964196 h 4059262"/>
              <a:gd name="connsiteX4-989" fmla="*/ 3088571 w 7361265"/>
              <a:gd name="connsiteY4-990" fmla="*/ 3802820 h 4059262"/>
              <a:gd name="connsiteX5-991" fmla="*/ 4427565 w 7361265"/>
              <a:gd name="connsiteY5-992" fmla="*/ 3237914 h 4059262"/>
              <a:gd name="connsiteX6-993" fmla="*/ 5596942 w 7361265"/>
              <a:gd name="connsiteY6-994" fmla="*/ 2218006 h 4059262"/>
              <a:gd name="connsiteX7-995" fmla="*/ 6827865 w 7361265"/>
              <a:gd name="connsiteY7-996" fmla="*/ 679352 h 4059262"/>
              <a:gd name="connsiteX8-997" fmla="*/ 7361265 w 7361265"/>
              <a:gd name="connsiteY8-998" fmla="*/ 0 h 4059262"/>
              <a:gd name="connsiteX0-999" fmla="*/ 0 w 7361265"/>
              <a:gd name="connsiteY0-1000" fmla="*/ 4053918 h 4059262"/>
              <a:gd name="connsiteX1-1001" fmla="*/ 898920 w 7361265"/>
              <a:gd name="connsiteY1-1002" fmla="*/ 4059262 h 4059262"/>
              <a:gd name="connsiteX2-1003" fmla="*/ 1622575 w 7361265"/>
              <a:gd name="connsiteY2-1004" fmla="*/ 4050716 h 4059262"/>
              <a:gd name="connsiteX3-1005" fmla="*/ 2452045 w 7361265"/>
              <a:gd name="connsiteY3-1006" fmla="*/ 3964196 h 4059262"/>
              <a:gd name="connsiteX4-1007" fmla="*/ 3088571 w 7361265"/>
              <a:gd name="connsiteY4-1008" fmla="*/ 3802820 h 4059262"/>
              <a:gd name="connsiteX5-1009" fmla="*/ 4427565 w 7361265"/>
              <a:gd name="connsiteY5-1010" fmla="*/ 3237914 h 4059262"/>
              <a:gd name="connsiteX6-1011" fmla="*/ 5596942 w 7361265"/>
              <a:gd name="connsiteY6-1012" fmla="*/ 2218006 h 4059262"/>
              <a:gd name="connsiteX7-1013" fmla="*/ 6827865 w 7361265"/>
              <a:gd name="connsiteY7-1014" fmla="*/ 679352 h 4059262"/>
              <a:gd name="connsiteX8-1015" fmla="*/ 7361265 w 7361265"/>
              <a:gd name="connsiteY8-1016" fmla="*/ 0 h 4059262"/>
              <a:gd name="connsiteX0-1017" fmla="*/ 0 w 7361265"/>
              <a:gd name="connsiteY0-1018" fmla="*/ 4053918 h 4059262"/>
              <a:gd name="connsiteX1-1019" fmla="*/ 898920 w 7361265"/>
              <a:gd name="connsiteY1-1020" fmla="*/ 4059262 h 4059262"/>
              <a:gd name="connsiteX2-1021" fmla="*/ 1622575 w 7361265"/>
              <a:gd name="connsiteY2-1022" fmla="*/ 4050716 h 4059262"/>
              <a:gd name="connsiteX3-1023" fmla="*/ 2452045 w 7361265"/>
              <a:gd name="connsiteY3-1024" fmla="*/ 3964196 h 4059262"/>
              <a:gd name="connsiteX4-1025" fmla="*/ 3088571 w 7361265"/>
              <a:gd name="connsiteY4-1026" fmla="*/ 3802820 h 4059262"/>
              <a:gd name="connsiteX5-1027" fmla="*/ 4427565 w 7361265"/>
              <a:gd name="connsiteY5-1028" fmla="*/ 3237914 h 4059262"/>
              <a:gd name="connsiteX6-1029" fmla="*/ 5596942 w 7361265"/>
              <a:gd name="connsiteY6-1030" fmla="*/ 2218006 h 4059262"/>
              <a:gd name="connsiteX7-1031" fmla="*/ 6827865 w 7361265"/>
              <a:gd name="connsiteY7-1032" fmla="*/ 679352 h 4059262"/>
              <a:gd name="connsiteX8-1033" fmla="*/ 7361265 w 7361265"/>
              <a:gd name="connsiteY8-1034" fmla="*/ 0 h 4059262"/>
              <a:gd name="connsiteX0-1035" fmla="*/ 0 w 7361265"/>
              <a:gd name="connsiteY0-1036" fmla="*/ 4053918 h 4059262"/>
              <a:gd name="connsiteX1-1037" fmla="*/ 898920 w 7361265"/>
              <a:gd name="connsiteY1-1038" fmla="*/ 4059262 h 4059262"/>
              <a:gd name="connsiteX2-1039" fmla="*/ 1622575 w 7361265"/>
              <a:gd name="connsiteY2-1040" fmla="*/ 4050716 h 4059262"/>
              <a:gd name="connsiteX3-1041" fmla="*/ 2452045 w 7361265"/>
              <a:gd name="connsiteY3-1042" fmla="*/ 3964196 h 4059262"/>
              <a:gd name="connsiteX4-1043" fmla="*/ 3088571 w 7361265"/>
              <a:gd name="connsiteY4-1044" fmla="*/ 3802820 h 4059262"/>
              <a:gd name="connsiteX5-1045" fmla="*/ 4427565 w 7361265"/>
              <a:gd name="connsiteY5-1046" fmla="*/ 3237914 h 4059262"/>
              <a:gd name="connsiteX6-1047" fmla="*/ 5596942 w 7361265"/>
              <a:gd name="connsiteY6-1048" fmla="*/ 2218006 h 4059262"/>
              <a:gd name="connsiteX7-1049" fmla="*/ 6827865 w 7361265"/>
              <a:gd name="connsiteY7-1050" fmla="*/ 679352 h 4059262"/>
              <a:gd name="connsiteX8-1051" fmla="*/ 7361265 w 7361265"/>
              <a:gd name="connsiteY8-1052" fmla="*/ 0 h 4059262"/>
              <a:gd name="connsiteX0-1053" fmla="*/ 0 w 7361265"/>
              <a:gd name="connsiteY0-1054" fmla="*/ 4053918 h 4059262"/>
              <a:gd name="connsiteX1-1055" fmla="*/ 898920 w 7361265"/>
              <a:gd name="connsiteY1-1056" fmla="*/ 4059262 h 4059262"/>
              <a:gd name="connsiteX2-1057" fmla="*/ 1622575 w 7361265"/>
              <a:gd name="connsiteY2-1058" fmla="*/ 4050716 h 4059262"/>
              <a:gd name="connsiteX3-1059" fmla="*/ 2452045 w 7361265"/>
              <a:gd name="connsiteY3-1060" fmla="*/ 3964196 h 4059262"/>
              <a:gd name="connsiteX4-1061" fmla="*/ 3088571 w 7361265"/>
              <a:gd name="connsiteY4-1062" fmla="*/ 3802820 h 4059262"/>
              <a:gd name="connsiteX5-1063" fmla="*/ 4427565 w 7361265"/>
              <a:gd name="connsiteY5-1064" fmla="*/ 3237914 h 4059262"/>
              <a:gd name="connsiteX6-1065" fmla="*/ 5596942 w 7361265"/>
              <a:gd name="connsiteY6-1066" fmla="*/ 2218006 h 4059262"/>
              <a:gd name="connsiteX7-1067" fmla="*/ 6827865 w 7361265"/>
              <a:gd name="connsiteY7-1068" fmla="*/ 679352 h 4059262"/>
              <a:gd name="connsiteX8-1069" fmla="*/ 7361265 w 7361265"/>
              <a:gd name="connsiteY8-1070" fmla="*/ 0 h 4059262"/>
              <a:gd name="connsiteX0-1071" fmla="*/ 0 w 7361265"/>
              <a:gd name="connsiteY0-1072" fmla="*/ 4053918 h 4059262"/>
              <a:gd name="connsiteX1-1073" fmla="*/ 898920 w 7361265"/>
              <a:gd name="connsiteY1-1074" fmla="*/ 4059262 h 4059262"/>
              <a:gd name="connsiteX2-1075" fmla="*/ 1622575 w 7361265"/>
              <a:gd name="connsiteY2-1076" fmla="*/ 4050716 h 4059262"/>
              <a:gd name="connsiteX3-1077" fmla="*/ 2452045 w 7361265"/>
              <a:gd name="connsiteY3-1078" fmla="*/ 3964196 h 4059262"/>
              <a:gd name="connsiteX4-1079" fmla="*/ 3088571 w 7361265"/>
              <a:gd name="connsiteY4-1080" fmla="*/ 3802820 h 4059262"/>
              <a:gd name="connsiteX5-1081" fmla="*/ 4427565 w 7361265"/>
              <a:gd name="connsiteY5-1082" fmla="*/ 3237914 h 4059262"/>
              <a:gd name="connsiteX6-1083" fmla="*/ 5596942 w 7361265"/>
              <a:gd name="connsiteY6-1084" fmla="*/ 2218006 h 4059262"/>
              <a:gd name="connsiteX7-1085" fmla="*/ 6827865 w 7361265"/>
              <a:gd name="connsiteY7-1086" fmla="*/ 679352 h 4059262"/>
              <a:gd name="connsiteX8-1087" fmla="*/ 7361265 w 7361265"/>
              <a:gd name="connsiteY8-1088" fmla="*/ 0 h 4059262"/>
              <a:gd name="connsiteX0-1089" fmla="*/ 0 w 7361265"/>
              <a:gd name="connsiteY0-1090" fmla="*/ 4053918 h 4059262"/>
              <a:gd name="connsiteX1-1091" fmla="*/ 898920 w 7361265"/>
              <a:gd name="connsiteY1-1092" fmla="*/ 4059262 h 4059262"/>
              <a:gd name="connsiteX2-1093" fmla="*/ 1622575 w 7361265"/>
              <a:gd name="connsiteY2-1094" fmla="*/ 4050716 h 4059262"/>
              <a:gd name="connsiteX3-1095" fmla="*/ 2452045 w 7361265"/>
              <a:gd name="connsiteY3-1096" fmla="*/ 3964196 h 4059262"/>
              <a:gd name="connsiteX4-1097" fmla="*/ 3088571 w 7361265"/>
              <a:gd name="connsiteY4-1098" fmla="*/ 3802820 h 4059262"/>
              <a:gd name="connsiteX5-1099" fmla="*/ 4427565 w 7361265"/>
              <a:gd name="connsiteY5-1100" fmla="*/ 3237914 h 4059262"/>
              <a:gd name="connsiteX6-1101" fmla="*/ 5596942 w 7361265"/>
              <a:gd name="connsiteY6-1102" fmla="*/ 2218006 h 4059262"/>
              <a:gd name="connsiteX7-1103" fmla="*/ 6827865 w 7361265"/>
              <a:gd name="connsiteY7-1104" fmla="*/ 679352 h 4059262"/>
              <a:gd name="connsiteX8-1105" fmla="*/ 7361265 w 7361265"/>
              <a:gd name="connsiteY8-1106" fmla="*/ 0 h 4059262"/>
              <a:gd name="connsiteX0-1107" fmla="*/ 0 w 7361265"/>
              <a:gd name="connsiteY0-1108" fmla="*/ 4053918 h 4059262"/>
              <a:gd name="connsiteX1-1109" fmla="*/ 898920 w 7361265"/>
              <a:gd name="connsiteY1-1110" fmla="*/ 4059262 h 4059262"/>
              <a:gd name="connsiteX2-1111" fmla="*/ 1622575 w 7361265"/>
              <a:gd name="connsiteY2-1112" fmla="*/ 4050716 h 4059262"/>
              <a:gd name="connsiteX3-1113" fmla="*/ 2452045 w 7361265"/>
              <a:gd name="connsiteY3-1114" fmla="*/ 3964196 h 4059262"/>
              <a:gd name="connsiteX4-1115" fmla="*/ 3088571 w 7361265"/>
              <a:gd name="connsiteY4-1116" fmla="*/ 3802820 h 4059262"/>
              <a:gd name="connsiteX5-1117" fmla="*/ 4427565 w 7361265"/>
              <a:gd name="connsiteY5-1118" fmla="*/ 3237914 h 4059262"/>
              <a:gd name="connsiteX6-1119" fmla="*/ 5716005 w 7361265"/>
              <a:gd name="connsiteY6-1120" fmla="*/ 2303731 h 4059262"/>
              <a:gd name="connsiteX7-1121" fmla="*/ 6827865 w 7361265"/>
              <a:gd name="connsiteY7-1122" fmla="*/ 679352 h 4059262"/>
              <a:gd name="connsiteX8-1123" fmla="*/ 7361265 w 7361265"/>
              <a:gd name="connsiteY8-1124" fmla="*/ 0 h 4059262"/>
              <a:gd name="connsiteX0-1125" fmla="*/ 0 w 7361265"/>
              <a:gd name="connsiteY0-1126" fmla="*/ 4053918 h 4059262"/>
              <a:gd name="connsiteX1-1127" fmla="*/ 898920 w 7361265"/>
              <a:gd name="connsiteY1-1128" fmla="*/ 4059262 h 4059262"/>
              <a:gd name="connsiteX2-1129" fmla="*/ 1622575 w 7361265"/>
              <a:gd name="connsiteY2-1130" fmla="*/ 4050716 h 4059262"/>
              <a:gd name="connsiteX3-1131" fmla="*/ 2452045 w 7361265"/>
              <a:gd name="connsiteY3-1132" fmla="*/ 3964196 h 4059262"/>
              <a:gd name="connsiteX4-1133" fmla="*/ 3088571 w 7361265"/>
              <a:gd name="connsiteY4-1134" fmla="*/ 3802820 h 4059262"/>
              <a:gd name="connsiteX5-1135" fmla="*/ 4427565 w 7361265"/>
              <a:gd name="connsiteY5-1136" fmla="*/ 3237914 h 4059262"/>
              <a:gd name="connsiteX6-1137" fmla="*/ 5716005 w 7361265"/>
              <a:gd name="connsiteY6-1138" fmla="*/ 2303731 h 4059262"/>
              <a:gd name="connsiteX7-1139" fmla="*/ 7043765 w 7361265"/>
              <a:gd name="connsiteY7-1140" fmla="*/ 812702 h 4059262"/>
              <a:gd name="connsiteX8-1141" fmla="*/ 7361265 w 7361265"/>
              <a:gd name="connsiteY8-1142" fmla="*/ 0 h 4059262"/>
              <a:gd name="connsiteX0-1143" fmla="*/ 0 w 7418415"/>
              <a:gd name="connsiteY0-1144" fmla="*/ 3660218 h 3665562"/>
              <a:gd name="connsiteX1-1145" fmla="*/ 898920 w 7418415"/>
              <a:gd name="connsiteY1-1146" fmla="*/ 3665562 h 3665562"/>
              <a:gd name="connsiteX2-1147" fmla="*/ 1622575 w 7418415"/>
              <a:gd name="connsiteY2-1148" fmla="*/ 3657016 h 3665562"/>
              <a:gd name="connsiteX3-1149" fmla="*/ 2452045 w 7418415"/>
              <a:gd name="connsiteY3-1150" fmla="*/ 3570496 h 3665562"/>
              <a:gd name="connsiteX4-1151" fmla="*/ 3088571 w 7418415"/>
              <a:gd name="connsiteY4-1152" fmla="*/ 3409120 h 3665562"/>
              <a:gd name="connsiteX5-1153" fmla="*/ 4427565 w 7418415"/>
              <a:gd name="connsiteY5-1154" fmla="*/ 2844214 h 3665562"/>
              <a:gd name="connsiteX6-1155" fmla="*/ 5716005 w 7418415"/>
              <a:gd name="connsiteY6-1156" fmla="*/ 1910031 h 3665562"/>
              <a:gd name="connsiteX7-1157" fmla="*/ 7043765 w 7418415"/>
              <a:gd name="connsiteY7-1158" fmla="*/ 419002 h 3665562"/>
              <a:gd name="connsiteX8-1159" fmla="*/ 7418415 w 7418415"/>
              <a:gd name="connsiteY8-1160" fmla="*/ 0 h 3665562"/>
              <a:gd name="connsiteX0-1161" fmla="*/ 0 w 7418415"/>
              <a:gd name="connsiteY0-1162" fmla="*/ 3660218 h 3665562"/>
              <a:gd name="connsiteX1-1163" fmla="*/ 898920 w 7418415"/>
              <a:gd name="connsiteY1-1164" fmla="*/ 3665562 h 3665562"/>
              <a:gd name="connsiteX2-1165" fmla="*/ 1622575 w 7418415"/>
              <a:gd name="connsiteY2-1166" fmla="*/ 3657016 h 3665562"/>
              <a:gd name="connsiteX3-1167" fmla="*/ 2452045 w 7418415"/>
              <a:gd name="connsiteY3-1168" fmla="*/ 3570496 h 3665562"/>
              <a:gd name="connsiteX4-1169" fmla="*/ 3088571 w 7418415"/>
              <a:gd name="connsiteY4-1170" fmla="*/ 3409120 h 3665562"/>
              <a:gd name="connsiteX5-1171" fmla="*/ 4427565 w 7418415"/>
              <a:gd name="connsiteY5-1172" fmla="*/ 2844214 h 3665562"/>
              <a:gd name="connsiteX6-1173" fmla="*/ 5716005 w 7418415"/>
              <a:gd name="connsiteY6-1174" fmla="*/ 1910031 h 3665562"/>
              <a:gd name="connsiteX7-1175" fmla="*/ 7043765 w 7418415"/>
              <a:gd name="connsiteY7-1176" fmla="*/ 419002 h 3665562"/>
              <a:gd name="connsiteX8-1177" fmla="*/ 7418415 w 7418415"/>
              <a:gd name="connsiteY8-1178" fmla="*/ 0 h 3665562"/>
              <a:gd name="connsiteX0-1179" fmla="*/ 0 w 7418415"/>
              <a:gd name="connsiteY0-1180" fmla="*/ 3660218 h 3665562"/>
              <a:gd name="connsiteX1-1181" fmla="*/ 898920 w 7418415"/>
              <a:gd name="connsiteY1-1182" fmla="*/ 3665562 h 3665562"/>
              <a:gd name="connsiteX2-1183" fmla="*/ 1622575 w 7418415"/>
              <a:gd name="connsiteY2-1184" fmla="*/ 3657016 h 3665562"/>
              <a:gd name="connsiteX3-1185" fmla="*/ 2452045 w 7418415"/>
              <a:gd name="connsiteY3-1186" fmla="*/ 3570496 h 3665562"/>
              <a:gd name="connsiteX4-1187" fmla="*/ 3088571 w 7418415"/>
              <a:gd name="connsiteY4-1188" fmla="*/ 3409120 h 3665562"/>
              <a:gd name="connsiteX5-1189" fmla="*/ 4427565 w 7418415"/>
              <a:gd name="connsiteY5-1190" fmla="*/ 2844214 h 3665562"/>
              <a:gd name="connsiteX6-1191" fmla="*/ 5716005 w 7418415"/>
              <a:gd name="connsiteY6-1192" fmla="*/ 1910031 h 3665562"/>
              <a:gd name="connsiteX7-1193" fmla="*/ 7043765 w 7418415"/>
              <a:gd name="connsiteY7-1194" fmla="*/ 419002 h 3665562"/>
              <a:gd name="connsiteX8-1195" fmla="*/ 7418415 w 7418415"/>
              <a:gd name="connsiteY8-1196" fmla="*/ 0 h 3665562"/>
              <a:gd name="connsiteX0-1197" fmla="*/ 0 w 7418415"/>
              <a:gd name="connsiteY0-1198" fmla="*/ 3660218 h 3665562"/>
              <a:gd name="connsiteX1-1199" fmla="*/ 898920 w 7418415"/>
              <a:gd name="connsiteY1-1200" fmla="*/ 3665562 h 3665562"/>
              <a:gd name="connsiteX2-1201" fmla="*/ 1622575 w 7418415"/>
              <a:gd name="connsiteY2-1202" fmla="*/ 3657016 h 3665562"/>
              <a:gd name="connsiteX3-1203" fmla="*/ 2452045 w 7418415"/>
              <a:gd name="connsiteY3-1204" fmla="*/ 3570496 h 3665562"/>
              <a:gd name="connsiteX4-1205" fmla="*/ 3088571 w 7418415"/>
              <a:gd name="connsiteY4-1206" fmla="*/ 3409120 h 3665562"/>
              <a:gd name="connsiteX5-1207" fmla="*/ 4427565 w 7418415"/>
              <a:gd name="connsiteY5-1208" fmla="*/ 2844214 h 3665562"/>
              <a:gd name="connsiteX6-1209" fmla="*/ 5716005 w 7418415"/>
              <a:gd name="connsiteY6-1210" fmla="*/ 1910031 h 3665562"/>
              <a:gd name="connsiteX7-1211" fmla="*/ 7043765 w 7418415"/>
              <a:gd name="connsiteY7-1212" fmla="*/ 419002 h 3665562"/>
              <a:gd name="connsiteX8-1213" fmla="*/ 7418415 w 7418415"/>
              <a:gd name="connsiteY8-1214" fmla="*/ 0 h 3665562"/>
              <a:gd name="connsiteX0-1215" fmla="*/ 0 w 7415240"/>
              <a:gd name="connsiteY0-1216" fmla="*/ 3564968 h 3570312"/>
              <a:gd name="connsiteX1-1217" fmla="*/ 898920 w 7415240"/>
              <a:gd name="connsiteY1-1218" fmla="*/ 3570312 h 3570312"/>
              <a:gd name="connsiteX2-1219" fmla="*/ 1622575 w 7415240"/>
              <a:gd name="connsiteY2-1220" fmla="*/ 3561766 h 3570312"/>
              <a:gd name="connsiteX3-1221" fmla="*/ 2452045 w 7415240"/>
              <a:gd name="connsiteY3-1222" fmla="*/ 3475246 h 3570312"/>
              <a:gd name="connsiteX4-1223" fmla="*/ 3088571 w 7415240"/>
              <a:gd name="connsiteY4-1224" fmla="*/ 3313870 h 3570312"/>
              <a:gd name="connsiteX5-1225" fmla="*/ 4427565 w 7415240"/>
              <a:gd name="connsiteY5-1226" fmla="*/ 2748964 h 3570312"/>
              <a:gd name="connsiteX6-1227" fmla="*/ 5716005 w 7415240"/>
              <a:gd name="connsiteY6-1228" fmla="*/ 1814781 h 3570312"/>
              <a:gd name="connsiteX7-1229" fmla="*/ 7043765 w 7415240"/>
              <a:gd name="connsiteY7-1230" fmla="*/ 323752 h 3570312"/>
              <a:gd name="connsiteX8-1231" fmla="*/ 7415240 w 7415240"/>
              <a:gd name="connsiteY8-1232" fmla="*/ 0 h 3570312"/>
              <a:gd name="connsiteX0-1233" fmla="*/ 0 w 7415240"/>
              <a:gd name="connsiteY0-1234" fmla="*/ 3564968 h 3570312"/>
              <a:gd name="connsiteX1-1235" fmla="*/ 898920 w 7415240"/>
              <a:gd name="connsiteY1-1236" fmla="*/ 3570312 h 3570312"/>
              <a:gd name="connsiteX2-1237" fmla="*/ 1622575 w 7415240"/>
              <a:gd name="connsiteY2-1238" fmla="*/ 3561766 h 3570312"/>
              <a:gd name="connsiteX3-1239" fmla="*/ 2452045 w 7415240"/>
              <a:gd name="connsiteY3-1240" fmla="*/ 3475246 h 3570312"/>
              <a:gd name="connsiteX4-1241" fmla="*/ 3088571 w 7415240"/>
              <a:gd name="connsiteY4-1242" fmla="*/ 3313870 h 3570312"/>
              <a:gd name="connsiteX5-1243" fmla="*/ 4427565 w 7415240"/>
              <a:gd name="connsiteY5-1244" fmla="*/ 2748964 h 3570312"/>
              <a:gd name="connsiteX6-1245" fmla="*/ 5716005 w 7415240"/>
              <a:gd name="connsiteY6-1246" fmla="*/ 1814781 h 3570312"/>
              <a:gd name="connsiteX7-1247" fmla="*/ 7043765 w 7415240"/>
              <a:gd name="connsiteY7-1248" fmla="*/ 323752 h 3570312"/>
              <a:gd name="connsiteX8-1249" fmla="*/ 7415240 w 7415240"/>
              <a:gd name="connsiteY8-1250" fmla="*/ 0 h 3570312"/>
              <a:gd name="connsiteX0-1251" fmla="*/ 0 w 7462440"/>
              <a:gd name="connsiteY0-1252" fmla="*/ 3657910 h 3663254"/>
              <a:gd name="connsiteX1-1253" fmla="*/ 898920 w 7462440"/>
              <a:gd name="connsiteY1-1254" fmla="*/ 3663254 h 3663254"/>
              <a:gd name="connsiteX2-1255" fmla="*/ 1622575 w 7462440"/>
              <a:gd name="connsiteY2-1256" fmla="*/ 3654708 h 3663254"/>
              <a:gd name="connsiteX3-1257" fmla="*/ 2452045 w 7462440"/>
              <a:gd name="connsiteY3-1258" fmla="*/ 3568188 h 3663254"/>
              <a:gd name="connsiteX4-1259" fmla="*/ 3088571 w 7462440"/>
              <a:gd name="connsiteY4-1260" fmla="*/ 3406812 h 3663254"/>
              <a:gd name="connsiteX5-1261" fmla="*/ 4427565 w 7462440"/>
              <a:gd name="connsiteY5-1262" fmla="*/ 2841906 h 3663254"/>
              <a:gd name="connsiteX6-1263" fmla="*/ 5716005 w 7462440"/>
              <a:gd name="connsiteY6-1264" fmla="*/ 1907723 h 3663254"/>
              <a:gd name="connsiteX7-1265" fmla="*/ 7043765 w 7462440"/>
              <a:gd name="connsiteY7-1266" fmla="*/ 416694 h 3663254"/>
              <a:gd name="connsiteX8-1267" fmla="*/ 7415240 w 7462440"/>
              <a:gd name="connsiteY8-1268" fmla="*/ 92942 h 3663254"/>
              <a:gd name="connsiteX0-1269" fmla="*/ 0 w 7580514"/>
              <a:gd name="connsiteY0-1270" fmla="*/ 3655430 h 3660774"/>
              <a:gd name="connsiteX1-1271" fmla="*/ 898920 w 7580514"/>
              <a:gd name="connsiteY1-1272" fmla="*/ 3660774 h 3660774"/>
              <a:gd name="connsiteX2-1273" fmla="*/ 1622575 w 7580514"/>
              <a:gd name="connsiteY2-1274" fmla="*/ 3652228 h 3660774"/>
              <a:gd name="connsiteX3-1275" fmla="*/ 2452045 w 7580514"/>
              <a:gd name="connsiteY3-1276" fmla="*/ 3565708 h 3660774"/>
              <a:gd name="connsiteX4-1277" fmla="*/ 3088571 w 7580514"/>
              <a:gd name="connsiteY4-1278" fmla="*/ 3404332 h 3660774"/>
              <a:gd name="connsiteX5-1279" fmla="*/ 4427565 w 7580514"/>
              <a:gd name="connsiteY5-1280" fmla="*/ 2839426 h 3660774"/>
              <a:gd name="connsiteX6-1281" fmla="*/ 5716005 w 7580514"/>
              <a:gd name="connsiteY6-1282" fmla="*/ 1905243 h 3660774"/>
              <a:gd name="connsiteX7-1283" fmla="*/ 7043765 w 7580514"/>
              <a:gd name="connsiteY7-1284" fmla="*/ 414214 h 3660774"/>
              <a:gd name="connsiteX8-1285" fmla="*/ 7545415 w 7580514"/>
              <a:gd name="connsiteY8-1286" fmla="*/ 93637 h 3660774"/>
              <a:gd name="connsiteX0-1287" fmla="*/ 0 w 7545415"/>
              <a:gd name="connsiteY0-1288" fmla="*/ 3563240 h 3568584"/>
              <a:gd name="connsiteX1-1289" fmla="*/ 898920 w 7545415"/>
              <a:gd name="connsiteY1-1290" fmla="*/ 3568584 h 3568584"/>
              <a:gd name="connsiteX2-1291" fmla="*/ 1622575 w 7545415"/>
              <a:gd name="connsiteY2-1292" fmla="*/ 3560038 h 3568584"/>
              <a:gd name="connsiteX3-1293" fmla="*/ 2452045 w 7545415"/>
              <a:gd name="connsiteY3-1294" fmla="*/ 3473518 h 3568584"/>
              <a:gd name="connsiteX4-1295" fmla="*/ 3088571 w 7545415"/>
              <a:gd name="connsiteY4-1296" fmla="*/ 3312142 h 3568584"/>
              <a:gd name="connsiteX5-1297" fmla="*/ 4427565 w 7545415"/>
              <a:gd name="connsiteY5-1298" fmla="*/ 2747236 h 3568584"/>
              <a:gd name="connsiteX6-1299" fmla="*/ 5716005 w 7545415"/>
              <a:gd name="connsiteY6-1300" fmla="*/ 1813053 h 3568584"/>
              <a:gd name="connsiteX7-1301" fmla="*/ 7043765 w 7545415"/>
              <a:gd name="connsiteY7-1302" fmla="*/ 322024 h 3568584"/>
              <a:gd name="connsiteX8-1303" fmla="*/ 7545415 w 7545415"/>
              <a:gd name="connsiteY8-1304" fmla="*/ 1447 h 3568584"/>
              <a:gd name="connsiteX0-1305" fmla="*/ 0 w 7545415"/>
              <a:gd name="connsiteY0-1306" fmla="*/ 3561793 h 3567137"/>
              <a:gd name="connsiteX1-1307" fmla="*/ 898920 w 7545415"/>
              <a:gd name="connsiteY1-1308" fmla="*/ 3567137 h 3567137"/>
              <a:gd name="connsiteX2-1309" fmla="*/ 1622575 w 7545415"/>
              <a:gd name="connsiteY2-1310" fmla="*/ 3558591 h 3567137"/>
              <a:gd name="connsiteX3-1311" fmla="*/ 2452045 w 7545415"/>
              <a:gd name="connsiteY3-1312" fmla="*/ 3472071 h 3567137"/>
              <a:gd name="connsiteX4-1313" fmla="*/ 3088571 w 7545415"/>
              <a:gd name="connsiteY4-1314" fmla="*/ 3310695 h 3567137"/>
              <a:gd name="connsiteX5-1315" fmla="*/ 4427565 w 7545415"/>
              <a:gd name="connsiteY5-1316" fmla="*/ 2745789 h 3567137"/>
              <a:gd name="connsiteX6-1317" fmla="*/ 5716005 w 7545415"/>
              <a:gd name="connsiteY6-1318" fmla="*/ 1811606 h 3567137"/>
              <a:gd name="connsiteX7-1319" fmla="*/ 7043765 w 7545415"/>
              <a:gd name="connsiteY7-1320" fmla="*/ 320577 h 3567137"/>
              <a:gd name="connsiteX8-1321" fmla="*/ 7545415 w 7545415"/>
              <a:gd name="connsiteY8-1322" fmla="*/ 0 h 3567137"/>
              <a:gd name="connsiteX0-1323" fmla="*/ 0 w 7545415"/>
              <a:gd name="connsiteY0-1324" fmla="*/ 3561793 h 3567137"/>
              <a:gd name="connsiteX1-1325" fmla="*/ 898920 w 7545415"/>
              <a:gd name="connsiteY1-1326" fmla="*/ 3567137 h 3567137"/>
              <a:gd name="connsiteX2-1327" fmla="*/ 1622575 w 7545415"/>
              <a:gd name="connsiteY2-1328" fmla="*/ 3558591 h 3567137"/>
              <a:gd name="connsiteX3-1329" fmla="*/ 2452045 w 7545415"/>
              <a:gd name="connsiteY3-1330" fmla="*/ 3472071 h 3567137"/>
              <a:gd name="connsiteX4-1331" fmla="*/ 3088571 w 7545415"/>
              <a:gd name="connsiteY4-1332" fmla="*/ 3310695 h 3567137"/>
              <a:gd name="connsiteX5-1333" fmla="*/ 4427565 w 7545415"/>
              <a:gd name="connsiteY5-1334" fmla="*/ 2745789 h 3567137"/>
              <a:gd name="connsiteX6-1335" fmla="*/ 5716005 w 7545415"/>
              <a:gd name="connsiteY6-1336" fmla="*/ 1811606 h 3567137"/>
              <a:gd name="connsiteX7-1337" fmla="*/ 7043765 w 7545415"/>
              <a:gd name="connsiteY7-1338" fmla="*/ 320577 h 3567137"/>
              <a:gd name="connsiteX8-1339" fmla="*/ 7545415 w 7545415"/>
              <a:gd name="connsiteY8-1340" fmla="*/ 0 h 3567137"/>
              <a:gd name="connsiteX0-1341" fmla="*/ 0 w 7043765"/>
              <a:gd name="connsiteY0-1342" fmla="*/ 3241216 h 3246560"/>
              <a:gd name="connsiteX1-1343" fmla="*/ 898920 w 7043765"/>
              <a:gd name="connsiteY1-1344" fmla="*/ 3246560 h 3246560"/>
              <a:gd name="connsiteX2-1345" fmla="*/ 1622575 w 7043765"/>
              <a:gd name="connsiteY2-1346" fmla="*/ 3238014 h 3246560"/>
              <a:gd name="connsiteX3-1347" fmla="*/ 2452045 w 7043765"/>
              <a:gd name="connsiteY3-1348" fmla="*/ 3151494 h 3246560"/>
              <a:gd name="connsiteX4-1349" fmla="*/ 3088571 w 7043765"/>
              <a:gd name="connsiteY4-1350" fmla="*/ 2990118 h 3246560"/>
              <a:gd name="connsiteX5-1351" fmla="*/ 4427565 w 7043765"/>
              <a:gd name="connsiteY5-1352" fmla="*/ 2425212 h 3246560"/>
              <a:gd name="connsiteX6-1353" fmla="*/ 5716005 w 7043765"/>
              <a:gd name="connsiteY6-1354" fmla="*/ 1491029 h 3246560"/>
              <a:gd name="connsiteX7-1355" fmla="*/ 7043765 w 7043765"/>
              <a:gd name="connsiteY7-1356" fmla="*/ 0 h 3246560"/>
              <a:gd name="connsiteX0-1357" fmla="*/ 0 w 7285065"/>
              <a:gd name="connsiteY0-1358" fmla="*/ 3472991 h 3478335"/>
              <a:gd name="connsiteX1-1359" fmla="*/ 898920 w 7285065"/>
              <a:gd name="connsiteY1-1360" fmla="*/ 3478335 h 3478335"/>
              <a:gd name="connsiteX2-1361" fmla="*/ 1622575 w 7285065"/>
              <a:gd name="connsiteY2-1362" fmla="*/ 3469789 h 3478335"/>
              <a:gd name="connsiteX3-1363" fmla="*/ 2452045 w 7285065"/>
              <a:gd name="connsiteY3-1364" fmla="*/ 3383269 h 3478335"/>
              <a:gd name="connsiteX4-1365" fmla="*/ 3088571 w 7285065"/>
              <a:gd name="connsiteY4-1366" fmla="*/ 3221893 h 3478335"/>
              <a:gd name="connsiteX5-1367" fmla="*/ 4427565 w 7285065"/>
              <a:gd name="connsiteY5-1368" fmla="*/ 2656987 h 3478335"/>
              <a:gd name="connsiteX6-1369" fmla="*/ 5716005 w 7285065"/>
              <a:gd name="connsiteY6-1370" fmla="*/ 1722804 h 3478335"/>
              <a:gd name="connsiteX7-1371" fmla="*/ 7285065 w 7285065"/>
              <a:gd name="connsiteY7-1372" fmla="*/ 0 h 3478335"/>
              <a:gd name="connsiteX0-1373" fmla="*/ 0 w 7285065"/>
              <a:gd name="connsiteY0-1374" fmla="*/ 3472991 h 3478335"/>
              <a:gd name="connsiteX1-1375" fmla="*/ 898920 w 7285065"/>
              <a:gd name="connsiteY1-1376" fmla="*/ 3478335 h 3478335"/>
              <a:gd name="connsiteX2-1377" fmla="*/ 1622575 w 7285065"/>
              <a:gd name="connsiteY2-1378" fmla="*/ 3469789 h 3478335"/>
              <a:gd name="connsiteX3-1379" fmla="*/ 2452045 w 7285065"/>
              <a:gd name="connsiteY3-1380" fmla="*/ 3383269 h 3478335"/>
              <a:gd name="connsiteX4-1381" fmla="*/ 3088571 w 7285065"/>
              <a:gd name="connsiteY4-1382" fmla="*/ 3221893 h 3478335"/>
              <a:gd name="connsiteX5-1383" fmla="*/ 4427565 w 7285065"/>
              <a:gd name="connsiteY5-1384" fmla="*/ 2656987 h 3478335"/>
              <a:gd name="connsiteX6-1385" fmla="*/ 5716005 w 7285065"/>
              <a:gd name="connsiteY6-1386" fmla="*/ 1722804 h 3478335"/>
              <a:gd name="connsiteX7-1387" fmla="*/ 7285065 w 7285065"/>
              <a:gd name="connsiteY7-1388" fmla="*/ 0 h 3478335"/>
              <a:gd name="connsiteX0-1389" fmla="*/ 0 w 7418415"/>
              <a:gd name="connsiteY0-1390" fmla="*/ 3536491 h 3541835"/>
              <a:gd name="connsiteX1-1391" fmla="*/ 898920 w 7418415"/>
              <a:gd name="connsiteY1-1392" fmla="*/ 3541835 h 3541835"/>
              <a:gd name="connsiteX2-1393" fmla="*/ 1622575 w 7418415"/>
              <a:gd name="connsiteY2-1394" fmla="*/ 3533289 h 3541835"/>
              <a:gd name="connsiteX3-1395" fmla="*/ 2452045 w 7418415"/>
              <a:gd name="connsiteY3-1396" fmla="*/ 3446769 h 3541835"/>
              <a:gd name="connsiteX4-1397" fmla="*/ 3088571 w 7418415"/>
              <a:gd name="connsiteY4-1398" fmla="*/ 3285393 h 3541835"/>
              <a:gd name="connsiteX5-1399" fmla="*/ 4427565 w 7418415"/>
              <a:gd name="connsiteY5-1400" fmla="*/ 2720487 h 3541835"/>
              <a:gd name="connsiteX6-1401" fmla="*/ 5716005 w 7418415"/>
              <a:gd name="connsiteY6-1402" fmla="*/ 1786304 h 3541835"/>
              <a:gd name="connsiteX7-1403" fmla="*/ 7418415 w 7418415"/>
              <a:gd name="connsiteY7-1404" fmla="*/ 0 h 3541835"/>
              <a:gd name="connsiteX0-1405" fmla="*/ 0 w 7418415"/>
              <a:gd name="connsiteY0-1406" fmla="*/ 3536491 h 3541835"/>
              <a:gd name="connsiteX1-1407" fmla="*/ 898920 w 7418415"/>
              <a:gd name="connsiteY1-1408" fmla="*/ 3541835 h 3541835"/>
              <a:gd name="connsiteX2-1409" fmla="*/ 1622575 w 7418415"/>
              <a:gd name="connsiteY2-1410" fmla="*/ 3533289 h 3541835"/>
              <a:gd name="connsiteX3-1411" fmla="*/ 2452045 w 7418415"/>
              <a:gd name="connsiteY3-1412" fmla="*/ 3446769 h 3541835"/>
              <a:gd name="connsiteX4-1413" fmla="*/ 3088571 w 7418415"/>
              <a:gd name="connsiteY4-1414" fmla="*/ 3285393 h 3541835"/>
              <a:gd name="connsiteX5-1415" fmla="*/ 4499002 w 7418415"/>
              <a:gd name="connsiteY5-1416" fmla="*/ 2734774 h 3541835"/>
              <a:gd name="connsiteX6-1417" fmla="*/ 5716005 w 7418415"/>
              <a:gd name="connsiteY6-1418" fmla="*/ 1786304 h 3541835"/>
              <a:gd name="connsiteX7-1419" fmla="*/ 7418415 w 7418415"/>
              <a:gd name="connsiteY7-1420" fmla="*/ 0 h 3541835"/>
              <a:gd name="connsiteX0-1421" fmla="*/ 0 w 7418415"/>
              <a:gd name="connsiteY0-1422" fmla="*/ 3536491 h 3541835"/>
              <a:gd name="connsiteX1-1423" fmla="*/ 898920 w 7418415"/>
              <a:gd name="connsiteY1-1424" fmla="*/ 3541835 h 3541835"/>
              <a:gd name="connsiteX2-1425" fmla="*/ 1622575 w 7418415"/>
              <a:gd name="connsiteY2-1426" fmla="*/ 3533289 h 3541835"/>
              <a:gd name="connsiteX3-1427" fmla="*/ 2485382 w 7418415"/>
              <a:gd name="connsiteY3-1428" fmla="*/ 3461056 h 3541835"/>
              <a:gd name="connsiteX4-1429" fmla="*/ 3088571 w 7418415"/>
              <a:gd name="connsiteY4-1430" fmla="*/ 3285393 h 3541835"/>
              <a:gd name="connsiteX5-1431" fmla="*/ 4499002 w 7418415"/>
              <a:gd name="connsiteY5-1432" fmla="*/ 2734774 h 3541835"/>
              <a:gd name="connsiteX6-1433" fmla="*/ 5716005 w 7418415"/>
              <a:gd name="connsiteY6-1434" fmla="*/ 1786304 h 3541835"/>
              <a:gd name="connsiteX7-1435" fmla="*/ 7418415 w 7418415"/>
              <a:gd name="connsiteY7-1436" fmla="*/ 0 h 3541835"/>
              <a:gd name="connsiteX0-1437" fmla="*/ 0 w 7418415"/>
              <a:gd name="connsiteY0-1438" fmla="*/ 3536491 h 3541835"/>
              <a:gd name="connsiteX1-1439" fmla="*/ 898920 w 7418415"/>
              <a:gd name="connsiteY1-1440" fmla="*/ 3541835 h 3541835"/>
              <a:gd name="connsiteX2-1441" fmla="*/ 1622575 w 7418415"/>
              <a:gd name="connsiteY2-1442" fmla="*/ 3533289 h 3541835"/>
              <a:gd name="connsiteX3-1443" fmla="*/ 2432994 w 7418415"/>
              <a:gd name="connsiteY3-1444" fmla="*/ 3451531 h 3541835"/>
              <a:gd name="connsiteX4-1445" fmla="*/ 3088571 w 7418415"/>
              <a:gd name="connsiteY4-1446" fmla="*/ 3285393 h 3541835"/>
              <a:gd name="connsiteX5-1447" fmla="*/ 4499002 w 7418415"/>
              <a:gd name="connsiteY5-1448" fmla="*/ 2734774 h 3541835"/>
              <a:gd name="connsiteX6-1449" fmla="*/ 5716005 w 7418415"/>
              <a:gd name="connsiteY6-1450" fmla="*/ 1786304 h 3541835"/>
              <a:gd name="connsiteX7-1451" fmla="*/ 7418415 w 7418415"/>
              <a:gd name="connsiteY7-1452" fmla="*/ 0 h 3541835"/>
              <a:gd name="connsiteX0-1453" fmla="*/ 0 w 7418415"/>
              <a:gd name="connsiteY0-1454" fmla="*/ 3536491 h 3541835"/>
              <a:gd name="connsiteX1-1455" fmla="*/ 898920 w 7418415"/>
              <a:gd name="connsiteY1-1456" fmla="*/ 3541835 h 3541835"/>
              <a:gd name="connsiteX2-1457" fmla="*/ 1622575 w 7418415"/>
              <a:gd name="connsiteY2-1458" fmla="*/ 3533289 h 3541835"/>
              <a:gd name="connsiteX3-1459" fmla="*/ 2432994 w 7418415"/>
              <a:gd name="connsiteY3-1460" fmla="*/ 3451531 h 3541835"/>
              <a:gd name="connsiteX4-1461" fmla="*/ 3445758 w 7418415"/>
              <a:gd name="connsiteY4-1462" fmla="*/ 3194905 h 3541835"/>
              <a:gd name="connsiteX5-1463" fmla="*/ 4499002 w 7418415"/>
              <a:gd name="connsiteY5-1464" fmla="*/ 2734774 h 3541835"/>
              <a:gd name="connsiteX6-1465" fmla="*/ 5716005 w 7418415"/>
              <a:gd name="connsiteY6-1466" fmla="*/ 1786304 h 3541835"/>
              <a:gd name="connsiteX7-1467" fmla="*/ 7418415 w 7418415"/>
              <a:gd name="connsiteY7-1468" fmla="*/ 0 h 3541835"/>
              <a:gd name="connsiteX0-1469" fmla="*/ 0 w 7418415"/>
              <a:gd name="connsiteY0-1470" fmla="*/ 3536491 h 3541835"/>
              <a:gd name="connsiteX1-1471" fmla="*/ 898920 w 7418415"/>
              <a:gd name="connsiteY1-1472" fmla="*/ 3541835 h 3541835"/>
              <a:gd name="connsiteX2-1473" fmla="*/ 1622575 w 7418415"/>
              <a:gd name="connsiteY2-1474" fmla="*/ 3533289 h 3541835"/>
              <a:gd name="connsiteX3-1475" fmla="*/ 2432994 w 7418415"/>
              <a:gd name="connsiteY3-1476" fmla="*/ 3451531 h 3541835"/>
              <a:gd name="connsiteX4-1477" fmla="*/ 3445758 w 7418415"/>
              <a:gd name="connsiteY4-1478" fmla="*/ 3194905 h 3541835"/>
              <a:gd name="connsiteX5-1479" fmla="*/ 4499002 w 7418415"/>
              <a:gd name="connsiteY5-1480" fmla="*/ 2734774 h 3541835"/>
              <a:gd name="connsiteX6-1481" fmla="*/ 6166855 w 7418415"/>
              <a:gd name="connsiteY6-1482" fmla="*/ 1367204 h 3541835"/>
              <a:gd name="connsiteX7-1483" fmla="*/ 7418415 w 7418415"/>
              <a:gd name="connsiteY7-1484" fmla="*/ 0 h 3541835"/>
              <a:gd name="connsiteX0-1485" fmla="*/ 0 w 7418415"/>
              <a:gd name="connsiteY0-1486" fmla="*/ 3536491 h 3541835"/>
              <a:gd name="connsiteX1-1487" fmla="*/ 898920 w 7418415"/>
              <a:gd name="connsiteY1-1488" fmla="*/ 3541835 h 3541835"/>
              <a:gd name="connsiteX2-1489" fmla="*/ 1622575 w 7418415"/>
              <a:gd name="connsiteY2-1490" fmla="*/ 3533289 h 3541835"/>
              <a:gd name="connsiteX3-1491" fmla="*/ 2432994 w 7418415"/>
              <a:gd name="connsiteY3-1492" fmla="*/ 3451531 h 3541835"/>
              <a:gd name="connsiteX4-1493" fmla="*/ 3445758 w 7418415"/>
              <a:gd name="connsiteY4-1494" fmla="*/ 3194905 h 3541835"/>
              <a:gd name="connsiteX5-1495" fmla="*/ 4499002 w 7418415"/>
              <a:gd name="connsiteY5-1496" fmla="*/ 2734774 h 3541835"/>
              <a:gd name="connsiteX6-1497" fmla="*/ 6166855 w 7418415"/>
              <a:gd name="connsiteY6-1498" fmla="*/ 1367204 h 3541835"/>
              <a:gd name="connsiteX7-1499" fmla="*/ 7418415 w 7418415"/>
              <a:gd name="connsiteY7-1500" fmla="*/ 0 h 3541835"/>
              <a:gd name="connsiteX0-1501" fmla="*/ 0 w 7418415"/>
              <a:gd name="connsiteY0-1502" fmla="*/ 3536491 h 3541835"/>
              <a:gd name="connsiteX1-1503" fmla="*/ 898920 w 7418415"/>
              <a:gd name="connsiteY1-1504" fmla="*/ 3541835 h 3541835"/>
              <a:gd name="connsiteX2-1505" fmla="*/ 1622575 w 7418415"/>
              <a:gd name="connsiteY2-1506" fmla="*/ 3533289 h 3541835"/>
              <a:gd name="connsiteX3-1507" fmla="*/ 2432994 w 7418415"/>
              <a:gd name="connsiteY3-1508" fmla="*/ 3451531 h 3541835"/>
              <a:gd name="connsiteX4-1509" fmla="*/ 3445758 w 7418415"/>
              <a:gd name="connsiteY4-1510" fmla="*/ 3194905 h 3541835"/>
              <a:gd name="connsiteX5-1511" fmla="*/ 4499002 w 7418415"/>
              <a:gd name="connsiteY5-1512" fmla="*/ 2734774 h 3541835"/>
              <a:gd name="connsiteX6-1513" fmla="*/ 6166855 w 7418415"/>
              <a:gd name="connsiteY6-1514" fmla="*/ 1367204 h 3541835"/>
              <a:gd name="connsiteX7-1515" fmla="*/ 7418415 w 7418415"/>
              <a:gd name="connsiteY7-1516" fmla="*/ 0 h 3541835"/>
              <a:gd name="connsiteX0-1517" fmla="*/ 0 w 7418415"/>
              <a:gd name="connsiteY0-1518" fmla="*/ 3536491 h 3541835"/>
              <a:gd name="connsiteX1-1519" fmla="*/ 898920 w 7418415"/>
              <a:gd name="connsiteY1-1520" fmla="*/ 3541835 h 3541835"/>
              <a:gd name="connsiteX2-1521" fmla="*/ 1622575 w 7418415"/>
              <a:gd name="connsiteY2-1522" fmla="*/ 3533289 h 3541835"/>
              <a:gd name="connsiteX3-1523" fmla="*/ 2432994 w 7418415"/>
              <a:gd name="connsiteY3-1524" fmla="*/ 3451531 h 3541835"/>
              <a:gd name="connsiteX4-1525" fmla="*/ 3445758 w 7418415"/>
              <a:gd name="connsiteY4-1526" fmla="*/ 3194905 h 3541835"/>
              <a:gd name="connsiteX5-1527" fmla="*/ 4499002 w 7418415"/>
              <a:gd name="connsiteY5-1528" fmla="*/ 2734774 h 3541835"/>
              <a:gd name="connsiteX6-1529" fmla="*/ 6255755 w 7418415"/>
              <a:gd name="connsiteY6-1530" fmla="*/ 1341804 h 3541835"/>
              <a:gd name="connsiteX7-1531" fmla="*/ 7418415 w 7418415"/>
              <a:gd name="connsiteY7-1532" fmla="*/ 0 h 3541835"/>
              <a:gd name="connsiteX0-1533" fmla="*/ 0 w 7424765"/>
              <a:gd name="connsiteY0-1534" fmla="*/ 3428541 h 3433885"/>
              <a:gd name="connsiteX1-1535" fmla="*/ 898920 w 7424765"/>
              <a:gd name="connsiteY1-1536" fmla="*/ 3433885 h 3433885"/>
              <a:gd name="connsiteX2-1537" fmla="*/ 1622575 w 7424765"/>
              <a:gd name="connsiteY2-1538" fmla="*/ 3425339 h 3433885"/>
              <a:gd name="connsiteX3-1539" fmla="*/ 2432994 w 7424765"/>
              <a:gd name="connsiteY3-1540" fmla="*/ 3343581 h 3433885"/>
              <a:gd name="connsiteX4-1541" fmla="*/ 3445758 w 7424765"/>
              <a:gd name="connsiteY4-1542" fmla="*/ 3086955 h 3433885"/>
              <a:gd name="connsiteX5-1543" fmla="*/ 4499002 w 7424765"/>
              <a:gd name="connsiteY5-1544" fmla="*/ 2626824 h 3433885"/>
              <a:gd name="connsiteX6-1545" fmla="*/ 6255755 w 7424765"/>
              <a:gd name="connsiteY6-1546" fmla="*/ 1233854 h 3433885"/>
              <a:gd name="connsiteX7-1547" fmla="*/ 7424765 w 7424765"/>
              <a:gd name="connsiteY7-1548" fmla="*/ 0 h 3433885"/>
              <a:gd name="connsiteX0-1549" fmla="*/ 0 w 7424765"/>
              <a:gd name="connsiteY0-1550" fmla="*/ 3428541 h 3433885"/>
              <a:gd name="connsiteX1-1551" fmla="*/ 898920 w 7424765"/>
              <a:gd name="connsiteY1-1552" fmla="*/ 3433885 h 3433885"/>
              <a:gd name="connsiteX2-1553" fmla="*/ 1622575 w 7424765"/>
              <a:gd name="connsiteY2-1554" fmla="*/ 3425339 h 3433885"/>
              <a:gd name="connsiteX3-1555" fmla="*/ 2432994 w 7424765"/>
              <a:gd name="connsiteY3-1556" fmla="*/ 3343581 h 3433885"/>
              <a:gd name="connsiteX4-1557" fmla="*/ 3445758 w 7424765"/>
              <a:gd name="connsiteY4-1558" fmla="*/ 3086955 h 3433885"/>
              <a:gd name="connsiteX5-1559" fmla="*/ 4499002 w 7424765"/>
              <a:gd name="connsiteY5-1560" fmla="*/ 2626824 h 3433885"/>
              <a:gd name="connsiteX6-1561" fmla="*/ 6255755 w 7424765"/>
              <a:gd name="connsiteY6-1562" fmla="*/ 1233854 h 3433885"/>
              <a:gd name="connsiteX7-1563" fmla="*/ 7424765 w 7424765"/>
              <a:gd name="connsiteY7-1564" fmla="*/ 0 h 3433885"/>
              <a:gd name="connsiteX0-1565" fmla="*/ 0 w 7424765"/>
              <a:gd name="connsiteY0-1566" fmla="*/ 3428541 h 3433885"/>
              <a:gd name="connsiteX1-1567" fmla="*/ 898920 w 7424765"/>
              <a:gd name="connsiteY1-1568" fmla="*/ 3433885 h 3433885"/>
              <a:gd name="connsiteX2-1569" fmla="*/ 1622575 w 7424765"/>
              <a:gd name="connsiteY2-1570" fmla="*/ 3425339 h 3433885"/>
              <a:gd name="connsiteX3-1571" fmla="*/ 2432994 w 7424765"/>
              <a:gd name="connsiteY3-1572" fmla="*/ 3343581 h 3433885"/>
              <a:gd name="connsiteX4-1573" fmla="*/ 3236208 w 7424765"/>
              <a:gd name="connsiteY4-1574" fmla="*/ 3150455 h 3433885"/>
              <a:gd name="connsiteX5-1575" fmla="*/ 4499002 w 7424765"/>
              <a:gd name="connsiteY5-1576" fmla="*/ 2626824 h 3433885"/>
              <a:gd name="connsiteX6-1577" fmla="*/ 6255755 w 7424765"/>
              <a:gd name="connsiteY6-1578" fmla="*/ 1233854 h 3433885"/>
              <a:gd name="connsiteX7-1579" fmla="*/ 7424765 w 7424765"/>
              <a:gd name="connsiteY7-1580" fmla="*/ 0 h 3433885"/>
              <a:gd name="connsiteX0-1581" fmla="*/ 0 w 7424765"/>
              <a:gd name="connsiteY0-1582" fmla="*/ 3428541 h 3433885"/>
              <a:gd name="connsiteX1-1583" fmla="*/ 898920 w 7424765"/>
              <a:gd name="connsiteY1-1584" fmla="*/ 3433885 h 3433885"/>
              <a:gd name="connsiteX2-1585" fmla="*/ 1622575 w 7424765"/>
              <a:gd name="connsiteY2-1586" fmla="*/ 3425339 h 3433885"/>
              <a:gd name="connsiteX3-1587" fmla="*/ 2432994 w 7424765"/>
              <a:gd name="connsiteY3-1588" fmla="*/ 3343581 h 3433885"/>
              <a:gd name="connsiteX4-1589" fmla="*/ 3229858 w 7424765"/>
              <a:gd name="connsiteY4-1590" fmla="*/ 3106005 h 3433885"/>
              <a:gd name="connsiteX5-1591" fmla="*/ 4499002 w 7424765"/>
              <a:gd name="connsiteY5-1592" fmla="*/ 2626824 h 3433885"/>
              <a:gd name="connsiteX6-1593" fmla="*/ 6255755 w 7424765"/>
              <a:gd name="connsiteY6-1594" fmla="*/ 1233854 h 3433885"/>
              <a:gd name="connsiteX7-1595" fmla="*/ 7424765 w 7424765"/>
              <a:gd name="connsiteY7-1596" fmla="*/ 0 h 3433885"/>
              <a:gd name="connsiteX0-1597" fmla="*/ 0 w 7424765"/>
              <a:gd name="connsiteY0-1598" fmla="*/ 3428541 h 3433885"/>
              <a:gd name="connsiteX1-1599" fmla="*/ 898920 w 7424765"/>
              <a:gd name="connsiteY1-1600" fmla="*/ 3433885 h 3433885"/>
              <a:gd name="connsiteX2-1601" fmla="*/ 1622575 w 7424765"/>
              <a:gd name="connsiteY2-1602" fmla="*/ 3425339 h 3433885"/>
              <a:gd name="connsiteX3-1603" fmla="*/ 2432994 w 7424765"/>
              <a:gd name="connsiteY3-1604" fmla="*/ 3343581 h 3433885"/>
              <a:gd name="connsiteX4-1605" fmla="*/ 3229858 w 7424765"/>
              <a:gd name="connsiteY4-1606" fmla="*/ 3106005 h 3433885"/>
              <a:gd name="connsiteX5-1607" fmla="*/ 4499002 w 7424765"/>
              <a:gd name="connsiteY5-1608" fmla="*/ 2626824 h 3433885"/>
              <a:gd name="connsiteX6-1609" fmla="*/ 6255755 w 7424765"/>
              <a:gd name="connsiteY6-1610" fmla="*/ 1233854 h 3433885"/>
              <a:gd name="connsiteX7-1611" fmla="*/ 7424765 w 7424765"/>
              <a:gd name="connsiteY7-1612" fmla="*/ 0 h 3433885"/>
              <a:gd name="connsiteX0-1613" fmla="*/ 0 w 7424765"/>
              <a:gd name="connsiteY0-1614" fmla="*/ 3428541 h 3433885"/>
              <a:gd name="connsiteX1-1615" fmla="*/ 898920 w 7424765"/>
              <a:gd name="connsiteY1-1616" fmla="*/ 3433885 h 3433885"/>
              <a:gd name="connsiteX2-1617" fmla="*/ 1622575 w 7424765"/>
              <a:gd name="connsiteY2-1618" fmla="*/ 3425339 h 3433885"/>
              <a:gd name="connsiteX3-1619" fmla="*/ 2464744 w 7424765"/>
              <a:gd name="connsiteY3-1620" fmla="*/ 3324531 h 3433885"/>
              <a:gd name="connsiteX4-1621" fmla="*/ 3229858 w 7424765"/>
              <a:gd name="connsiteY4-1622" fmla="*/ 3106005 h 3433885"/>
              <a:gd name="connsiteX5-1623" fmla="*/ 4499002 w 7424765"/>
              <a:gd name="connsiteY5-1624" fmla="*/ 2626824 h 3433885"/>
              <a:gd name="connsiteX6-1625" fmla="*/ 6255755 w 7424765"/>
              <a:gd name="connsiteY6-1626" fmla="*/ 1233854 h 3433885"/>
              <a:gd name="connsiteX7-1627" fmla="*/ 7424765 w 7424765"/>
              <a:gd name="connsiteY7-1628" fmla="*/ 0 h 3433885"/>
              <a:gd name="connsiteX0-1629" fmla="*/ 0 w 7424765"/>
              <a:gd name="connsiteY0-1630" fmla="*/ 3428541 h 3433885"/>
              <a:gd name="connsiteX1-1631" fmla="*/ 898920 w 7424765"/>
              <a:gd name="connsiteY1-1632" fmla="*/ 3433885 h 3433885"/>
              <a:gd name="connsiteX2-1633" fmla="*/ 1622575 w 7424765"/>
              <a:gd name="connsiteY2-1634" fmla="*/ 3425339 h 3433885"/>
              <a:gd name="connsiteX3-1635" fmla="*/ 2464744 w 7424765"/>
              <a:gd name="connsiteY3-1636" fmla="*/ 3324531 h 3433885"/>
              <a:gd name="connsiteX4-1637" fmla="*/ 3229858 w 7424765"/>
              <a:gd name="connsiteY4-1638" fmla="*/ 3106005 h 3433885"/>
              <a:gd name="connsiteX5-1639" fmla="*/ 4499002 w 7424765"/>
              <a:gd name="connsiteY5-1640" fmla="*/ 2626824 h 3433885"/>
              <a:gd name="connsiteX6-1641" fmla="*/ 6255755 w 7424765"/>
              <a:gd name="connsiteY6-1642" fmla="*/ 1233854 h 3433885"/>
              <a:gd name="connsiteX7-1643" fmla="*/ 7424765 w 7424765"/>
              <a:gd name="connsiteY7-1644" fmla="*/ 0 h 3433885"/>
              <a:gd name="connsiteX0-1645" fmla="*/ 0 w 7424765"/>
              <a:gd name="connsiteY0-1646" fmla="*/ 3428541 h 3433885"/>
              <a:gd name="connsiteX1-1647" fmla="*/ 898920 w 7424765"/>
              <a:gd name="connsiteY1-1648" fmla="*/ 3433885 h 3433885"/>
              <a:gd name="connsiteX2-1649" fmla="*/ 1622575 w 7424765"/>
              <a:gd name="connsiteY2-1650" fmla="*/ 3425339 h 3433885"/>
              <a:gd name="connsiteX3-1651" fmla="*/ 2464744 w 7424765"/>
              <a:gd name="connsiteY3-1652" fmla="*/ 3324531 h 3433885"/>
              <a:gd name="connsiteX4-1653" fmla="*/ 3229858 w 7424765"/>
              <a:gd name="connsiteY4-1654" fmla="*/ 3106005 h 3433885"/>
              <a:gd name="connsiteX5-1655" fmla="*/ 4499002 w 7424765"/>
              <a:gd name="connsiteY5-1656" fmla="*/ 2626824 h 3433885"/>
              <a:gd name="connsiteX6-1657" fmla="*/ 6255755 w 7424765"/>
              <a:gd name="connsiteY6-1658" fmla="*/ 1233854 h 3433885"/>
              <a:gd name="connsiteX7-1659" fmla="*/ 7424765 w 7424765"/>
              <a:gd name="connsiteY7-1660" fmla="*/ 0 h 3433885"/>
              <a:gd name="connsiteX0-1661" fmla="*/ 0 w 7424765"/>
              <a:gd name="connsiteY0-1662" fmla="*/ 3428541 h 3433885"/>
              <a:gd name="connsiteX1-1663" fmla="*/ 898920 w 7424765"/>
              <a:gd name="connsiteY1-1664" fmla="*/ 3433885 h 3433885"/>
              <a:gd name="connsiteX2-1665" fmla="*/ 1622575 w 7424765"/>
              <a:gd name="connsiteY2-1666" fmla="*/ 3425339 h 3433885"/>
              <a:gd name="connsiteX3-1667" fmla="*/ 2464744 w 7424765"/>
              <a:gd name="connsiteY3-1668" fmla="*/ 3324531 h 3433885"/>
              <a:gd name="connsiteX4-1669" fmla="*/ 3229858 w 7424765"/>
              <a:gd name="connsiteY4-1670" fmla="*/ 3106005 h 3433885"/>
              <a:gd name="connsiteX5-1671" fmla="*/ 4499002 w 7424765"/>
              <a:gd name="connsiteY5-1672" fmla="*/ 2626824 h 3433885"/>
              <a:gd name="connsiteX6-1673" fmla="*/ 6255755 w 7424765"/>
              <a:gd name="connsiteY6-1674" fmla="*/ 1233854 h 3433885"/>
              <a:gd name="connsiteX7-1675" fmla="*/ 7424765 w 7424765"/>
              <a:gd name="connsiteY7-1676" fmla="*/ 0 h 3433885"/>
              <a:gd name="connsiteX0-1677" fmla="*/ 0 w 7424765"/>
              <a:gd name="connsiteY0-1678" fmla="*/ 3428541 h 3433885"/>
              <a:gd name="connsiteX1-1679" fmla="*/ 898920 w 7424765"/>
              <a:gd name="connsiteY1-1680" fmla="*/ 3433885 h 3433885"/>
              <a:gd name="connsiteX2-1681" fmla="*/ 1622575 w 7424765"/>
              <a:gd name="connsiteY2-1682" fmla="*/ 3425339 h 3433885"/>
              <a:gd name="connsiteX3-1683" fmla="*/ 2464744 w 7424765"/>
              <a:gd name="connsiteY3-1684" fmla="*/ 3324531 h 3433885"/>
              <a:gd name="connsiteX4-1685" fmla="*/ 3229858 w 7424765"/>
              <a:gd name="connsiteY4-1686" fmla="*/ 3106005 h 3433885"/>
              <a:gd name="connsiteX5-1687" fmla="*/ 4499002 w 7424765"/>
              <a:gd name="connsiteY5-1688" fmla="*/ 2626824 h 3433885"/>
              <a:gd name="connsiteX6-1689" fmla="*/ 6255755 w 7424765"/>
              <a:gd name="connsiteY6-1690" fmla="*/ 1233854 h 3433885"/>
              <a:gd name="connsiteX7-1691" fmla="*/ 7424765 w 7424765"/>
              <a:gd name="connsiteY7-1692" fmla="*/ 0 h 3433885"/>
              <a:gd name="connsiteX0-1693" fmla="*/ 0 w 7424765"/>
              <a:gd name="connsiteY0-1694" fmla="*/ 3428541 h 3433885"/>
              <a:gd name="connsiteX1-1695" fmla="*/ 898920 w 7424765"/>
              <a:gd name="connsiteY1-1696" fmla="*/ 3433885 h 3433885"/>
              <a:gd name="connsiteX2-1697" fmla="*/ 1622575 w 7424765"/>
              <a:gd name="connsiteY2-1698" fmla="*/ 3425339 h 3433885"/>
              <a:gd name="connsiteX3-1699" fmla="*/ 2464744 w 7424765"/>
              <a:gd name="connsiteY3-1700" fmla="*/ 3324531 h 3433885"/>
              <a:gd name="connsiteX4-1701" fmla="*/ 3229858 w 7424765"/>
              <a:gd name="connsiteY4-1702" fmla="*/ 3106005 h 3433885"/>
              <a:gd name="connsiteX5-1703" fmla="*/ 4499002 w 7424765"/>
              <a:gd name="connsiteY5-1704" fmla="*/ 2626824 h 3433885"/>
              <a:gd name="connsiteX6-1705" fmla="*/ 6255755 w 7424765"/>
              <a:gd name="connsiteY6-1706" fmla="*/ 1233854 h 3433885"/>
              <a:gd name="connsiteX7-1707" fmla="*/ 7424765 w 7424765"/>
              <a:gd name="connsiteY7-1708" fmla="*/ 0 h 3433885"/>
              <a:gd name="connsiteX0-1709" fmla="*/ 0 w 7424765"/>
              <a:gd name="connsiteY0-1710" fmla="*/ 3428541 h 3433885"/>
              <a:gd name="connsiteX1-1711" fmla="*/ 898920 w 7424765"/>
              <a:gd name="connsiteY1-1712" fmla="*/ 3433885 h 3433885"/>
              <a:gd name="connsiteX2-1713" fmla="*/ 1622575 w 7424765"/>
              <a:gd name="connsiteY2-1714" fmla="*/ 3425339 h 3433885"/>
              <a:gd name="connsiteX3-1715" fmla="*/ 2572694 w 7424765"/>
              <a:gd name="connsiteY3-1716" fmla="*/ 3299131 h 3433885"/>
              <a:gd name="connsiteX4-1717" fmla="*/ 3229858 w 7424765"/>
              <a:gd name="connsiteY4-1718" fmla="*/ 3106005 h 3433885"/>
              <a:gd name="connsiteX5-1719" fmla="*/ 4499002 w 7424765"/>
              <a:gd name="connsiteY5-1720" fmla="*/ 2626824 h 3433885"/>
              <a:gd name="connsiteX6-1721" fmla="*/ 6255755 w 7424765"/>
              <a:gd name="connsiteY6-1722" fmla="*/ 1233854 h 3433885"/>
              <a:gd name="connsiteX7-1723" fmla="*/ 7424765 w 7424765"/>
              <a:gd name="connsiteY7-1724" fmla="*/ 0 h 3433885"/>
              <a:gd name="connsiteX0-1725" fmla="*/ 0 w 7424765"/>
              <a:gd name="connsiteY0-1726" fmla="*/ 3428541 h 3433885"/>
              <a:gd name="connsiteX1-1727" fmla="*/ 898920 w 7424765"/>
              <a:gd name="connsiteY1-1728" fmla="*/ 3433885 h 3433885"/>
              <a:gd name="connsiteX2-1729" fmla="*/ 1622575 w 7424765"/>
              <a:gd name="connsiteY2-1730" fmla="*/ 3425339 h 3433885"/>
              <a:gd name="connsiteX3-1731" fmla="*/ 2572694 w 7424765"/>
              <a:gd name="connsiteY3-1732" fmla="*/ 3299131 h 3433885"/>
              <a:gd name="connsiteX4-1733" fmla="*/ 3229858 w 7424765"/>
              <a:gd name="connsiteY4-1734" fmla="*/ 3106005 h 3433885"/>
              <a:gd name="connsiteX5-1735" fmla="*/ 4499002 w 7424765"/>
              <a:gd name="connsiteY5-1736" fmla="*/ 2626824 h 3433885"/>
              <a:gd name="connsiteX6-1737" fmla="*/ 6255755 w 7424765"/>
              <a:gd name="connsiteY6-1738" fmla="*/ 1233854 h 3433885"/>
              <a:gd name="connsiteX7-1739" fmla="*/ 7424765 w 7424765"/>
              <a:gd name="connsiteY7-1740" fmla="*/ 0 h 3433885"/>
              <a:gd name="connsiteX0-1741" fmla="*/ 0 w 7424765"/>
              <a:gd name="connsiteY0-1742" fmla="*/ 3428541 h 3433885"/>
              <a:gd name="connsiteX1-1743" fmla="*/ 898920 w 7424765"/>
              <a:gd name="connsiteY1-1744" fmla="*/ 3433885 h 3433885"/>
              <a:gd name="connsiteX2-1745" fmla="*/ 1622575 w 7424765"/>
              <a:gd name="connsiteY2-1746" fmla="*/ 3425339 h 3433885"/>
              <a:gd name="connsiteX3-1747" fmla="*/ 2572694 w 7424765"/>
              <a:gd name="connsiteY3-1748" fmla="*/ 3299131 h 3433885"/>
              <a:gd name="connsiteX4-1749" fmla="*/ 3229858 w 7424765"/>
              <a:gd name="connsiteY4-1750" fmla="*/ 3106005 h 3433885"/>
              <a:gd name="connsiteX5-1751" fmla="*/ 4499002 w 7424765"/>
              <a:gd name="connsiteY5-1752" fmla="*/ 2626824 h 3433885"/>
              <a:gd name="connsiteX6-1753" fmla="*/ 6255755 w 7424765"/>
              <a:gd name="connsiteY6-1754" fmla="*/ 1233854 h 3433885"/>
              <a:gd name="connsiteX7-1755" fmla="*/ 7424765 w 7424765"/>
              <a:gd name="connsiteY7-1756" fmla="*/ 0 h 3433885"/>
              <a:gd name="connsiteX0-1757" fmla="*/ 0 w 7424765"/>
              <a:gd name="connsiteY0-1758" fmla="*/ 3428541 h 3433885"/>
              <a:gd name="connsiteX1-1759" fmla="*/ 898920 w 7424765"/>
              <a:gd name="connsiteY1-1760" fmla="*/ 3433885 h 3433885"/>
              <a:gd name="connsiteX2-1761" fmla="*/ 1622575 w 7424765"/>
              <a:gd name="connsiteY2-1762" fmla="*/ 3425339 h 3433885"/>
              <a:gd name="connsiteX3-1763" fmla="*/ 2572694 w 7424765"/>
              <a:gd name="connsiteY3-1764" fmla="*/ 3299131 h 3433885"/>
              <a:gd name="connsiteX4-1765" fmla="*/ 3229858 w 7424765"/>
              <a:gd name="connsiteY4-1766" fmla="*/ 3106005 h 3433885"/>
              <a:gd name="connsiteX5-1767" fmla="*/ 4378352 w 7424765"/>
              <a:gd name="connsiteY5-1768" fmla="*/ 2734774 h 3433885"/>
              <a:gd name="connsiteX6-1769" fmla="*/ 6255755 w 7424765"/>
              <a:gd name="connsiteY6-1770" fmla="*/ 1233854 h 3433885"/>
              <a:gd name="connsiteX7-1771" fmla="*/ 7424765 w 7424765"/>
              <a:gd name="connsiteY7-1772" fmla="*/ 0 h 3433885"/>
              <a:gd name="connsiteX0-1773" fmla="*/ 0 w 7424765"/>
              <a:gd name="connsiteY0-1774" fmla="*/ 3428541 h 3433885"/>
              <a:gd name="connsiteX1-1775" fmla="*/ 898920 w 7424765"/>
              <a:gd name="connsiteY1-1776" fmla="*/ 3433885 h 3433885"/>
              <a:gd name="connsiteX2-1777" fmla="*/ 1622575 w 7424765"/>
              <a:gd name="connsiteY2-1778" fmla="*/ 3425339 h 3433885"/>
              <a:gd name="connsiteX3-1779" fmla="*/ 2572694 w 7424765"/>
              <a:gd name="connsiteY3-1780" fmla="*/ 3299131 h 3433885"/>
              <a:gd name="connsiteX4-1781" fmla="*/ 3229858 w 7424765"/>
              <a:gd name="connsiteY4-1782" fmla="*/ 3106005 h 3433885"/>
              <a:gd name="connsiteX5-1783" fmla="*/ 4378352 w 7424765"/>
              <a:gd name="connsiteY5-1784" fmla="*/ 2734774 h 3433885"/>
              <a:gd name="connsiteX6-1785" fmla="*/ 6255755 w 7424765"/>
              <a:gd name="connsiteY6-1786" fmla="*/ 1233854 h 3433885"/>
              <a:gd name="connsiteX7-1787" fmla="*/ 7424765 w 7424765"/>
              <a:gd name="connsiteY7-1788" fmla="*/ 0 h 3433885"/>
              <a:gd name="connsiteX0-1789" fmla="*/ 0 w 7424765"/>
              <a:gd name="connsiteY0-1790" fmla="*/ 3428541 h 3433885"/>
              <a:gd name="connsiteX1-1791" fmla="*/ 898920 w 7424765"/>
              <a:gd name="connsiteY1-1792" fmla="*/ 3433885 h 3433885"/>
              <a:gd name="connsiteX2-1793" fmla="*/ 1622575 w 7424765"/>
              <a:gd name="connsiteY2-1794" fmla="*/ 3425339 h 3433885"/>
              <a:gd name="connsiteX3-1795" fmla="*/ 2572694 w 7424765"/>
              <a:gd name="connsiteY3-1796" fmla="*/ 3299131 h 3433885"/>
              <a:gd name="connsiteX4-1797" fmla="*/ 3229858 w 7424765"/>
              <a:gd name="connsiteY4-1798" fmla="*/ 3106005 h 3433885"/>
              <a:gd name="connsiteX5-1799" fmla="*/ 4346602 w 7424765"/>
              <a:gd name="connsiteY5-1800" fmla="*/ 2690324 h 3433885"/>
              <a:gd name="connsiteX6-1801" fmla="*/ 6255755 w 7424765"/>
              <a:gd name="connsiteY6-1802" fmla="*/ 1233854 h 3433885"/>
              <a:gd name="connsiteX7-1803" fmla="*/ 7424765 w 7424765"/>
              <a:gd name="connsiteY7-1804" fmla="*/ 0 h 3433885"/>
              <a:gd name="connsiteX0-1805" fmla="*/ 0 w 7424765"/>
              <a:gd name="connsiteY0-1806" fmla="*/ 3428541 h 3433885"/>
              <a:gd name="connsiteX1-1807" fmla="*/ 898920 w 7424765"/>
              <a:gd name="connsiteY1-1808" fmla="*/ 3433885 h 3433885"/>
              <a:gd name="connsiteX2-1809" fmla="*/ 1622575 w 7424765"/>
              <a:gd name="connsiteY2-1810" fmla="*/ 3425339 h 3433885"/>
              <a:gd name="connsiteX3-1811" fmla="*/ 2572694 w 7424765"/>
              <a:gd name="connsiteY3-1812" fmla="*/ 3299131 h 3433885"/>
              <a:gd name="connsiteX4-1813" fmla="*/ 3306058 w 7424765"/>
              <a:gd name="connsiteY4-1814" fmla="*/ 3106005 h 3433885"/>
              <a:gd name="connsiteX5-1815" fmla="*/ 4346602 w 7424765"/>
              <a:gd name="connsiteY5-1816" fmla="*/ 2690324 h 3433885"/>
              <a:gd name="connsiteX6-1817" fmla="*/ 6255755 w 7424765"/>
              <a:gd name="connsiteY6-1818" fmla="*/ 1233854 h 3433885"/>
              <a:gd name="connsiteX7-1819" fmla="*/ 7424765 w 7424765"/>
              <a:gd name="connsiteY7-1820" fmla="*/ 0 h 3433885"/>
              <a:gd name="connsiteX0-1821" fmla="*/ 0 w 7424765"/>
              <a:gd name="connsiteY0-1822" fmla="*/ 3428541 h 3433885"/>
              <a:gd name="connsiteX1-1823" fmla="*/ 898920 w 7424765"/>
              <a:gd name="connsiteY1-1824" fmla="*/ 3433885 h 3433885"/>
              <a:gd name="connsiteX2-1825" fmla="*/ 1622575 w 7424765"/>
              <a:gd name="connsiteY2-1826" fmla="*/ 3425339 h 3433885"/>
              <a:gd name="connsiteX3-1827" fmla="*/ 2572694 w 7424765"/>
              <a:gd name="connsiteY3-1828" fmla="*/ 3299131 h 3433885"/>
              <a:gd name="connsiteX4-1829" fmla="*/ 3306058 w 7424765"/>
              <a:gd name="connsiteY4-1830" fmla="*/ 3106005 h 3433885"/>
              <a:gd name="connsiteX5-1831" fmla="*/ 4346602 w 7424765"/>
              <a:gd name="connsiteY5-1832" fmla="*/ 2690324 h 3433885"/>
              <a:gd name="connsiteX6-1833" fmla="*/ 6255755 w 7424765"/>
              <a:gd name="connsiteY6-1834" fmla="*/ 1233854 h 3433885"/>
              <a:gd name="connsiteX7-1835" fmla="*/ 7424765 w 7424765"/>
              <a:gd name="connsiteY7-1836" fmla="*/ 0 h 3433885"/>
              <a:gd name="connsiteX0-1837" fmla="*/ 0 w 7424765"/>
              <a:gd name="connsiteY0-1838" fmla="*/ 3428541 h 3433885"/>
              <a:gd name="connsiteX1-1839" fmla="*/ 898920 w 7424765"/>
              <a:gd name="connsiteY1-1840" fmla="*/ 3433885 h 3433885"/>
              <a:gd name="connsiteX2-1841" fmla="*/ 1622575 w 7424765"/>
              <a:gd name="connsiteY2-1842" fmla="*/ 3425339 h 3433885"/>
              <a:gd name="connsiteX3-1843" fmla="*/ 2572694 w 7424765"/>
              <a:gd name="connsiteY3-1844" fmla="*/ 3299131 h 3433885"/>
              <a:gd name="connsiteX4-1845" fmla="*/ 3306058 w 7424765"/>
              <a:gd name="connsiteY4-1846" fmla="*/ 3106005 h 3433885"/>
              <a:gd name="connsiteX5-1847" fmla="*/ 4346602 w 7424765"/>
              <a:gd name="connsiteY5-1848" fmla="*/ 2690324 h 3433885"/>
              <a:gd name="connsiteX6-1849" fmla="*/ 6255755 w 7424765"/>
              <a:gd name="connsiteY6-1850" fmla="*/ 1233854 h 3433885"/>
              <a:gd name="connsiteX7-1851" fmla="*/ 7424765 w 7424765"/>
              <a:gd name="connsiteY7-1852" fmla="*/ 0 h 3433885"/>
              <a:gd name="connsiteX0-1853" fmla="*/ 0 w 7424765"/>
              <a:gd name="connsiteY0-1854" fmla="*/ 3428541 h 3433885"/>
              <a:gd name="connsiteX1-1855" fmla="*/ 898920 w 7424765"/>
              <a:gd name="connsiteY1-1856" fmla="*/ 3433885 h 3433885"/>
              <a:gd name="connsiteX2-1857" fmla="*/ 1622575 w 7424765"/>
              <a:gd name="connsiteY2-1858" fmla="*/ 3425339 h 3433885"/>
              <a:gd name="connsiteX3-1859" fmla="*/ 2572694 w 7424765"/>
              <a:gd name="connsiteY3-1860" fmla="*/ 3299131 h 3433885"/>
              <a:gd name="connsiteX4-1861" fmla="*/ 3306058 w 7424765"/>
              <a:gd name="connsiteY4-1862" fmla="*/ 3106005 h 3433885"/>
              <a:gd name="connsiteX5-1863" fmla="*/ 4346602 w 7424765"/>
              <a:gd name="connsiteY5-1864" fmla="*/ 2690324 h 3433885"/>
              <a:gd name="connsiteX6-1865" fmla="*/ 6255755 w 7424765"/>
              <a:gd name="connsiteY6-1866" fmla="*/ 1233854 h 3433885"/>
              <a:gd name="connsiteX7-1867" fmla="*/ 7424765 w 7424765"/>
              <a:gd name="connsiteY7-1868" fmla="*/ 0 h 3433885"/>
              <a:gd name="connsiteX0-1869" fmla="*/ 0 w 7424765"/>
              <a:gd name="connsiteY0-1870" fmla="*/ 3428541 h 3433885"/>
              <a:gd name="connsiteX1-1871" fmla="*/ 898920 w 7424765"/>
              <a:gd name="connsiteY1-1872" fmla="*/ 3433885 h 3433885"/>
              <a:gd name="connsiteX2-1873" fmla="*/ 1622575 w 7424765"/>
              <a:gd name="connsiteY2-1874" fmla="*/ 3425339 h 3433885"/>
              <a:gd name="connsiteX3-1875" fmla="*/ 2572694 w 7424765"/>
              <a:gd name="connsiteY3-1876" fmla="*/ 3299131 h 3433885"/>
              <a:gd name="connsiteX4-1877" fmla="*/ 3306058 w 7424765"/>
              <a:gd name="connsiteY4-1878" fmla="*/ 3106005 h 3433885"/>
              <a:gd name="connsiteX5-1879" fmla="*/ 4327552 w 7424765"/>
              <a:gd name="connsiteY5-1880" fmla="*/ 2696674 h 3433885"/>
              <a:gd name="connsiteX6-1881" fmla="*/ 6255755 w 7424765"/>
              <a:gd name="connsiteY6-1882" fmla="*/ 1233854 h 3433885"/>
              <a:gd name="connsiteX7-1883" fmla="*/ 7424765 w 7424765"/>
              <a:gd name="connsiteY7-1884" fmla="*/ 0 h 3433885"/>
              <a:gd name="connsiteX0-1885" fmla="*/ 0 w 7424765"/>
              <a:gd name="connsiteY0-1886" fmla="*/ 3428541 h 3433885"/>
              <a:gd name="connsiteX1-1887" fmla="*/ 898920 w 7424765"/>
              <a:gd name="connsiteY1-1888" fmla="*/ 3433885 h 3433885"/>
              <a:gd name="connsiteX2-1889" fmla="*/ 1622575 w 7424765"/>
              <a:gd name="connsiteY2-1890" fmla="*/ 3425339 h 3433885"/>
              <a:gd name="connsiteX3-1891" fmla="*/ 2572694 w 7424765"/>
              <a:gd name="connsiteY3-1892" fmla="*/ 3299131 h 3433885"/>
              <a:gd name="connsiteX4-1893" fmla="*/ 3306058 w 7424765"/>
              <a:gd name="connsiteY4-1894" fmla="*/ 3106005 h 3433885"/>
              <a:gd name="connsiteX5-1895" fmla="*/ 4327552 w 7424765"/>
              <a:gd name="connsiteY5-1896" fmla="*/ 2696674 h 3433885"/>
              <a:gd name="connsiteX6-1897" fmla="*/ 6255755 w 7424765"/>
              <a:gd name="connsiteY6-1898" fmla="*/ 1233854 h 3433885"/>
              <a:gd name="connsiteX7-1899" fmla="*/ 7424765 w 7424765"/>
              <a:gd name="connsiteY7-1900" fmla="*/ 0 h 3433885"/>
              <a:gd name="connsiteX0-1901" fmla="*/ 0 w 7424765"/>
              <a:gd name="connsiteY0-1902" fmla="*/ 3428541 h 3433885"/>
              <a:gd name="connsiteX1-1903" fmla="*/ 898920 w 7424765"/>
              <a:gd name="connsiteY1-1904" fmla="*/ 3433885 h 3433885"/>
              <a:gd name="connsiteX2-1905" fmla="*/ 1622575 w 7424765"/>
              <a:gd name="connsiteY2-1906" fmla="*/ 3425339 h 3433885"/>
              <a:gd name="connsiteX3-1907" fmla="*/ 2572694 w 7424765"/>
              <a:gd name="connsiteY3-1908" fmla="*/ 3299131 h 3433885"/>
              <a:gd name="connsiteX4-1909" fmla="*/ 3306058 w 7424765"/>
              <a:gd name="connsiteY4-1910" fmla="*/ 3106005 h 3433885"/>
              <a:gd name="connsiteX5-1911" fmla="*/ 4086252 w 7424765"/>
              <a:gd name="connsiteY5-1912" fmla="*/ 2785574 h 3433885"/>
              <a:gd name="connsiteX6-1913" fmla="*/ 6255755 w 7424765"/>
              <a:gd name="connsiteY6-1914" fmla="*/ 1233854 h 3433885"/>
              <a:gd name="connsiteX7-1915" fmla="*/ 7424765 w 7424765"/>
              <a:gd name="connsiteY7-1916" fmla="*/ 0 h 3433885"/>
              <a:gd name="connsiteX0-1917" fmla="*/ 0 w 7424765"/>
              <a:gd name="connsiteY0-1918" fmla="*/ 3428541 h 3433885"/>
              <a:gd name="connsiteX1-1919" fmla="*/ 898920 w 7424765"/>
              <a:gd name="connsiteY1-1920" fmla="*/ 3433885 h 3433885"/>
              <a:gd name="connsiteX2-1921" fmla="*/ 1622575 w 7424765"/>
              <a:gd name="connsiteY2-1922" fmla="*/ 3425339 h 3433885"/>
              <a:gd name="connsiteX3-1923" fmla="*/ 2572694 w 7424765"/>
              <a:gd name="connsiteY3-1924" fmla="*/ 3299131 h 3433885"/>
              <a:gd name="connsiteX4-1925" fmla="*/ 3306058 w 7424765"/>
              <a:gd name="connsiteY4-1926" fmla="*/ 3106005 h 3433885"/>
              <a:gd name="connsiteX5-1927" fmla="*/ 4086252 w 7424765"/>
              <a:gd name="connsiteY5-1928" fmla="*/ 2785574 h 3433885"/>
              <a:gd name="connsiteX6-1929" fmla="*/ 6255755 w 7424765"/>
              <a:gd name="connsiteY6-1930" fmla="*/ 1233854 h 3433885"/>
              <a:gd name="connsiteX7-1931" fmla="*/ 7424765 w 7424765"/>
              <a:gd name="connsiteY7-1932" fmla="*/ 0 h 3433885"/>
              <a:gd name="connsiteX0-1933" fmla="*/ 0 w 7424765"/>
              <a:gd name="connsiteY0-1934" fmla="*/ 3428541 h 3433885"/>
              <a:gd name="connsiteX1-1935" fmla="*/ 898920 w 7424765"/>
              <a:gd name="connsiteY1-1936" fmla="*/ 3433885 h 3433885"/>
              <a:gd name="connsiteX2-1937" fmla="*/ 1622575 w 7424765"/>
              <a:gd name="connsiteY2-1938" fmla="*/ 3425339 h 3433885"/>
              <a:gd name="connsiteX3-1939" fmla="*/ 2572694 w 7424765"/>
              <a:gd name="connsiteY3-1940" fmla="*/ 3299131 h 3433885"/>
              <a:gd name="connsiteX4-1941" fmla="*/ 3306058 w 7424765"/>
              <a:gd name="connsiteY4-1942" fmla="*/ 3106005 h 3433885"/>
              <a:gd name="connsiteX5-1943" fmla="*/ 4086252 w 7424765"/>
              <a:gd name="connsiteY5-1944" fmla="*/ 2785574 h 3433885"/>
              <a:gd name="connsiteX6-1945" fmla="*/ 6255755 w 7424765"/>
              <a:gd name="connsiteY6-1946" fmla="*/ 1233854 h 3433885"/>
              <a:gd name="connsiteX7-1947" fmla="*/ 7424765 w 7424765"/>
              <a:gd name="connsiteY7-1948" fmla="*/ 0 h 3433885"/>
              <a:gd name="connsiteX0-1949" fmla="*/ 0 w 7424765"/>
              <a:gd name="connsiteY0-1950" fmla="*/ 3428541 h 3433885"/>
              <a:gd name="connsiteX1-1951" fmla="*/ 898920 w 7424765"/>
              <a:gd name="connsiteY1-1952" fmla="*/ 3433885 h 3433885"/>
              <a:gd name="connsiteX2-1953" fmla="*/ 1622575 w 7424765"/>
              <a:gd name="connsiteY2-1954" fmla="*/ 3425339 h 3433885"/>
              <a:gd name="connsiteX3-1955" fmla="*/ 2572694 w 7424765"/>
              <a:gd name="connsiteY3-1956" fmla="*/ 3299131 h 3433885"/>
              <a:gd name="connsiteX4-1957" fmla="*/ 3306058 w 7424765"/>
              <a:gd name="connsiteY4-1958" fmla="*/ 3106005 h 3433885"/>
              <a:gd name="connsiteX5-1959" fmla="*/ 4086252 w 7424765"/>
              <a:gd name="connsiteY5-1960" fmla="*/ 2785574 h 3433885"/>
              <a:gd name="connsiteX6-1961" fmla="*/ 5242528 w 7424765"/>
              <a:gd name="connsiteY6-1962" fmla="*/ 1952138 h 3433885"/>
              <a:gd name="connsiteX7-1963" fmla="*/ 6255755 w 7424765"/>
              <a:gd name="connsiteY7-1964" fmla="*/ 1233854 h 3433885"/>
              <a:gd name="connsiteX8-1965" fmla="*/ 7424765 w 7424765"/>
              <a:gd name="connsiteY8-1966" fmla="*/ 0 h 3433885"/>
              <a:gd name="connsiteX0-1967" fmla="*/ 0 w 7424765"/>
              <a:gd name="connsiteY0-1968" fmla="*/ 3428541 h 3433885"/>
              <a:gd name="connsiteX1-1969" fmla="*/ 898920 w 7424765"/>
              <a:gd name="connsiteY1-1970" fmla="*/ 3433885 h 3433885"/>
              <a:gd name="connsiteX2-1971" fmla="*/ 1622575 w 7424765"/>
              <a:gd name="connsiteY2-1972" fmla="*/ 3425339 h 3433885"/>
              <a:gd name="connsiteX3-1973" fmla="*/ 2572694 w 7424765"/>
              <a:gd name="connsiteY3-1974" fmla="*/ 3299131 h 3433885"/>
              <a:gd name="connsiteX4-1975" fmla="*/ 3306058 w 7424765"/>
              <a:gd name="connsiteY4-1976" fmla="*/ 3106005 h 3433885"/>
              <a:gd name="connsiteX5-1977" fmla="*/ 4086252 w 7424765"/>
              <a:gd name="connsiteY5-1978" fmla="*/ 2785574 h 3433885"/>
              <a:gd name="connsiteX6-1979" fmla="*/ 5242528 w 7424765"/>
              <a:gd name="connsiteY6-1980" fmla="*/ 2041038 h 3433885"/>
              <a:gd name="connsiteX7-1981" fmla="*/ 6255755 w 7424765"/>
              <a:gd name="connsiteY7-1982" fmla="*/ 1233854 h 3433885"/>
              <a:gd name="connsiteX8-1983" fmla="*/ 7424765 w 7424765"/>
              <a:gd name="connsiteY8-1984" fmla="*/ 0 h 3433885"/>
              <a:gd name="connsiteX0-1985" fmla="*/ 0 w 7424765"/>
              <a:gd name="connsiteY0-1986" fmla="*/ 3428541 h 3433885"/>
              <a:gd name="connsiteX1-1987" fmla="*/ 898920 w 7424765"/>
              <a:gd name="connsiteY1-1988" fmla="*/ 3433885 h 3433885"/>
              <a:gd name="connsiteX2-1989" fmla="*/ 1622575 w 7424765"/>
              <a:gd name="connsiteY2-1990" fmla="*/ 3425339 h 3433885"/>
              <a:gd name="connsiteX3-1991" fmla="*/ 2572694 w 7424765"/>
              <a:gd name="connsiteY3-1992" fmla="*/ 3299131 h 3433885"/>
              <a:gd name="connsiteX4-1993" fmla="*/ 3306058 w 7424765"/>
              <a:gd name="connsiteY4-1994" fmla="*/ 3106005 h 3433885"/>
              <a:gd name="connsiteX5-1995" fmla="*/ 4372002 w 7424765"/>
              <a:gd name="connsiteY5-1996" fmla="*/ 2658574 h 3433885"/>
              <a:gd name="connsiteX6-1997" fmla="*/ 5242528 w 7424765"/>
              <a:gd name="connsiteY6-1998" fmla="*/ 2041038 h 3433885"/>
              <a:gd name="connsiteX7-1999" fmla="*/ 6255755 w 7424765"/>
              <a:gd name="connsiteY7-2000" fmla="*/ 1233854 h 3433885"/>
              <a:gd name="connsiteX8-2001" fmla="*/ 7424765 w 7424765"/>
              <a:gd name="connsiteY8-2002" fmla="*/ 0 h 3433885"/>
              <a:gd name="connsiteX0-2003" fmla="*/ 0 w 7424765"/>
              <a:gd name="connsiteY0-2004" fmla="*/ 3428541 h 3433885"/>
              <a:gd name="connsiteX1-2005" fmla="*/ 898920 w 7424765"/>
              <a:gd name="connsiteY1-2006" fmla="*/ 3433885 h 3433885"/>
              <a:gd name="connsiteX2-2007" fmla="*/ 1622575 w 7424765"/>
              <a:gd name="connsiteY2-2008" fmla="*/ 3425339 h 3433885"/>
              <a:gd name="connsiteX3-2009" fmla="*/ 2572694 w 7424765"/>
              <a:gd name="connsiteY3-2010" fmla="*/ 3299131 h 3433885"/>
              <a:gd name="connsiteX4-2011" fmla="*/ 3306058 w 7424765"/>
              <a:gd name="connsiteY4-2012" fmla="*/ 3106005 h 3433885"/>
              <a:gd name="connsiteX5-2013" fmla="*/ 4372002 w 7424765"/>
              <a:gd name="connsiteY5-2014" fmla="*/ 2658574 h 3433885"/>
              <a:gd name="connsiteX6-2015" fmla="*/ 5242528 w 7424765"/>
              <a:gd name="connsiteY6-2016" fmla="*/ 2110888 h 3433885"/>
              <a:gd name="connsiteX7-2017" fmla="*/ 6255755 w 7424765"/>
              <a:gd name="connsiteY7-2018" fmla="*/ 1233854 h 3433885"/>
              <a:gd name="connsiteX8-2019" fmla="*/ 7424765 w 7424765"/>
              <a:gd name="connsiteY8-2020" fmla="*/ 0 h 34338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65" y="connsiteY8-66"/>
              </a:cxn>
            </a:cxnLst>
            <a:rect l="l" t="t" r="r" b="b"/>
            <a:pathLst>
              <a:path w="7424765" h="3433885">
                <a:moveTo>
                  <a:pt x="0" y="3428541"/>
                </a:moveTo>
                <a:lnTo>
                  <a:pt x="898920" y="3433885"/>
                </a:lnTo>
                <a:lnTo>
                  <a:pt x="1622575" y="3425339"/>
                </a:lnTo>
                <a:cubicBezTo>
                  <a:pt x="1837376" y="3409098"/>
                  <a:pt x="2295553" y="3362936"/>
                  <a:pt x="2572694" y="3299131"/>
                </a:cubicBezTo>
                <a:cubicBezTo>
                  <a:pt x="2853498" y="3242103"/>
                  <a:pt x="3006173" y="3212765"/>
                  <a:pt x="3306058" y="3106005"/>
                </a:cubicBezTo>
                <a:cubicBezTo>
                  <a:pt x="3605943" y="2999246"/>
                  <a:pt x="4049257" y="2824427"/>
                  <a:pt x="4372002" y="2658574"/>
                </a:cubicBezTo>
                <a:cubicBezTo>
                  <a:pt x="4694747" y="2492721"/>
                  <a:pt x="4880944" y="2369508"/>
                  <a:pt x="5242528" y="2110888"/>
                </a:cubicBezTo>
                <a:cubicBezTo>
                  <a:pt x="5604112" y="1852268"/>
                  <a:pt x="5892049" y="1585669"/>
                  <a:pt x="6255755" y="1233854"/>
                </a:cubicBezTo>
                <a:cubicBezTo>
                  <a:pt x="6619461" y="882039"/>
                  <a:pt x="6892586" y="617318"/>
                  <a:pt x="7424765" y="0"/>
                </a:cubicBezTo>
              </a:path>
            </a:pathLst>
          </a:custGeom>
          <a:noFill/>
          <a:ln w="57150">
            <a:solidFill>
              <a:srgbClr val="016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Metin Kutusu 42"/>
          <p:cNvSpPr txBox="1"/>
          <p:nvPr/>
        </p:nvSpPr>
        <p:spPr>
          <a:xfrm>
            <a:off x="6460461" y="5869981"/>
            <a:ext cx="962908" cy="461665"/>
          </a:xfrm>
          <a:prstGeom prst="rect">
            <a:avLst/>
          </a:prstGeom>
          <a:noFill/>
        </p:spPr>
        <p:txBody>
          <a:bodyPr wrap="square" rtlCol="0">
            <a:spAutoFit/>
          </a:bodyPr>
          <a:lstStyle/>
          <a:p>
            <a:r>
              <a:rPr lang="tr-TR" sz="2400" b="1" dirty="0"/>
              <a:t>2020</a:t>
            </a:r>
          </a:p>
        </p:txBody>
      </p:sp>
      <p:sp>
        <p:nvSpPr>
          <p:cNvPr id="28" name="Dikdörtgen 27"/>
          <p:cNvSpPr/>
          <p:nvPr/>
        </p:nvSpPr>
        <p:spPr>
          <a:xfrm>
            <a:off x="6873941" y="3163033"/>
            <a:ext cx="192819" cy="192733"/>
          </a:xfrm>
          <a:prstGeom prst="rect">
            <a:avLst/>
          </a:prstGeom>
          <a:solidFill>
            <a:srgbClr val="F04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25" name="Düz Bağlayıcı 24"/>
          <p:cNvCxnSpPr/>
          <p:nvPr/>
        </p:nvCxnSpPr>
        <p:spPr>
          <a:xfrm flipH="1">
            <a:off x="1361791" y="5846673"/>
            <a:ext cx="8096275"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544438" y="6201464"/>
            <a:ext cx="1313391" cy="369332"/>
          </a:xfrm>
          <a:prstGeom prst="rect">
            <a:avLst/>
          </a:prstGeom>
          <a:noFill/>
        </p:spPr>
        <p:txBody>
          <a:bodyPr wrap="square" rtlCol="0">
            <a:spAutoFit/>
          </a:bodyPr>
          <a:lstStyle/>
          <a:p>
            <a:r>
              <a:rPr lang="tr-TR" dirty="0" err="1"/>
              <a:t>Astro</a:t>
            </a:r>
            <a:r>
              <a:rPr lang="tr-TR" dirty="0"/>
              <a:t> Teller</a:t>
            </a:r>
          </a:p>
        </p:txBody>
      </p:sp>
      <p:sp>
        <p:nvSpPr>
          <p:cNvPr id="34" name="Metin Kutusu 33"/>
          <p:cNvSpPr txBox="1"/>
          <p:nvPr/>
        </p:nvSpPr>
        <p:spPr>
          <a:xfrm>
            <a:off x="9112180" y="6338133"/>
            <a:ext cx="2598058" cy="261610"/>
          </a:xfrm>
          <a:prstGeom prst="rect">
            <a:avLst/>
          </a:prstGeom>
          <a:noFill/>
        </p:spPr>
        <p:txBody>
          <a:bodyPr wrap="square" rtlCol="0">
            <a:spAutoFit/>
          </a:bodyPr>
          <a:lstStyle/>
          <a:p>
            <a:r>
              <a:rPr lang="tr-TR" sz="1100" i="1" dirty="0"/>
              <a:t>Thomas </a:t>
            </a:r>
            <a:r>
              <a:rPr lang="tr-TR" sz="1100" i="1" dirty="0" err="1"/>
              <a:t>Friedman</a:t>
            </a:r>
            <a:r>
              <a:rPr lang="tr-TR" sz="1100" i="1" dirty="0"/>
              <a:t>, 2016</a:t>
            </a:r>
          </a:p>
        </p:txBody>
      </p:sp>
      <p:sp>
        <p:nvSpPr>
          <p:cNvPr id="13" name="Serbest Form 12"/>
          <p:cNvSpPr/>
          <p:nvPr/>
        </p:nvSpPr>
        <p:spPr>
          <a:xfrm>
            <a:off x="1483127" y="3384143"/>
            <a:ext cx="7529610" cy="1096840"/>
          </a:xfrm>
          <a:custGeom>
            <a:avLst/>
            <a:gdLst>
              <a:gd name="connsiteX0" fmla="*/ 0 w 6620607"/>
              <a:gd name="connsiteY0" fmla="*/ 1327638 h 1327638"/>
              <a:gd name="connsiteX1" fmla="*/ 3631223 w 6620607"/>
              <a:gd name="connsiteY1" fmla="*/ 1195754 h 1327638"/>
              <a:gd name="connsiteX2" fmla="*/ 5161084 w 6620607"/>
              <a:gd name="connsiteY2" fmla="*/ 861646 h 1327638"/>
              <a:gd name="connsiteX3" fmla="*/ 5539154 w 6620607"/>
              <a:gd name="connsiteY3" fmla="*/ 764931 h 1327638"/>
              <a:gd name="connsiteX4" fmla="*/ 5829300 w 6620607"/>
              <a:gd name="connsiteY4" fmla="*/ 589085 h 1327638"/>
              <a:gd name="connsiteX5" fmla="*/ 6620607 w 6620607"/>
              <a:gd name="connsiteY5" fmla="*/ 0 h 1327638"/>
              <a:gd name="connsiteX0-1" fmla="*/ 0 w 6620607"/>
              <a:gd name="connsiteY0-2" fmla="*/ 1327638 h 1327638"/>
              <a:gd name="connsiteX1-3" fmla="*/ 3631223 w 6620607"/>
              <a:gd name="connsiteY1-4" fmla="*/ 1195754 h 1327638"/>
              <a:gd name="connsiteX2-5" fmla="*/ 5099538 w 6620607"/>
              <a:gd name="connsiteY2-6" fmla="*/ 940777 h 1327638"/>
              <a:gd name="connsiteX3-7" fmla="*/ 5539154 w 6620607"/>
              <a:gd name="connsiteY3-8" fmla="*/ 764931 h 1327638"/>
              <a:gd name="connsiteX4-9" fmla="*/ 5829300 w 6620607"/>
              <a:gd name="connsiteY4-10" fmla="*/ 589085 h 1327638"/>
              <a:gd name="connsiteX5-11" fmla="*/ 6620607 w 6620607"/>
              <a:gd name="connsiteY5-12" fmla="*/ 0 h 1327638"/>
              <a:gd name="connsiteX0-13" fmla="*/ 0 w 6620607"/>
              <a:gd name="connsiteY0-14" fmla="*/ 1327638 h 1327638"/>
              <a:gd name="connsiteX1-15" fmla="*/ 3631223 w 6620607"/>
              <a:gd name="connsiteY1-16" fmla="*/ 1195754 h 1327638"/>
              <a:gd name="connsiteX2-17" fmla="*/ 5099538 w 6620607"/>
              <a:gd name="connsiteY2-18" fmla="*/ 940777 h 1327638"/>
              <a:gd name="connsiteX3-19" fmla="*/ 5539154 w 6620607"/>
              <a:gd name="connsiteY3-20" fmla="*/ 764931 h 1327638"/>
              <a:gd name="connsiteX4-21" fmla="*/ 5829300 w 6620607"/>
              <a:gd name="connsiteY4-22" fmla="*/ 589085 h 1327638"/>
              <a:gd name="connsiteX5-23" fmla="*/ 6620607 w 6620607"/>
              <a:gd name="connsiteY5-24" fmla="*/ 0 h 1327638"/>
              <a:gd name="connsiteX0-25" fmla="*/ 0 w 6620607"/>
              <a:gd name="connsiteY0-26" fmla="*/ 1327638 h 1327638"/>
              <a:gd name="connsiteX1-27" fmla="*/ 3631223 w 6620607"/>
              <a:gd name="connsiteY1-28" fmla="*/ 1195754 h 1327638"/>
              <a:gd name="connsiteX2-29" fmla="*/ 5099538 w 6620607"/>
              <a:gd name="connsiteY2-30" fmla="*/ 940777 h 1327638"/>
              <a:gd name="connsiteX3-31" fmla="*/ 5539154 w 6620607"/>
              <a:gd name="connsiteY3-32" fmla="*/ 764931 h 1327638"/>
              <a:gd name="connsiteX4-33" fmla="*/ 5802923 w 6620607"/>
              <a:gd name="connsiteY4-34" fmla="*/ 597877 h 1327638"/>
              <a:gd name="connsiteX5-35" fmla="*/ 6620607 w 6620607"/>
              <a:gd name="connsiteY5-36" fmla="*/ 0 h 1327638"/>
              <a:gd name="connsiteX0-37" fmla="*/ 0 w 6620607"/>
              <a:gd name="connsiteY0-38" fmla="*/ 1327638 h 1327638"/>
              <a:gd name="connsiteX1-39" fmla="*/ 3631223 w 6620607"/>
              <a:gd name="connsiteY1-40" fmla="*/ 1195754 h 1327638"/>
              <a:gd name="connsiteX2-41" fmla="*/ 5099538 w 6620607"/>
              <a:gd name="connsiteY2-42" fmla="*/ 940777 h 1327638"/>
              <a:gd name="connsiteX3-43" fmla="*/ 5539154 w 6620607"/>
              <a:gd name="connsiteY3-44" fmla="*/ 764931 h 1327638"/>
              <a:gd name="connsiteX4-45" fmla="*/ 5802923 w 6620607"/>
              <a:gd name="connsiteY4-46" fmla="*/ 597877 h 1327638"/>
              <a:gd name="connsiteX5-47" fmla="*/ 6620607 w 6620607"/>
              <a:gd name="connsiteY5-48" fmla="*/ 0 h 1327638"/>
              <a:gd name="connsiteX0-49" fmla="*/ 0 w 6620607"/>
              <a:gd name="connsiteY0-50" fmla="*/ 1327638 h 1327638"/>
              <a:gd name="connsiteX1-51" fmla="*/ 3631223 w 6620607"/>
              <a:gd name="connsiteY1-52" fmla="*/ 1195754 h 1327638"/>
              <a:gd name="connsiteX2-53" fmla="*/ 5099538 w 6620607"/>
              <a:gd name="connsiteY2-54" fmla="*/ 940777 h 1327638"/>
              <a:gd name="connsiteX3-55" fmla="*/ 5539154 w 6620607"/>
              <a:gd name="connsiteY3-56" fmla="*/ 764931 h 1327638"/>
              <a:gd name="connsiteX4-57" fmla="*/ 5802923 w 6620607"/>
              <a:gd name="connsiteY4-58" fmla="*/ 597877 h 1327638"/>
              <a:gd name="connsiteX5-59" fmla="*/ 6620607 w 6620607"/>
              <a:gd name="connsiteY5-60" fmla="*/ 0 h 1327638"/>
              <a:gd name="connsiteX0-61" fmla="*/ 0 w 6620607"/>
              <a:gd name="connsiteY0-62" fmla="*/ 1327638 h 1327638"/>
              <a:gd name="connsiteX1-63" fmla="*/ 3631223 w 6620607"/>
              <a:gd name="connsiteY1-64" fmla="*/ 1195754 h 1327638"/>
              <a:gd name="connsiteX2-65" fmla="*/ 5099538 w 6620607"/>
              <a:gd name="connsiteY2-66" fmla="*/ 940777 h 1327638"/>
              <a:gd name="connsiteX3-67" fmla="*/ 5539154 w 6620607"/>
              <a:gd name="connsiteY3-68" fmla="*/ 764931 h 1327638"/>
              <a:gd name="connsiteX4-69" fmla="*/ 5802923 w 6620607"/>
              <a:gd name="connsiteY4-70" fmla="*/ 597877 h 1327638"/>
              <a:gd name="connsiteX5-71" fmla="*/ 6620607 w 6620607"/>
              <a:gd name="connsiteY5-72" fmla="*/ 0 h 1327638"/>
              <a:gd name="connsiteX0-73" fmla="*/ 0 w 6620607"/>
              <a:gd name="connsiteY0-74" fmla="*/ 1327638 h 1327638"/>
              <a:gd name="connsiteX1-75" fmla="*/ 3631223 w 6620607"/>
              <a:gd name="connsiteY1-76" fmla="*/ 1195754 h 1327638"/>
              <a:gd name="connsiteX2-77" fmla="*/ 5099538 w 6620607"/>
              <a:gd name="connsiteY2-78" fmla="*/ 940777 h 1327638"/>
              <a:gd name="connsiteX3-79" fmla="*/ 5539154 w 6620607"/>
              <a:gd name="connsiteY3-80" fmla="*/ 764931 h 1327638"/>
              <a:gd name="connsiteX4-81" fmla="*/ 5802923 w 6620607"/>
              <a:gd name="connsiteY4-82" fmla="*/ 597877 h 1327638"/>
              <a:gd name="connsiteX5-83" fmla="*/ 6453554 w 6620607"/>
              <a:gd name="connsiteY5-84" fmla="*/ 123092 h 1327638"/>
              <a:gd name="connsiteX6" fmla="*/ 6620607 w 6620607"/>
              <a:gd name="connsiteY6" fmla="*/ 0 h 1327638"/>
              <a:gd name="connsiteX0-85" fmla="*/ 0 w 6620607"/>
              <a:gd name="connsiteY0-86" fmla="*/ 1371599 h 1371599"/>
              <a:gd name="connsiteX1-87" fmla="*/ 3631223 w 6620607"/>
              <a:gd name="connsiteY1-88" fmla="*/ 1239715 h 1371599"/>
              <a:gd name="connsiteX2-89" fmla="*/ 5099538 w 6620607"/>
              <a:gd name="connsiteY2-90" fmla="*/ 984738 h 1371599"/>
              <a:gd name="connsiteX3-91" fmla="*/ 5539154 w 6620607"/>
              <a:gd name="connsiteY3-92" fmla="*/ 808892 h 1371599"/>
              <a:gd name="connsiteX4-93" fmla="*/ 5802923 w 6620607"/>
              <a:gd name="connsiteY4-94" fmla="*/ 641838 h 1371599"/>
              <a:gd name="connsiteX5-95" fmla="*/ 6453554 w 6620607"/>
              <a:gd name="connsiteY5-96" fmla="*/ 167053 h 1371599"/>
              <a:gd name="connsiteX6-97" fmla="*/ 6620607 w 6620607"/>
              <a:gd name="connsiteY6-98" fmla="*/ 0 h 1371599"/>
              <a:gd name="connsiteX0-99" fmla="*/ 0 w 6620607"/>
              <a:gd name="connsiteY0-100" fmla="*/ 1371599 h 1371599"/>
              <a:gd name="connsiteX1-101" fmla="*/ 3631223 w 6620607"/>
              <a:gd name="connsiteY1-102" fmla="*/ 1239715 h 1371599"/>
              <a:gd name="connsiteX2-103" fmla="*/ 5099538 w 6620607"/>
              <a:gd name="connsiteY2-104" fmla="*/ 984738 h 1371599"/>
              <a:gd name="connsiteX3-105" fmla="*/ 5539154 w 6620607"/>
              <a:gd name="connsiteY3-106" fmla="*/ 808892 h 1371599"/>
              <a:gd name="connsiteX4-107" fmla="*/ 5802923 w 6620607"/>
              <a:gd name="connsiteY4-108" fmla="*/ 641838 h 1371599"/>
              <a:gd name="connsiteX5-109" fmla="*/ 6479930 w 6620607"/>
              <a:gd name="connsiteY5-110" fmla="*/ 114299 h 1371599"/>
              <a:gd name="connsiteX6-111" fmla="*/ 6620607 w 6620607"/>
              <a:gd name="connsiteY6-112" fmla="*/ 0 h 1371599"/>
              <a:gd name="connsiteX0-113" fmla="*/ 0 w 6620607"/>
              <a:gd name="connsiteY0-114" fmla="*/ 1371599 h 1371599"/>
              <a:gd name="connsiteX1-115" fmla="*/ 3631223 w 6620607"/>
              <a:gd name="connsiteY1-116" fmla="*/ 1239715 h 1371599"/>
              <a:gd name="connsiteX2-117" fmla="*/ 5099538 w 6620607"/>
              <a:gd name="connsiteY2-118" fmla="*/ 984738 h 1371599"/>
              <a:gd name="connsiteX3-119" fmla="*/ 5539154 w 6620607"/>
              <a:gd name="connsiteY3-120" fmla="*/ 808892 h 1371599"/>
              <a:gd name="connsiteX4-121" fmla="*/ 5802923 w 6620607"/>
              <a:gd name="connsiteY4-122" fmla="*/ 641838 h 1371599"/>
              <a:gd name="connsiteX5-123" fmla="*/ 6479930 w 6620607"/>
              <a:gd name="connsiteY5-124" fmla="*/ 114299 h 1371599"/>
              <a:gd name="connsiteX6-125" fmla="*/ 6620607 w 6620607"/>
              <a:gd name="connsiteY6-126" fmla="*/ 0 h 1371599"/>
              <a:gd name="connsiteX0-127" fmla="*/ 0 w 6620607"/>
              <a:gd name="connsiteY0-128" fmla="*/ 1371599 h 1371599"/>
              <a:gd name="connsiteX1-129" fmla="*/ 3631223 w 6620607"/>
              <a:gd name="connsiteY1-130" fmla="*/ 1239715 h 1371599"/>
              <a:gd name="connsiteX2-131" fmla="*/ 5099538 w 6620607"/>
              <a:gd name="connsiteY2-132" fmla="*/ 984738 h 1371599"/>
              <a:gd name="connsiteX3-133" fmla="*/ 5539154 w 6620607"/>
              <a:gd name="connsiteY3-134" fmla="*/ 808892 h 1371599"/>
              <a:gd name="connsiteX4-135" fmla="*/ 5802923 w 6620607"/>
              <a:gd name="connsiteY4-136" fmla="*/ 641838 h 1371599"/>
              <a:gd name="connsiteX5-137" fmla="*/ 6620607 w 6620607"/>
              <a:gd name="connsiteY5-138" fmla="*/ 0 h 1371599"/>
              <a:gd name="connsiteX0-139" fmla="*/ 0 w 6620607"/>
              <a:gd name="connsiteY0-140" fmla="*/ 1371599 h 1371599"/>
              <a:gd name="connsiteX1-141" fmla="*/ 3631223 w 6620607"/>
              <a:gd name="connsiteY1-142" fmla="*/ 1239715 h 1371599"/>
              <a:gd name="connsiteX2-143" fmla="*/ 5099538 w 6620607"/>
              <a:gd name="connsiteY2-144" fmla="*/ 984738 h 1371599"/>
              <a:gd name="connsiteX3-145" fmla="*/ 5539154 w 6620607"/>
              <a:gd name="connsiteY3-146" fmla="*/ 808892 h 1371599"/>
              <a:gd name="connsiteX4-147" fmla="*/ 6620607 w 6620607"/>
              <a:gd name="connsiteY4-148" fmla="*/ 0 h 1371599"/>
              <a:gd name="connsiteX0-149" fmla="*/ 0 w 6620607"/>
              <a:gd name="connsiteY0-150" fmla="*/ 1371599 h 1371599"/>
              <a:gd name="connsiteX1-151" fmla="*/ 3631223 w 6620607"/>
              <a:gd name="connsiteY1-152" fmla="*/ 1239715 h 1371599"/>
              <a:gd name="connsiteX2-153" fmla="*/ 5198598 w 6620607"/>
              <a:gd name="connsiteY2-154" fmla="*/ 984738 h 1371599"/>
              <a:gd name="connsiteX3-155" fmla="*/ 5539154 w 6620607"/>
              <a:gd name="connsiteY3-156" fmla="*/ 808892 h 1371599"/>
              <a:gd name="connsiteX4-157" fmla="*/ 6620607 w 6620607"/>
              <a:gd name="connsiteY4-158" fmla="*/ 0 h 1371599"/>
              <a:gd name="connsiteX0-159" fmla="*/ 0 w 6620607"/>
              <a:gd name="connsiteY0-160" fmla="*/ 1371599 h 1371599"/>
              <a:gd name="connsiteX1-161" fmla="*/ 3631223 w 6620607"/>
              <a:gd name="connsiteY1-162" fmla="*/ 1239715 h 1371599"/>
              <a:gd name="connsiteX2-163" fmla="*/ 5198598 w 6620607"/>
              <a:gd name="connsiteY2-164" fmla="*/ 984738 h 1371599"/>
              <a:gd name="connsiteX3-165" fmla="*/ 5539154 w 6620607"/>
              <a:gd name="connsiteY3-166" fmla="*/ 808892 h 1371599"/>
              <a:gd name="connsiteX4-167" fmla="*/ 6620607 w 6620607"/>
              <a:gd name="connsiteY4-168" fmla="*/ 0 h 1371599"/>
              <a:gd name="connsiteX0-169" fmla="*/ 0 w 6620607"/>
              <a:gd name="connsiteY0-170" fmla="*/ 1371599 h 1371599"/>
              <a:gd name="connsiteX1-171" fmla="*/ 3631223 w 6620607"/>
              <a:gd name="connsiteY1-172" fmla="*/ 1239715 h 1371599"/>
              <a:gd name="connsiteX2-173" fmla="*/ 5198598 w 6620607"/>
              <a:gd name="connsiteY2-174" fmla="*/ 984738 h 1371599"/>
              <a:gd name="connsiteX3-175" fmla="*/ 5539154 w 6620607"/>
              <a:gd name="connsiteY3-176" fmla="*/ 808892 h 1371599"/>
              <a:gd name="connsiteX4-177" fmla="*/ 6620607 w 6620607"/>
              <a:gd name="connsiteY4-178" fmla="*/ 0 h 1371599"/>
              <a:gd name="connsiteX0-179" fmla="*/ 0 w 6620607"/>
              <a:gd name="connsiteY0-180" fmla="*/ 1371599 h 1371599"/>
              <a:gd name="connsiteX1-181" fmla="*/ 3631223 w 6620607"/>
              <a:gd name="connsiteY1-182" fmla="*/ 1239715 h 1371599"/>
              <a:gd name="connsiteX2-183" fmla="*/ 5198598 w 6620607"/>
              <a:gd name="connsiteY2-184" fmla="*/ 984738 h 1371599"/>
              <a:gd name="connsiteX3-185" fmla="*/ 5539154 w 6620607"/>
              <a:gd name="connsiteY3-186" fmla="*/ 808892 h 1371599"/>
              <a:gd name="connsiteX4-187" fmla="*/ 6620607 w 6620607"/>
              <a:gd name="connsiteY4-188" fmla="*/ 0 h 1371599"/>
              <a:gd name="connsiteX0-189" fmla="*/ 0 w 6620607"/>
              <a:gd name="connsiteY0-190" fmla="*/ 1371599 h 1371599"/>
              <a:gd name="connsiteX1-191" fmla="*/ 3631223 w 6620607"/>
              <a:gd name="connsiteY1-192" fmla="*/ 1239715 h 1371599"/>
              <a:gd name="connsiteX2-193" fmla="*/ 5198598 w 6620607"/>
              <a:gd name="connsiteY2-194" fmla="*/ 984738 h 1371599"/>
              <a:gd name="connsiteX3-195" fmla="*/ 5539154 w 6620607"/>
              <a:gd name="connsiteY3-196" fmla="*/ 831752 h 1371599"/>
              <a:gd name="connsiteX4-197" fmla="*/ 6620607 w 6620607"/>
              <a:gd name="connsiteY4-198" fmla="*/ 0 h 1371599"/>
              <a:gd name="connsiteX0-199" fmla="*/ 0 w 6620607"/>
              <a:gd name="connsiteY0-200" fmla="*/ 1371599 h 1371599"/>
              <a:gd name="connsiteX1-201" fmla="*/ 3631223 w 6620607"/>
              <a:gd name="connsiteY1-202" fmla="*/ 1239715 h 1371599"/>
              <a:gd name="connsiteX2-203" fmla="*/ 5198598 w 6620607"/>
              <a:gd name="connsiteY2-204" fmla="*/ 984738 h 1371599"/>
              <a:gd name="connsiteX3-205" fmla="*/ 5539154 w 6620607"/>
              <a:gd name="connsiteY3-206" fmla="*/ 831752 h 1371599"/>
              <a:gd name="connsiteX4-207" fmla="*/ 6620607 w 6620607"/>
              <a:gd name="connsiteY4-208" fmla="*/ 0 h 1371599"/>
              <a:gd name="connsiteX0-209" fmla="*/ 0 w 6620607"/>
              <a:gd name="connsiteY0-210" fmla="*/ 1371599 h 1371599"/>
              <a:gd name="connsiteX1-211" fmla="*/ 3631223 w 6620607"/>
              <a:gd name="connsiteY1-212" fmla="*/ 1239715 h 1371599"/>
              <a:gd name="connsiteX2-213" fmla="*/ 5198598 w 6620607"/>
              <a:gd name="connsiteY2-214" fmla="*/ 984738 h 1371599"/>
              <a:gd name="connsiteX3-215" fmla="*/ 5539154 w 6620607"/>
              <a:gd name="connsiteY3-216" fmla="*/ 831752 h 1371599"/>
              <a:gd name="connsiteX4-217" fmla="*/ 6620607 w 6620607"/>
              <a:gd name="connsiteY4-218" fmla="*/ 0 h 1371599"/>
              <a:gd name="connsiteX0-219" fmla="*/ 0 w 6620607"/>
              <a:gd name="connsiteY0-220" fmla="*/ 1371599 h 1371599"/>
              <a:gd name="connsiteX1-221" fmla="*/ 3631223 w 6620607"/>
              <a:gd name="connsiteY1-222" fmla="*/ 1239715 h 1371599"/>
              <a:gd name="connsiteX2-223" fmla="*/ 5198598 w 6620607"/>
              <a:gd name="connsiteY2-224" fmla="*/ 984738 h 1371599"/>
              <a:gd name="connsiteX3-225" fmla="*/ 5539154 w 6620607"/>
              <a:gd name="connsiteY3-226" fmla="*/ 831752 h 1371599"/>
              <a:gd name="connsiteX4-227" fmla="*/ 6620607 w 6620607"/>
              <a:gd name="connsiteY4-228" fmla="*/ 0 h 1371599"/>
              <a:gd name="connsiteX0-229" fmla="*/ 0 w 6625369"/>
              <a:gd name="connsiteY0-230" fmla="*/ 1343024 h 1343024"/>
              <a:gd name="connsiteX1-231" fmla="*/ 3635985 w 6625369"/>
              <a:gd name="connsiteY1-232" fmla="*/ 1239715 h 1343024"/>
              <a:gd name="connsiteX2-233" fmla="*/ 5203360 w 6625369"/>
              <a:gd name="connsiteY2-234" fmla="*/ 984738 h 1343024"/>
              <a:gd name="connsiteX3-235" fmla="*/ 5543916 w 6625369"/>
              <a:gd name="connsiteY3-236" fmla="*/ 831752 h 1343024"/>
              <a:gd name="connsiteX4-237" fmla="*/ 6625369 w 6625369"/>
              <a:gd name="connsiteY4-238" fmla="*/ 0 h 1343024"/>
              <a:gd name="connsiteX0-239" fmla="*/ 0 w 6625369"/>
              <a:gd name="connsiteY0-240" fmla="*/ 1343024 h 1343024"/>
              <a:gd name="connsiteX1-241" fmla="*/ 2465631 w 6625369"/>
              <a:gd name="connsiteY1-242" fmla="*/ 1287585 h 1343024"/>
              <a:gd name="connsiteX2-243" fmla="*/ 3635985 w 6625369"/>
              <a:gd name="connsiteY2-244" fmla="*/ 1239715 h 1343024"/>
              <a:gd name="connsiteX3-245" fmla="*/ 5203360 w 6625369"/>
              <a:gd name="connsiteY3-246" fmla="*/ 984738 h 1343024"/>
              <a:gd name="connsiteX4-247" fmla="*/ 5543916 w 6625369"/>
              <a:gd name="connsiteY4-248" fmla="*/ 831752 h 1343024"/>
              <a:gd name="connsiteX5-249" fmla="*/ 6625369 w 6625369"/>
              <a:gd name="connsiteY5-250" fmla="*/ 0 h 1343024"/>
              <a:gd name="connsiteX0-251" fmla="*/ 0 w 6625369"/>
              <a:gd name="connsiteY0-252" fmla="*/ 1343024 h 1343024"/>
              <a:gd name="connsiteX1-253" fmla="*/ 2446581 w 6625369"/>
              <a:gd name="connsiteY1-254" fmla="*/ 1312985 h 1343024"/>
              <a:gd name="connsiteX2-255" fmla="*/ 3635985 w 6625369"/>
              <a:gd name="connsiteY2-256" fmla="*/ 1239715 h 1343024"/>
              <a:gd name="connsiteX3-257" fmla="*/ 5203360 w 6625369"/>
              <a:gd name="connsiteY3-258" fmla="*/ 984738 h 1343024"/>
              <a:gd name="connsiteX4-259" fmla="*/ 5543916 w 6625369"/>
              <a:gd name="connsiteY4-260" fmla="*/ 831752 h 1343024"/>
              <a:gd name="connsiteX5-261" fmla="*/ 6625369 w 6625369"/>
              <a:gd name="connsiteY5-262" fmla="*/ 0 h 1343024"/>
              <a:gd name="connsiteX0-263" fmla="*/ 0 w 7234969"/>
              <a:gd name="connsiteY0-264" fmla="*/ 1784984 h 1784984"/>
              <a:gd name="connsiteX1-265" fmla="*/ 2446581 w 7234969"/>
              <a:gd name="connsiteY1-266" fmla="*/ 1754945 h 1784984"/>
              <a:gd name="connsiteX2-267" fmla="*/ 3635985 w 7234969"/>
              <a:gd name="connsiteY2-268" fmla="*/ 1681675 h 1784984"/>
              <a:gd name="connsiteX3-269" fmla="*/ 5203360 w 7234969"/>
              <a:gd name="connsiteY3-270" fmla="*/ 1426698 h 1784984"/>
              <a:gd name="connsiteX4-271" fmla="*/ 5543916 w 7234969"/>
              <a:gd name="connsiteY4-272" fmla="*/ 1273712 h 1784984"/>
              <a:gd name="connsiteX5-273" fmla="*/ 7234969 w 7234969"/>
              <a:gd name="connsiteY5-274" fmla="*/ 0 h 1784984"/>
              <a:gd name="connsiteX0-275" fmla="*/ 0 w 7234969"/>
              <a:gd name="connsiteY0-276" fmla="*/ 1784984 h 1784984"/>
              <a:gd name="connsiteX1-277" fmla="*/ 2446581 w 7234969"/>
              <a:gd name="connsiteY1-278" fmla="*/ 1754945 h 1784984"/>
              <a:gd name="connsiteX2-279" fmla="*/ 3635985 w 7234969"/>
              <a:gd name="connsiteY2-280" fmla="*/ 1681675 h 1784984"/>
              <a:gd name="connsiteX3-281" fmla="*/ 5276385 w 7234969"/>
              <a:gd name="connsiteY3-282" fmla="*/ 1442573 h 1784984"/>
              <a:gd name="connsiteX4-283" fmla="*/ 5543916 w 7234969"/>
              <a:gd name="connsiteY4-284" fmla="*/ 1273712 h 1784984"/>
              <a:gd name="connsiteX5-285" fmla="*/ 7234969 w 7234969"/>
              <a:gd name="connsiteY5-286" fmla="*/ 0 h 1784984"/>
              <a:gd name="connsiteX0-287" fmla="*/ 0 w 7234969"/>
              <a:gd name="connsiteY0-288" fmla="*/ 1784984 h 1784984"/>
              <a:gd name="connsiteX1-289" fmla="*/ 2446581 w 7234969"/>
              <a:gd name="connsiteY1-290" fmla="*/ 1754945 h 1784984"/>
              <a:gd name="connsiteX2-291" fmla="*/ 3635985 w 7234969"/>
              <a:gd name="connsiteY2-292" fmla="*/ 1681675 h 1784984"/>
              <a:gd name="connsiteX3-293" fmla="*/ 5276385 w 7234969"/>
              <a:gd name="connsiteY3-294" fmla="*/ 1442573 h 1784984"/>
              <a:gd name="connsiteX4-295" fmla="*/ 5543916 w 7234969"/>
              <a:gd name="connsiteY4-296" fmla="*/ 1273712 h 1784984"/>
              <a:gd name="connsiteX5-297" fmla="*/ 7234969 w 7234969"/>
              <a:gd name="connsiteY5-298" fmla="*/ 0 h 1784984"/>
              <a:gd name="connsiteX0-299" fmla="*/ 0 w 7234969"/>
              <a:gd name="connsiteY0-300" fmla="*/ 1784984 h 1784984"/>
              <a:gd name="connsiteX1-301" fmla="*/ 2446581 w 7234969"/>
              <a:gd name="connsiteY1-302" fmla="*/ 1754945 h 1784984"/>
              <a:gd name="connsiteX2-303" fmla="*/ 3635985 w 7234969"/>
              <a:gd name="connsiteY2-304" fmla="*/ 1681675 h 1784984"/>
              <a:gd name="connsiteX3-305" fmla="*/ 5276385 w 7234969"/>
              <a:gd name="connsiteY3-306" fmla="*/ 1442573 h 1784984"/>
              <a:gd name="connsiteX4-307" fmla="*/ 5543916 w 7234969"/>
              <a:gd name="connsiteY4-308" fmla="*/ 1273712 h 1784984"/>
              <a:gd name="connsiteX5-309" fmla="*/ 7234969 w 7234969"/>
              <a:gd name="connsiteY5-310" fmla="*/ 0 h 1784984"/>
              <a:gd name="connsiteX0-311" fmla="*/ 0 w 7234969"/>
              <a:gd name="connsiteY0-312" fmla="*/ 1784984 h 1784984"/>
              <a:gd name="connsiteX1-313" fmla="*/ 2446581 w 7234969"/>
              <a:gd name="connsiteY1-314" fmla="*/ 1754945 h 1784984"/>
              <a:gd name="connsiteX2-315" fmla="*/ 3635985 w 7234969"/>
              <a:gd name="connsiteY2-316" fmla="*/ 1681675 h 1784984"/>
              <a:gd name="connsiteX3-317" fmla="*/ 5276385 w 7234969"/>
              <a:gd name="connsiteY3-318" fmla="*/ 1442573 h 1784984"/>
              <a:gd name="connsiteX4-319" fmla="*/ 5543916 w 7234969"/>
              <a:gd name="connsiteY4-320" fmla="*/ 1273712 h 1784984"/>
              <a:gd name="connsiteX5-321" fmla="*/ 7234969 w 7234969"/>
              <a:gd name="connsiteY5-322" fmla="*/ 0 h 1784984"/>
              <a:gd name="connsiteX0-323" fmla="*/ 0 w 7234969"/>
              <a:gd name="connsiteY0-324" fmla="*/ 1784984 h 1784984"/>
              <a:gd name="connsiteX1-325" fmla="*/ 2446581 w 7234969"/>
              <a:gd name="connsiteY1-326" fmla="*/ 1754945 h 1784984"/>
              <a:gd name="connsiteX2-327" fmla="*/ 3635985 w 7234969"/>
              <a:gd name="connsiteY2-328" fmla="*/ 1681675 h 1784984"/>
              <a:gd name="connsiteX3-329" fmla="*/ 5276385 w 7234969"/>
              <a:gd name="connsiteY3-330" fmla="*/ 1442573 h 1784984"/>
              <a:gd name="connsiteX4-331" fmla="*/ 5543916 w 7234969"/>
              <a:gd name="connsiteY4-332" fmla="*/ 1273712 h 1784984"/>
              <a:gd name="connsiteX5-333" fmla="*/ 7234969 w 7234969"/>
              <a:gd name="connsiteY5-334" fmla="*/ 0 h 1784984"/>
              <a:gd name="connsiteX0-335" fmla="*/ 0 w 7234969"/>
              <a:gd name="connsiteY0-336" fmla="*/ 1784984 h 1784984"/>
              <a:gd name="connsiteX1-337" fmla="*/ 2446581 w 7234969"/>
              <a:gd name="connsiteY1-338" fmla="*/ 1754945 h 1784984"/>
              <a:gd name="connsiteX2-339" fmla="*/ 3635985 w 7234969"/>
              <a:gd name="connsiteY2-340" fmla="*/ 1681675 h 1784984"/>
              <a:gd name="connsiteX3-341" fmla="*/ 5276385 w 7234969"/>
              <a:gd name="connsiteY3-342" fmla="*/ 1442573 h 1784984"/>
              <a:gd name="connsiteX4-343" fmla="*/ 5572491 w 7234969"/>
              <a:gd name="connsiteY4-344" fmla="*/ 1271330 h 1784984"/>
              <a:gd name="connsiteX5-345" fmla="*/ 7234969 w 7234969"/>
              <a:gd name="connsiteY5-346" fmla="*/ 0 h 1784984"/>
              <a:gd name="connsiteX0-347" fmla="*/ 0 w 7234969"/>
              <a:gd name="connsiteY0-348" fmla="*/ 1784984 h 1784984"/>
              <a:gd name="connsiteX1-349" fmla="*/ 2446581 w 7234969"/>
              <a:gd name="connsiteY1-350" fmla="*/ 1754945 h 1784984"/>
              <a:gd name="connsiteX2-351" fmla="*/ 3635985 w 7234969"/>
              <a:gd name="connsiteY2-352" fmla="*/ 1681675 h 1784984"/>
              <a:gd name="connsiteX3-353" fmla="*/ 5276385 w 7234969"/>
              <a:gd name="connsiteY3-354" fmla="*/ 1442573 h 1784984"/>
              <a:gd name="connsiteX4-355" fmla="*/ 5572491 w 7234969"/>
              <a:gd name="connsiteY4-356" fmla="*/ 1271330 h 1784984"/>
              <a:gd name="connsiteX5-357" fmla="*/ 7234969 w 7234969"/>
              <a:gd name="connsiteY5-358" fmla="*/ 0 h 1784984"/>
              <a:gd name="connsiteX0-359" fmla="*/ 0 w 7235247"/>
              <a:gd name="connsiteY0-360" fmla="*/ 1784984 h 1784984"/>
              <a:gd name="connsiteX1-361" fmla="*/ 2446581 w 7235247"/>
              <a:gd name="connsiteY1-362" fmla="*/ 1754945 h 1784984"/>
              <a:gd name="connsiteX2-363" fmla="*/ 3635985 w 7235247"/>
              <a:gd name="connsiteY2-364" fmla="*/ 1681675 h 1784984"/>
              <a:gd name="connsiteX3-365" fmla="*/ 5276385 w 7235247"/>
              <a:gd name="connsiteY3-366" fmla="*/ 1442573 h 1784984"/>
              <a:gd name="connsiteX4-367" fmla="*/ 5572491 w 7235247"/>
              <a:gd name="connsiteY4-368" fmla="*/ 1271330 h 1784984"/>
              <a:gd name="connsiteX5-369" fmla="*/ 7052712 w 7235247"/>
              <a:gd name="connsiteY5-370" fmla="*/ 211895 h 1784984"/>
              <a:gd name="connsiteX6-371" fmla="*/ 7234969 w 7235247"/>
              <a:gd name="connsiteY6-372" fmla="*/ 0 h 1784984"/>
              <a:gd name="connsiteX0-373" fmla="*/ 0 w 7264097"/>
              <a:gd name="connsiteY0-374" fmla="*/ 1784984 h 1784984"/>
              <a:gd name="connsiteX1-375" fmla="*/ 2446581 w 7264097"/>
              <a:gd name="connsiteY1-376" fmla="*/ 1754945 h 1784984"/>
              <a:gd name="connsiteX2-377" fmla="*/ 3635985 w 7264097"/>
              <a:gd name="connsiteY2-378" fmla="*/ 1681675 h 1784984"/>
              <a:gd name="connsiteX3-379" fmla="*/ 5276385 w 7264097"/>
              <a:gd name="connsiteY3-380" fmla="*/ 1442573 h 1784984"/>
              <a:gd name="connsiteX4-381" fmla="*/ 5572491 w 7264097"/>
              <a:gd name="connsiteY4-382" fmla="*/ 1271330 h 1784984"/>
              <a:gd name="connsiteX5-383" fmla="*/ 7109862 w 7264097"/>
              <a:gd name="connsiteY5-384" fmla="*/ 266663 h 1784984"/>
              <a:gd name="connsiteX6-385" fmla="*/ 7234969 w 7264097"/>
              <a:gd name="connsiteY6-386" fmla="*/ 0 h 1784984"/>
              <a:gd name="connsiteX0-387" fmla="*/ 0 w 7285624"/>
              <a:gd name="connsiteY0-388" fmla="*/ 1711165 h 1711165"/>
              <a:gd name="connsiteX1-389" fmla="*/ 2446581 w 7285624"/>
              <a:gd name="connsiteY1-390" fmla="*/ 1681126 h 1711165"/>
              <a:gd name="connsiteX2-391" fmla="*/ 3635985 w 7285624"/>
              <a:gd name="connsiteY2-392" fmla="*/ 1607856 h 1711165"/>
              <a:gd name="connsiteX3-393" fmla="*/ 5276385 w 7285624"/>
              <a:gd name="connsiteY3-394" fmla="*/ 1368754 h 1711165"/>
              <a:gd name="connsiteX4-395" fmla="*/ 5572491 w 7285624"/>
              <a:gd name="connsiteY4-396" fmla="*/ 1197511 h 1711165"/>
              <a:gd name="connsiteX5-397" fmla="*/ 7109862 w 7285624"/>
              <a:gd name="connsiteY5-398" fmla="*/ 192844 h 1711165"/>
              <a:gd name="connsiteX6-399" fmla="*/ 7280213 w 7285624"/>
              <a:gd name="connsiteY6-400" fmla="*/ 0 h 1711165"/>
              <a:gd name="connsiteX0-401" fmla="*/ 0 w 7109862"/>
              <a:gd name="connsiteY0-402" fmla="*/ 1518321 h 1518321"/>
              <a:gd name="connsiteX1-403" fmla="*/ 2446581 w 7109862"/>
              <a:gd name="connsiteY1-404" fmla="*/ 1488282 h 1518321"/>
              <a:gd name="connsiteX2-405" fmla="*/ 3635985 w 7109862"/>
              <a:gd name="connsiteY2-406" fmla="*/ 1415012 h 1518321"/>
              <a:gd name="connsiteX3-407" fmla="*/ 5276385 w 7109862"/>
              <a:gd name="connsiteY3-408" fmla="*/ 1175910 h 1518321"/>
              <a:gd name="connsiteX4-409" fmla="*/ 5572491 w 7109862"/>
              <a:gd name="connsiteY4-410" fmla="*/ 1004667 h 1518321"/>
              <a:gd name="connsiteX5-411" fmla="*/ 7109862 w 7109862"/>
              <a:gd name="connsiteY5-412" fmla="*/ 0 h 1518321"/>
              <a:gd name="connsiteX0-413" fmla="*/ 0 w 7359893"/>
              <a:gd name="connsiteY0-414" fmla="*/ 1704059 h 1704059"/>
              <a:gd name="connsiteX1-415" fmla="*/ 2446581 w 7359893"/>
              <a:gd name="connsiteY1-416" fmla="*/ 1674020 h 1704059"/>
              <a:gd name="connsiteX2-417" fmla="*/ 3635985 w 7359893"/>
              <a:gd name="connsiteY2-418" fmla="*/ 1600750 h 1704059"/>
              <a:gd name="connsiteX3-419" fmla="*/ 5276385 w 7359893"/>
              <a:gd name="connsiteY3-420" fmla="*/ 1361648 h 1704059"/>
              <a:gd name="connsiteX4-421" fmla="*/ 5572491 w 7359893"/>
              <a:gd name="connsiteY4-422" fmla="*/ 1190405 h 1704059"/>
              <a:gd name="connsiteX5-423" fmla="*/ 7359893 w 7359893"/>
              <a:gd name="connsiteY5-424" fmla="*/ 0 h 1704059"/>
              <a:gd name="connsiteX0-425" fmla="*/ 0 w 7359893"/>
              <a:gd name="connsiteY0-426" fmla="*/ 1704059 h 1704059"/>
              <a:gd name="connsiteX1-427" fmla="*/ 2446581 w 7359893"/>
              <a:gd name="connsiteY1-428" fmla="*/ 1674020 h 1704059"/>
              <a:gd name="connsiteX2-429" fmla="*/ 3635985 w 7359893"/>
              <a:gd name="connsiteY2-430" fmla="*/ 1600750 h 1704059"/>
              <a:gd name="connsiteX3-431" fmla="*/ 5276385 w 7359893"/>
              <a:gd name="connsiteY3-432" fmla="*/ 1361648 h 1704059"/>
              <a:gd name="connsiteX4-433" fmla="*/ 6020166 w 7359893"/>
              <a:gd name="connsiteY4-434" fmla="*/ 985618 h 1704059"/>
              <a:gd name="connsiteX5-435" fmla="*/ 7359893 w 7359893"/>
              <a:gd name="connsiteY5-436" fmla="*/ 0 h 1704059"/>
              <a:gd name="connsiteX0-437" fmla="*/ 0 w 7359893"/>
              <a:gd name="connsiteY0-438" fmla="*/ 1704059 h 1704059"/>
              <a:gd name="connsiteX1-439" fmla="*/ 2446581 w 7359893"/>
              <a:gd name="connsiteY1-440" fmla="*/ 1674020 h 1704059"/>
              <a:gd name="connsiteX2-441" fmla="*/ 3635985 w 7359893"/>
              <a:gd name="connsiteY2-442" fmla="*/ 1600750 h 1704059"/>
              <a:gd name="connsiteX3-443" fmla="*/ 5276385 w 7359893"/>
              <a:gd name="connsiteY3-444" fmla="*/ 1361648 h 1704059"/>
              <a:gd name="connsiteX4-445" fmla="*/ 6020166 w 7359893"/>
              <a:gd name="connsiteY4-446" fmla="*/ 985618 h 1704059"/>
              <a:gd name="connsiteX5-447" fmla="*/ 6790774 w 7359893"/>
              <a:gd name="connsiteY5-448" fmla="*/ 426245 h 1704059"/>
              <a:gd name="connsiteX6-449" fmla="*/ 7359893 w 7359893"/>
              <a:gd name="connsiteY6-450" fmla="*/ 0 h 1704059"/>
              <a:gd name="connsiteX0-451" fmla="*/ 0 w 7359893"/>
              <a:gd name="connsiteY0-452" fmla="*/ 1704059 h 1704059"/>
              <a:gd name="connsiteX1-453" fmla="*/ 2446581 w 7359893"/>
              <a:gd name="connsiteY1-454" fmla="*/ 1674020 h 1704059"/>
              <a:gd name="connsiteX2-455" fmla="*/ 3635985 w 7359893"/>
              <a:gd name="connsiteY2-456" fmla="*/ 1600750 h 1704059"/>
              <a:gd name="connsiteX3-457" fmla="*/ 5276385 w 7359893"/>
              <a:gd name="connsiteY3-458" fmla="*/ 1361648 h 1704059"/>
              <a:gd name="connsiteX4-459" fmla="*/ 6020166 w 7359893"/>
              <a:gd name="connsiteY4-460" fmla="*/ 985618 h 1704059"/>
              <a:gd name="connsiteX5-461" fmla="*/ 6886024 w 7359893"/>
              <a:gd name="connsiteY5-462" fmla="*/ 483395 h 1704059"/>
              <a:gd name="connsiteX6-463" fmla="*/ 7359893 w 7359893"/>
              <a:gd name="connsiteY6-464" fmla="*/ 0 h 1704059"/>
              <a:gd name="connsiteX0-465" fmla="*/ 0 w 7479589"/>
              <a:gd name="connsiteY0-466" fmla="*/ 1704059 h 1704059"/>
              <a:gd name="connsiteX1-467" fmla="*/ 2446581 w 7479589"/>
              <a:gd name="connsiteY1-468" fmla="*/ 1674020 h 1704059"/>
              <a:gd name="connsiteX2-469" fmla="*/ 3635985 w 7479589"/>
              <a:gd name="connsiteY2-470" fmla="*/ 1600750 h 1704059"/>
              <a:gd name="connsiteX3-471" fmla="*/ 5276385 w 7479589"/>
              <a:gd name="connsiteY3-472" fmla="*/ 1361648 h 1704059"/>
              <a:gd name="connsiteX4-473" fmla="*/ 6020166 w 7479589"/>
              <a:gd name="connsiteY4-474" fmla="*/ 985618 h 1704059"/>
              <a:gd name="connsiteX5-475" fmla="*/ 6886024 w 7479589"/>
              <a:gd name="connsiteY5-476" fmla="*/ 483395 h 1704059"/>
              <a:gd name="connsiteX6-477" fmla="*/ 7459905 w 7479589"/>
              <a:gd name="connsiteY6-478" fmla="*/ 109539 h 1704059"/>
              <a:gd name="connsiteX7" fmla="*/ 7359893 w 7479589"/>
              <a:gd name="connsiteY7" fmla="*/ 0 h 1704059"/>
              <a:gd name="connsiteX0-479" fmla="*/ 0 w 7617068"/>
              <a:gd name="connsiteY0-480" fmla="*/ 1758828 h 1758828"/>
              <a:gd name="connsiteX1-481" fmla="*/ 2446581 w 7617068"/>
              <a:gd name="connsiteY1-482" fmla="*/ 1728789 h 1758828"/>
              <a:gd name="connsiteX2-483" fmla="*/ 3635985 w 7617068"/>
              <a:gd name="connsiteY2-484" fmla="*/ 1655519 h 1758828"/>
              <a:gd name="connsiteX3-485" fmla="*/ 5276385 w 7617068"/>
              <a:gd name="connsiteY3-486" fmla="*/ 1416417 h 1758828"/>
              <a:gd name="connsiteX4-487" fmla="*/ 6020166 w 7617068"/>
              <a:gd name="connsiteY4-488" fmla="*/ 1040387 h 1758828"/>
              <a:gd name="connsiteX5-489" fmla="*/ 6886024 w 7617068"/>
              <a:gd name="connsiteY5-490" fmla="*/ 538164 h 1758828"/>
              <a:gd name="connsiteX6-491" fmla="*/ 7459905 w 7617068"/>
              <a:gd name="connsiteY6-492" fmla="*/ 164308 h 1758828"/>
              <a:gd name="connsiteX7-493" fmla="*/ 7617068 w 7617068"/>
              <a:gd name="connsiteY7-494" fmla="*/ 0 h 1758828"/>
              <a:gd name="connsiteX0-495" fmla="*/ 0 w 7617068"/>
              <a:gd name="connsiteY0-496" fmla="*/ 1758828 h 1758828"/>
              <a:gd name="connsiteX1-497" fmla="*/ 2446581 w 7617068"/>
              <a:gd name="connsiteY1-498" fmla="*/ 1728789 h 1758828"/>
              <a:gd name="connsiteX2-499" fmla="*/ 3635985 w 7617068"/>
              <a:gd name="connsiteY2-500" fmla="*/ 1655519 h 1758828"/>
              <a:gd name="connsiteX3-501" fmla="*/ 5276385 w 7617068"/>
              <a:gd name="connsiteY3-502" fmla="*/ 1416417 h 1758828"/>
              <a:gd name="connsiteX4-503" fmla="*/ 6020166 w 7617068"/>
              <a:gd name="connsiteY4-504" fmla="*/ 1040387 h 1758828"/>
              <a:gd name="connsiteX5-505" fmla="*/ 6886024 w 7617068"/>
              <a:gd name="connsiteY5-506" fmla="*/ 538164 h 1758828"/>
              <a:gd name="connsiteX6-507" fmla="*/ 7459905 w 7617068"/>
              <a:gd name="connsiteY6-508" fmla="*/ 164308 h 1758828"/>
              <a:gd name="connsiteX7-509" fmla="*/ 7617068 w 7617068"/>
              <a:gd name="connsiteY7-510" fmla="*/ 0 h 1758828"/>
              <a:gd name="connsiteX0-511" fmla="*/ 0 w 7617068"/>
              <a:gd name="connsiteY0-512" fmla="*/ 1758828 h 1758828"/>
              <a:gd name="connsiteX1-513" fmla="*/ 2446581 w 7617068"/>
              <a:gd name="connsiteY1-514" fmla="*/ 1728789 h 1758828"/>
              <a:gd name="connsiteX2-515" fmla="*/ 3635985 w 7617068"/>
              <a:gd name="connsiteY2-516" fmla="*/ 1655519 h 1758828"/>
              <a:gd name="connsiteX3-517" fmla="*/ 5276385 w 7617068"/>
              <a:gd name="connsiteY3-518" fmla="*/ 1416417 h 1758828"/>
              <a:gd name="connsiteX4-519" fmla="*/ 6074935 w 7617068"/>
              <a:gd name="connsiteY4-520" fmla="*/ 1042768 h 1758828"/>
              <a:gd name="connsiteX5-521" fmla="*/ 6886024 w 7617068"/>
              <a:gd name="connsiteY5-522" fmla="*/ 538164 h 1758828"/>
              <a:gd name="connsiteX6-523" fmla="*/ 7459905 w 7617068"/>
              <a:gd name="connsiteY6-524" fmla="*/ 164308 h 1758828"/>
              <a:gd name="connsiteX7-525" fmla="*/ 7617068 w 7617068"/>
              <a:gd name="connsiteY7-526" fmla="*/ 0 h 1758828"/>
              <a:gd name="connsiteX0-527" fmla="*/ 0 w 7617068"/>
              <a:gd name="connsiteY0-528" fmla="*/ 1758828 h 1758828"/>
              <a:gd name="connsiteX1-529" fmla="*/ 2446581 w 7617068"/>
              <a:gd name="connsiteY1-530" fmla="*/ 1728789 h 1758828"/>
              <a:gd name="connsiteX2-531" fmla="*/ 3635985 w 7617068"/>
              <a:gd name="connsiteY2-532" fmla="*/ 1655519 h 1758828"/>
              <a:gd name="connsiteX3-533" fmla="*/ 5276385 w 7617068"/>
              <a:gd name="connsiteY3-534" fmla="*/ 1416417 h 1758828"/>
              <a:gd name="connsiteX4-535" fmla="*/ 6108272 w 7617068"/>
              <a:gd name="connsiteY4-536" fmla="*/ 1042768 h 1758828"/>
              <a:gd name="connsiteX5-537" fmla="*/ 6886024 w 7617068"/>
              <a:gd name="connsiteY5-538" fmla="*/ 538164 h 1758828"/>
              <a:gd name="connsiteX6-539" fmla="*/ 7459905 w 7617068"/>
              <a:gd name="connsiteY6-540" fmla="*/ 164308 h 1758828"/>
              <a:gd name="connsiteX7-541" fmla="*/ 7617068 w 7617068"/>
              <a:gd name="connsiteY7-542" fmla="*/ 0 h 1758828"/>
              <a:gd name="connsiteX0-543" fmla="*/ 0 w 7617068"/>
              <a:gd name="connsiteY0-544" fmla="*/ 1758828 h 1758828"/>
              <a:gd name="connsiteX1-545" fmla="*/ 2446581 w 7617068"/>
              <a:gd name="connsiteY1-546" fmla="*/ 1728789 h 1758828"/>
              <a:gd name="connsiteX2-547" fmla="*/ 3635985 w 7617068"/>
              <a:gd name="connsiteY2-548" fmla="*/ 1655519 h 1758828"/>
              <a:gd name="connsiteX3-549" fmla="*/ 5276385 w 7617068"/>
              <a:gd name="connsiteY3-550" fmla="*/ 1416417 h 1758828"/>
              <a:gd name="connsiteX4-551" fmla="*/ 6089222 w 7617068"/>
              <a:gd name="connsiteY4-552" fmla="*/ 1023718 h 1758828"/>
              <a:gd name="connsiteX5-553" fmla="*/ 6886024 w 7617068"/>
              <a:gd name="connsiteY5-554" fmla="*/ 538164 h 1758828"/>
              <a:gd name="connsiteX6-555" fmla="*/ 7459905 w 7617068"/>
              <a:gd name="connsiteY6-556" fmla="*/ 164308 h 1758828"/>
              <a:gd name="connsiteX7-557" fmla="*/ 7617068 w 7617068"/>
              <a:gd name="connsiteY7-558" fmla="*/ 0 h 1758828"/>
              <a:gd name="connsiteX0-559" fmla="*/ 0 w 7617068"/>
              <a:gd name="connsiteY0-560" fmla="*/ 1758828 h 1758828"/>
              <a:gd name="connsiteX1-561" fmla="*/ 2446581 w 7617068"/>
              <a:gd name="connsiteY1-562" fmla="*/ 1728789 h 1758828"/>
              <a:gd name="connsiteX2-563" fmla="*/ 3635985 w 7617068"/>
              <a:gd name="connsiteY2-564" fmla="*/ 1655519 h 1758828"/>
              <a:gd name="connsiteX3-565" fmla="*/ 5276385 w 7617068"/>
              <a:gd name="connsiteY3-566" fmla="*/ 1416417 h 1758828"/>
              <a:gd name="connsiteX4-567" fmla="*/ 6089222 w 7617068"/>
              <a:gd name="connsiteY4-568" fmla="*/ 1023718 h 1758828"/>
              <a:gd name="connsiteX5-569" fmla="*/ 6812205 w 7617068"/>
              <a:gd name="connsiteY5-570" fmla="*/ 531020 h 1758828"/>
              <a:gd name="connsiteX6-571" fmla="*/ 7459905 w 7617068"/>
              <a:gd name="connsiteY6-572" fmla="*/ 164308 h 1758828"/>
              <a:gd name="connsiteX7-573" fmla="*/ 7617068 w 7617068"/>
              <a:gd name="connsiteY7-574" fmla="*/ 0 h 1758828"/>
              <a:gd name="connsiteX0-575" fmla="*/ 0 w 7617068"/>
              <a:gd name="connsiteY0-576" fmla="*/ 1758828 h 1758828"/>
              <a:gd name="connsiteX1-577" fmla="*/ 2446581 w 7617068"/>
              <a:gd name="connsiteY1-578" fmla="*/ 1728789 h 1758828"/>
              <a:gd name="connsiteX2-579" fmla="*/ 3635985 w 7617068"/>
              <a:gd name="connsiteY2-580" fmla="*/ 1655519 h 1758828"/>
              <a:gd name="connsiteX3-581" fmla="*/ 5276385 w 7617068"/>
              <a:gd name="connsiteY3-582" fmla="*/ 1416417 h 1758828"/>
              <a:gd name="connsiteX4-583" fmla="*/ 6089222 w 7617068"/>
              <a:gd name="connsiteY4-584" fmla="*/ 1023718 h 1758828"/>
              <a:gd name="connsiteX5-585" fmla="*/ 6812205 w 7617068"/>
              <a:gd name="connsiteY5-586" fmla="*/ 531020 h 1758828"/>
              <a:gd name="connsiteX6-587" fmla="*/ 7459905 w 7617068"/>
              <a:gd name="connsiteY6-588" fmla="*/ 164308 h 1758828"/>
              <a:gd name="connsiteX7-589" fmla="*/ 7617068 w 7617068"/>
              <a:gd name="connsiteY7-590" fmla="*/ 0 h 1758828"/>
              <a:gd name="connsiteX0-591" fmla="*/ 0 w 7617068"/>
              <a:gd name="connsiteY0-592" fmla="*/ 1758828 h 1758828"/>
              <a:gd name="connsiteX1-593" fmla="*/ 2446581 w 7617068"/>
              <a:gd name="connsiteY1-594" fmla="*/ 1728789 h 1758828"/>
              <a:gd name="connsiteX2-595" fmla="*/ 3635985 w 7617068"/>
              <a:gd name="connsiteY2-596" fmla="*/ 1655519 h 1758828"/>
              <a:gd name="connsiteX3-597" fmla="*/ 5276385 w 7617068"/>
              <a:gd name="connsiteY3-598" fmla="*/ 1416417 h 1758828"/>
              <a:gd name="connsiteX4-599" fmla="*/ 6089222 w 7617068"/>
              <a:gd name="connsiteY4-600" fmla="*/ 1023718 h 1758828"/>
              <a:gd name="connsiteX5-601" fmla="*/ 6812205 w 7617068"/>
              <a:gd name="connsiteY5-602" fmla="*/ 531020 h 1758828"/>
              <a:gd name="connsiteX6-603" fmla="*/ 7459905 w 7617068"/>
              <a:gd name="connsiteY6-604" fmla="*/ 164308 h 1758828"/>
              <a:gd name="connsiteX7-605" fmla="*/ 7617068 w 7617068"/>
              <a:gd name="connsiteY7-606" fmla="*/ 0 h 1758828"/>
              <a:gd name="connsiteX0-607" fmla="*/ 0 w 7617068"/>
              <a:gd name="connsiteY0-608" fmla="*/ 1758828 h 1758828"/>
              <a:gd name="connsiteX1-609" fmla="*/ 2446581 w 7617068"/>
              <a:gd name="connsiteY1-610" fmla="*/ 1728789 h 1758828"/>
              <a:gd name="connsiteX2-611" fmla="*/ 3635985 w 7617068"/>
              <a:gd name="connsiteY2-612" fmla="*/ 1655519 h 1758828"/>
              <a:gd name="connsiteX3-613" fmla="*/ 5276385 w 7617068"/>
              <a:gd name="connsiteY3-614" fmla="*/ 1416417 h 1758828"/>
              <a:gd name="connsiteX4-615" fmla="*/ 6089222 w 7617068"/>
              <a:gd name="connsiteY4-616" fmla="*/ 1023718 h 1758828"/>
              <a:gd name="connsiteX5-617" fmla="*/ 6812205 w 7617068"/>
              <a:gd name="connsiteY5-618" fmla="*/ 531020 h 1758828"/>
              <a:gd name="connsiteX6-619" fmla="*/ 7617068 w 7617068"/>
              <a:gd name="connsiteY6-620" fmla="*/ 0 h 1758828"/>
              <a:gd name="connsiteX0-621" fmla="*/ 0 w 7552774"/>
              <a:gd name="connsiteY0-622" fmla="*/ 1763590 h 1763590"/>
              <a:gd name="connsiteX1-623" fmla="*/ 2446581 w 7552774"/>
              <a:gd name="connsiteY1-624" fmla="*/ 1733551 h 1763590"/>
              <a:gd name="connsiteX2-625" fmla="*/ 3635985 w 7552774"/>
              <a:gd name="connsiteY2-626" fmla="*/ 1660281 h 1763590"/>
              <a:gd name="connsiteX3-627" fmla="*/ 5276385 w 7552774"/>
              <a:gd name="connsiteY3-628" fmla="*/ 1421179 h 1763590"/>
              <a:gd name="connsiteX4-629" fmla="*/ 6089222 w 7552774"/>
              <a:gd name="connsiteY4-630" fmla="*/ 1028480 h 1763590"/>
              <a:gd name="connsiteX5-631" fmla="*/ 6812205 w 7552774"/>
              <a:gd name="connsiteY5-632" fmla="*/ 535782 h 1763590"/>
              <a:gd name="connsiteX6-633" fmla="*/ 7552774 w 7552774"/>
              <a:gd name="connsiteY6-634" fmla="*/ 0 h 1763590"/>
              <a:gd name="connsiteX0-635" fmla="*/ 0 w 7552774"/>
              <a:gd name="connsiteY0-636" fmla="*/ 1763590 h 1763590"/>
              <a:gd name="connsiteX1-637" fmla="*/ 2446581 w 7552774"/>
              <a:gd name="connsiteY1-638" fmla="*/ 1733551 h 1763590"/>
              <a:gd name="connsiteX2-639" fmla="*/ 3635985 w 7552774"/>
              <a:gd name="connsiteY2-640" fmla="*/ 1660281 h 1763590"/>
              <a:gd name="connsiteX3-641" fmla="*/ 5276385 w 7552774"/>
              <a:gd name="connsiteY3-642" fmla="*/ 1421179 h 1763590"/>
              <a:gd name="connsiteX4-643" fmla="*/ 6089222 w 7552774"/>
              <a:gd name="connsiteY4-644" fmla="*/ 1028480 h 1763590"/>
              <a:gd name="connsiteX5-645" fmla="*/ 6812205 w 7552774"/>
              <a:gd name="connsiteY5-646" fmla="*/ 535782 h 1763590"/>
              <a:gd name="connsiteX6-647" fmla="*/ 7552774 w 7552774"/>
              <a:gd name="connsiteY6-648" fmla="*/ 0 h 1763590"/>
              <a:gd name="connsiteX0-649" fmla="*/ 0 w 7552774"/>
              <a:gd name="connsiteY0-650" fmla="*/ 1763590 h 1763590"/>
              <a:gd name="connsiteX1-651" fmla="*/ 2446581 w 7552774"/>
              <a:gd name="connsiteY1-652" fmla="*/ 1733551 h 1763590"/>
              <a:gd name="connsiteX2-653" fmla="*/ 3635985 w 7552774"/>
              <a:gd name="connsiteY2-654" fmla="*/ 1660281 h 1763590"/>
              <a:gd name="connsiteX3-655" fmla="*/ 5276385 w 7552774"/>
              <a:gd name="connsiteY3-656" fmla="*/ 1421179 h 1763590"/>
              <a:gd name="connsiteX4-657" fmla="*/ 6089222 w 7552774"/>
              <a:gd name="connsiteY4-658" fmla="*/ 1028480 h 1763590"/>
              <a:gd name="connsiteX5-659" fmla="*/ 6812205 w 7552774"/>
              <a:gd name="connsiteY5-660" fmla="*/ 535782 h 1763590"/>
              <a:gd name="connsiteX6-661" fmla="*/ 7552774 w 7552774"/>
              <a:gd name="connsiteY6-662" fmla="*/ 0 h 1763590"/>
              <a:gd name="connsiteX0-663" fmla="*/ 0 w 7552774"/>
              <a:gd name="connsiteY0-664" fmla="*/ 1763590 h 1763590"/>
              <a:gd name="connsiteX1-665" fmla="*/ 2446581 w 7552774"/>
              <a:gd name="connsiteY1-666" fmla="*/ 1733551 h 1763590"/>
              <a:gd name="connsiteX2-667" fmla="*/ 3635985 w 7552774"/>
              <a:gd name="connsiteY2-668" fmla="*/ 1660281 h 1763590"/>
              <a:gd name="connsiteX3-669" fmla="*/ 5276385 w 7552774"/>
              <a:gd name="connsiteY3-670" fmla="*/ 1421179 h 1763590"/>
              <a:gd name="connsiteX4-671" fmla="*/ 6089222 w 7552774"/>
              <a:gd name="connsiteY4-672" fmla="*/ 1028480 h 1763590"/>
              <a:gd name="connsiteX5-673" fmla="*/ 6812205 w 7552774"/>
              <a:gd name="connsiteY5-674" fmla="*/ 535782 h 1763590"/>
              <a:gd name="connsiteX6-675" fmla="*/ 7552774 w 7552774"/>
              <a:gd name="connsiteY6-676" fmla="*/ 0 h 1763590"/>
              <a:gd name="connsiteX0-677" fmla="*/ 0 w 7552774"/>
              <a:gd name="connsiteY0-678" fmla="*/ 1763590 h 1763590"/>
              <a:gd name="connsiteX1-679" fmla="*/ 2446581 w 7552774"/>
              <a:gd name="connsiteY1-680" fmla="*/ 1733551 h 1763590"/>
              <a:gd name="connsiteX2-681" fmla="*/ 3635985 w 7552774"/>
              <a:gd name="connsiteY2-682" fmla="*/ 1660281 h 1763590"/>
              <a:gd name="connsiteX3-683" fmla="*/ 5276385 w 7552774"/>
              <a:gd name="connsiteY3-684" fmla="*/ 1421179 h 1763590"/>
              <a:gd name="connsiteX4-685" fmla="*/ 6089222 w 7552774"/>
              <a:gd name="connsiteY4-686" fmla="*/ 1028480 h 1763590"/>
              <a:gd name="connsiteX5-687" fmla="*/ 6824111 w 7552774"/>
              <a:gd name="connsiteY5-688" fmla="*/ 542926 h 1763590"/>
              <a:gd name="connsiteX6-689" fmla="*/ 7552774 w 7552774"/>
              <a:gd name="connsiteY6-690" fmla="*/ 0 h 1763590"/>
              <a:gd name="connsiteX0-691" fmla="*/ 0 w 7552774"/>
              <a:gd name="connsiteY0-692" fmla="*/ 1763590 h 1763590"/>
              <a:gd name="connsiteX1-693" fmla="*/ 2446581 w 7552774"/>
              <a:gd name="connsiteY1-694" fmla="*/ 1733551 h 1763590"/>
              <a:gd name="connsiteX2-695" fmla="*/ 3635985 w 7552774"/>
              <a:gd name="connsiteY2-696" fmla="*/ 1660281 h 1763590"/>
              <a:gd name="connsiteX3-697" fmla="*/ 5276385 w 7552774"/>
              <a:gd name="connsiteY3-698" fmla="*/ 1421179 h 1763590"/>
              <a:gd name="connsiteX4-699" fmla="*/ 6089222 w 7552774"/>
              <a:gd name="connsiteY4-700" fmla="*/ 1028480 h 1763590"/>
              <a:gd name="connsiteX5-701" fmla="*/ 6824111 w 7552774"/>
              <a:gd name="connsiteY5-702" fmla="*/ 542926 h 1763590"/>
              <a:gd name="connsiteX6-703" fmla="*/ 7552774 w 7552774"/>
              <a:gd name="connsiteY6-704" fmla="*/ 0 h 1763590"/>
              <a:gd name="connsiteX0-705" fmla="*/ 0 w 7552774"/>
              <a:gd name="connsiteY0-706" fmla="*/ 1763590 h 1763590"/>
              <a:gd name="connsiteX1-707" fmla="*/ 2446581 w 7552774"/>
              <a:gd name="connsiteY1-708" fmla="*/ 1733551 h 1763590"/>
              <a:gd name="connsiteX2-709" fmla="*/ 3635985 w 7552774"/>
              <a:gd name="connsiteY2-710" fmla="*/ 1660281 h 1763590"/>
              <a:gd name="connsiteX3-711" fmla="*/ 5276385 w 7552774"/>
              <a:gd name="connsiteY3-712" fmla="*/ 1421179 h 1763590"/>
              <a:gd name="connsiteX4-713" fmla="*/ 6089222 w 7552774"/>
              <a:gd name="connsiteY4-714" fmla="*/ 1028480 h 1763590"/>
              <a:gd name="connsiteX5-715" fmla="*/ 6824111 w 7552774"/>
              <a:gd name="connsiteY5-716" fmla="*/ 542926 h 1763590"/>
              <a:gd name="connsiteX6-717" fmla="*/ 7552774 w 7552774"/>
              <a:gd name="connsiteY6-718" fmla="*/ 0 h 1763590"/>
              <a:gd name="connsiteX0-719" fmla="*/ 0 w 7552774"/>
              <a:gd name="connsiteY0-720" fmla="*/ 1763590 h 1763590"/>
              <a:gd name="connsiteX1-721" fmla="*/ 2446581 w 7552774"/>
              <a:gd name="connsiteY1-722" fmla="*/ 1733551 h 1763590"/>
              <a:gd name="connsiteX2-723" fmla="*/ 3635985 w 7552774"/>
              <a:gd name="connsiteY2-724" fmla="*/ 1660281 h 1763590"/>
              <a:gd name="connsiteX3-725" fmla="*/ 5276385 w 7552774"/>
              <a:gd name="connsiteY3-726" fmla="*/ 1421179 h 1763590"/>
              <a:gd name="connsiteX4-727" fmla="*/ 6105890 w 7552774"/>
              <a:gd name="connsiteY4-728" fmla="*/ 1038005 h 1763590"/>
              <a:gd name="connsiteX5-729" fmla="*/ 6824111 w 7552774"/>
              <a:gd name="connsiteY5-730" fmla="*/ 542926 h 1763590"/>
              <a:gd name="connsiteX6-731" fmla="*/ 7552774 w 7552774"/>
              <a:gd name="connsiteY6-732" fmla="*/ 0 h 1763590"/>
              <a:gd name="connsiteX0-733" fmla="*/ 0 w 7552774"/>
              <a:gd name="connsiteY0-734" fmla="*/ 1763590 h 1763590"/>
              <a:gd name="connsiteX1-735" fmla="*/ 2446581 w 7552774"/>
              <a:gd name="connsiteY1-736" fmla="*/ 1733551 h 1763590"/>
              <a:gd name="connsiteX2-737" fmla="*/ 3635985 w 7552774"/>
              <a:gd name="connsiteY2-738" fmla="*/ 1660281 h 1763590"/>
              <a:gd name="connsiteX3-739" fmla="*/ 5276385 w 7552774"/>
              <a:gd name="connsiteY3-740" fmla="*/ 1421179 h 1763590"/>
              <a:gd name="connsiteX4-741" fmla="*/ 6113033 w 7552774"/>
              <a:gd name="connsiteY4-742" fmla="*/ 1049911 h 1763590"/>
              <a:gd name="connsiteX5-743" fmla="*/ 6824111 w 7552774"/>
              <a:gd name="connsiteY5-744" fmla="*/ 542926 h 1763590"/>
              <a:gd name="connsiteX6-745" fmla="*/ 7552774 w 7552774"/>
              <a:gd name="connsiteY6-746" fmla="*/ 0 h 1763590"/>
              <a:gd name="connsiteX0-747" fmla="*/ 0 w 7552774"/>
              <a:gd name="connsiteY0-748" fmla="*/ 1763590 h 1763590"/>
              <a:gd name="connsiteX1-749" fmla="*/ 2446581 w 7552774"/>
              <a:gd name="connsiteY1-750" fmla="*/ 1733551 h 1763590"/>
              <a:gd name="connsiteX2-751" fmla="*/ 3635985 w 7552774"/>
              <a:gd name="connsiteY2-752" fmla="*/ 1660281 h 1763590"/>
              <a:gd name="connsiteX3-753" fmla="*/ 5276385 w 7552774"/>
              <a:gd name="connsiteY3-754" fmla="*/ 1421179 h 1763590"/>
              <a:gd name="connsiteX4-755" fmla="*/ 6113033 w 7552774"/>
              <a:gd name="connsiteY4-756" fmla="*/ 1049911 h 1763590"/>
              <a:gd name="connsiteX5-757" fmla="*/ 6852686 w 7552774"/>
              <a:gd name="connsiteY5-758" fmla="*/ 568326 h 1763590"/>
              <a:gd name="connsiteX6-759" fmla="*/ 7552774 w 7552774"/>
              <a:gd name="connsiteY6-760" fmla="*/ 0 h 1763590"/>
              <a:gd name="connsiteX0-761" fmla="*/ 0 w 7552774"/>
              <a:gd name="connsiteY0-762" fmla="*/ 1763590 h 1763590"/>
              <a:gd name="connsiteX1-763" fmla="*/ 2446581 w 7552774"/>
              <a:gd name="connsiteY1-764" fmla="*/ 1733551 h 1763590"/>
              <a:gd name="connsiteX2-765" fmla="*/ 3635985 w 7552774"/>
              <a:gd name="connsiteY2-766" fmla="*/ 1660281 h 1763590"/>
              <a:gd name="connsiteX3-767" fmla="*/ 5276385 w 7552774"/>
              <a:gd name="connsiteY3-768" fmla="*/ 1421179 h 1763590"/>
              <a:gd name="connsiteX4-769" fmla="*/ 6113033 w 7552774"/>
              <a:gd name="connsiteY4-770" fmla="*/ 1049911 h 1763590"/>
              <a:gd name="connsiteX5-771" fmla="*/ 6852686 w 7552774"/>
              <a:gd name="connsiteY5-772" fmla="*/ 568326 h 1763590"/>
              <a:gd name="connsiteX6-773" fmla="*/ 7552774 w 7552774"/>
              <a:gd name="connsiteY6-774" fmla="*/ 0 h 1763590"/>
              <a:gd name="connsiteX0-775" fmla="*/ 0 w 7552774"/>
              <a:gd name="connsiteY0-776" fmla="*/ 1763590 h 1763590"/>
              <a:gd name="connsiteX1-777" fmla="*/ 2446581 w 7552774"/>
              <a:gd name="connsiteY1-778" fmla="*/ 1733551 h 1763590"/>
              <a:gd name="connsiteX2-779" fmla="*/ 3635985 w 7552774"/>
              <a:gd name="connsiteY2-780" fmla="*/ 1660281 h 1763590"/>
              <a:gd name="connsiteX3-781" fmla="*/ 5377985 w 7552774"/>
              <a:gd name="connsiteY3-782" fmla="*/ 1402129 h 1763590"/>
              <a:gd name="connsiteX4-783" fmla="*/ 6113033 w 7552774"/>
              <a:gd name="connsiteY4-784" fmla="*/ 1049911 h 1763590"/>
              <a:gd name="connsiteX5-785" fmla="*/ 6852686 w 7552774"/>
              <a:gd name="connsiteY5-786" fmla="*/ 568326 h 1763590"/>
              <a:gd name="connsiteX6-787" fmla="*/ 7552774 w 7552774"/>
              <a:gd name="connsiteY6-788" fmla="*/ 0 h 1763590"/>
              <a:gd name="connsiteX0-789" fmla="*/ 0 w 7552774"/>
              <a:gd name="connsiteY0-790" fmla="*/ 1763590 h 1763590"/>
              <a:gd name="connsiteX1-791" fmla="*/ 2446581 w 7552774"/>
              <a:gd name="connsiteY1-792" fmla="*/ 1733551 h 1763590"/>
              <a:gd name="connsiteX2-793" fmla="*/ 3635985 w 7552774"/>
              <a:gd name="connsiteY2-794" fmla="*/ 1660281 h 1763590"/>
              <a:gd name="connsiteX3-795" fmla="*/ 5377985 w 7552774"/>
              <a:gd name="connsiteY3-796" fmla="*/ 1402129 h 1763590"/>
              <a:gd name="connsiteX4-797" fmla="*/ 6113033 w 7552774"/>
              <a:gd name="connsiteY4-798" fmla="*/ 1049911 h 1763590"/>
              <a:gd name="connsiteX5-799" fmla="*/ 6852686 w 7552774"/>
              <a:gd name="connsiteY5-800" fmla="*/ 568326 h 1763590"/>
              <a:gd name="connsiteX6-801" fmla="*/ 7552774 w 7552774"/>
              <a:gd name="connsiteY6-802" fmla="*/ 0 h 1763590"/>
              <a:gd name="connsiteX0-803" fmla="*/ 0 w 7552774"/>
              <a:gd name="connsiteY0-804" fmla="*/ 1763590 h 1763590"/>
              <a:gd name="connsiteX1-805" fmla="*/ 2446581 w 7552774"/>
              <a:gd name="connsiteY1-806" fmla="*/ 1733551 h 1763590"/>
              <a:gd name="connsiteX2-807" fmla="*/ 3635985 w 7552774"/>
              <a:gd name="connsiteY2-808" fmla="*/ 1660281 h 1763590"/>
              <a:gd name="connsiteX3-809" fmla="*/ 5377985 w 7552774"/>
              <a:gd name="connsiteY3-810" fmla="*/ 1402129 h 1763590"/>
              <a:gd name="connsiteX4-811" fmla="*/ 6113033 w 7552774"/>
              <a:gd name="connsiteY4-812" fmla="*/ 1049911 h 1763590"/>
              <a:gd name="connsiteX5-813" fmla="*/ 6852686 w 7552774"/>
              <a:gd name="connsiteY5-814" fmla="*/ 568326 h 1763590"/>
              <a:gd name="connsiteX6-815" fmla="*/ 7552774 w 7552774"/>
              <a:gd name="connsiteY6-816" fmla="*/ 0 h 1763590"/>
              <a:gd name="connsiteX0-817" fmla="*/ 0 w 7552774"/>
              <a:gd name="connsiteY0-818" fmla="*/ 1763590 h 1763590"/>
              <a:gd name="connsiteX1-819" fmla="*/ 2446581 w 7552774"/>
              <a:gd name="connsiteY1-820" fmla="*/ 1733551 h 1763590"/>
              <a:gd name="connsiteX2-821" fmla="*/ 3635985 w 7552774"/>
              <a:gd name="connsiteY2-822" fmla="*/ 1660281 h 1763590"/>
              <a:gd name="connsiteX3-823" fmla="*/ 5377985 w 7552774"/>
              <a:gd name="connsiteY3-824" fmla="*/ 1402129 h 1763590"/>
              <a:gd name="connsiteX4-825" fmla="*/ 6113033 w 7552774"/>
              <a:gd name="connsiteY4-826" fmla="*/ 1049911 h 1763590"/>
              <a:gd name="connsiteX5-827" fmla="*/ 6852686 w 7552774"/>
              <a:gd name="connsiteY5-828" fmla="*/ 568326 h 1763590"/>
              <a:gd name="connsiteX6-829" fmla="*/ 7552774 w 7552774"/>
              <a:gd name="connsiteY6-830" fmla="*/ 0 h 1763590"/>
              <a:gd name="connsiteX0-831" fmla="*/ 0 w 7552774"/>
              <a:gd name="connsiteY0-832" fmla="*/ 1763590 h 1763590"/>
              <a:gd name="connsiteX1-833" fmla="*/ 2446581 w 7552774"/>
              <a:gd name="connsiteY1-834" fmla="*/ 1733551 h 1763590"/>
              <a:gd name="connsiteX2-835" fmla="*/ 3635985 w 7552774"/>
              <a:gd name="connsiteY2-836" fmla="*/ 1660281 h 1763590"/>
              <a:gd name="connsiteX3-837" fmla="*/ 5377985 w 7552774"/>
              <a:gd name="connsiteY3-838" fmla="*/ 1402129 h 1763590"/>
              <a:gd name="connsiteX4-839" fmla="*/ 6113033 w 7552774"/>
              <a:gd name="connsiteY4-840" fmla="*/ 1049911 h 1763590"/>
              <a:gd name="connsiteX5-841" fmla="*/ 6862211 w 7552774"/>
              <a:gd name="connsiteY5-842" fmla="*/ 574676 h 1763590"/>
              <a:gd name="connsiteX6-843" fmla="*/ 7552774 w 7552774"/>
              <a:gd name="connsiteY6-844" fmla="*/ 0 h 1763590"/>
              <a:gd name="connsiteX0-845" fmla="*/ 0 w 7587699"/>
              <a:gd name="connsiteY0-846" fmla="*/ 1754065 h 1754065"/>
              <a:gd name="connsiteX1-847" fmla="*/ 2446581 w 7587699"/>
              <a:gd name="connsiteY1-848" fmla="*/ 1724026 h 1754065"/>
              <a:gd name="connsiteX2-849" fmla="*/ 3635985 w 7587699"/>
              <a:gd name="connsiteY2-850" fmla="*/ 1650756 h 1754065"/>
              <a:gd name="connsiteX3-851" fmla="*/ 5377985 w 7587699"/>
              <a:gd name="connsiteY3-852" fmla="*/ 1392604 h 1754065"/>
              <a:gd name="connsiteX4-853" fmla="*/ 6113033 w 7587699"/>
              <a:gd name="connsiteY4-854" fmla="*/ 1040386 h 1754065"/>
              <a:gd name="connsiteX5-855" fmla="*/ 6862211 w 7587699"/>
              <a:gd name="connsiteY5-856" fmla="*/ 565151 h 1754065"/>
              <a:gd name="connsiteX6-857" fmla="*/ 7587699 w 7587699"/>
              <a:gd name="connsiteY6-858" fmla="*/ 0 h 1754065"/>
              <a:gd name="connsiteX0-859" fmla="*/ 0 w 7587699"/>
              <a:gd name="connsiteY0-860" fmla="*/ 1754065 h 1754065"/>
              <a:gd name="connsiteX1-861" fmla="*/ 2446581 w 7587699"/>
              <a:gd name="connsiteY1-862" fmla="*/ 1724026 h 1754065"/>
              <a:gd name="connsiteX2-863" fmla="*/ 3635985 w 7587699"/>
              <a:gd name="connsiteY2-864" fmla="*/ 1650756 h 1754065"/>
              <a:gd name="connsiteX3-865" fmla="*/ 5377985 w 7587699"/>
              <a:gd name="connsiteY3-866" fmla="*/ 1392604 h 1754065"/>
              <a:gd name="connsiteX4-867" fmla="*/ 6148751 w 7587699"/>
              <a:gd name="connsiteY4-868" fmla="*/ 1090392 h 1754065"/>
              <a:gd name="connsiteX5-869" fmla="*/ 6862211 w 7587699"/>
              <a:gd name="connsiteY5-870" fmla="*/ 565151 h 1754065"/>
              <a:gd name="connsiteX6-871" fmla="*/ 7587699 w 7587699"/>
              <a:gd name="connsiteY6-872" fmla="*/ 0 h 1754065"/>
              <a:gd name="connsiteX0-873" fmla="*/ 0 w 7587699"/>
              <a:gd name="connsiteY0-874" fmla="*/ 1754065 h 1754065"/>
              <a:gd name="connsiteX1-875" fmla="*/ 2446581 w 7587699"/>
              <a:gd name="connsiteY1-876" fmla="*/ 1724026 h 1754065"/>
              <a:gd name="connsiteX2-877" fmla="*/ 3635985 w 7587699"/>
              <a:gd name="connsiteY2-878" fmla="*/ 1650756 h 1754065"/>
              <a:gd name="connsiteX3-879" fmla="*/ 5377985 w 7587699"/>
              <a:gd name="connsiteY3-880" fmla="*/ 1392604 h 1754065"/>
              <a:gd name="connsiteX4-881" fmla="*/ 6148751 w 7587699"/>
              <a:gd name="connsiteY4-882" fmla="*/ 1090392 h 1754065"/>
              <a:gd name="connsiteX5-883" fmla="*/ 6862211 w 7587699"/>
              <a:gd name="connsiteY5-884" fmla="*/ 565151 h 1754065"/>
              <a:gd name="connsiteX6-885" fmla="*/ 7587699 w 7587699"/>
              <a:gd name="connsiteY6-886" fmla="*/ 0 h 1754065"/>
              <a:gd name="connsiteX0-887" fmla="*/ 0 w 7587699"/>
              <a:gd name="connsiteY0-888" fmla="*/ 1754065 h 1754065"/>
              <a:gd name="connsiteX1-889" fmla="*/ 2446581 w 7587699"/>
              <a:gd name="connsiteY1-890" fmla="*/ 1724026 h 1754065"/>
              <a:gd name="connsiteX2-891" fmla="*/ 3635985 w 7587699"/>
              <a:gd name="connsiteY2-892" fmla="*/ 1650756 h 1754065"/>
              <a:gd name="connsiteX3-893" fmla="*/ 5377985 w 7587699"/>
              <a:gd name="connsiteY3-894" fmla="*/ 1392604 h 1754065"/>
              <a:gd name="connsiteX4-895" fmla="*/ 6179707 w 7587699"/>
              <a:gd name="connsiteY4-896" fmla="*/ 1107061 h 1754065"/>
              <a:gd name="connsiteX5-897" fmla="*/ 6862211 w 7587699"/>
              <a:gd name="connsiteY5-898" fmla="*/ 565151 h 1754065"/>
              <a:gd name="connsiteX6-899" fmla="*/ 7587699 w 7587699"/>
              <a:gd name="connsiteY6-900" fmla="*/ 0 h 1754065"/>
              <a:gd name="connsiteX0-901" fmla="*/ 0 w 7587699"/>
              <a:gd name="connsiteY0-902" fmla="*/ 1754065 h 1754065"/>
              <a:gd name="connsiteX1-903" fmla="*/ 2446581 w 7587699"/>
              <a:gd name="connsiteY1-904" fmla="*/ 1724026 h 1754065"/>
              <a:gd name="connsiteX2-905" fmla="*/ 3635985 w 7587699"/>
              <a:gd name="connsiteY2-906" fmla="*/ 1650756 h 1754065"/>
              <a:gd name="connsiteX3-907" fmla="*/ 5377985 w 7587699"/>
              <a:gd name="connsiteY3-908" fmla="*/ 1392604 h 1754065"/>
              <a:gd name="connsiteX4-909" fmla="*/ 6179707 w 7587699"/>
              <a:gd name="connsiteY4-910" fmla="*/ 1107061 h 1754065"/>
              <a:gd name="connsiteX5-911" fmla="*/ 6862211 w 7587699"/>
              <a:gd name="connsiteY5-912" fmla="*/ 565151 h 1754065"/>
              <a:gd name="connsiteX6-913" fmla="*/ 7587699 w 7587699"/>
              <a:gd name="connsiteY6-914" fmla="*/ 0 h 1754065"/>
              <a:gd name="connsiteX0-915" fmla="*/ 0 w 7587699"/>
              <a:gd name="connsiteY0-916" fmla="*/ 1754065 h 1754065"/>
              <a:gd name="connsiteX1-917" fmla="*/ 2446581 w 7587699"/>
              <a:gd name="connsiteY1-918" fmla="*/ 1724026 h 1754065"/>
              <a:gd name="connsiteX2-919" fmla="*/ 3635985 w 7587699"/>
              <a:gd name="connsiteY2-920" fmla="*/ 1650756 h 1754065"/>
              <a:gd name="connsiteX3-921" fmla="*/ 5377985 w 7587699"/>
              <a:gd name="connsiteY3-922" fmla="*/ 1392604 h 1754065"/>
              <a:gd name="connsiteX4-923" fmla="*/ 6179707 w 7587699"/>
              <a:gd name="connsiteY4-924" fmla="*/ 1107061 h 1754065"/>
              <a:gd name="connsiteX5-925" fmla="*/ 7040011 w 7587699"/>
              <a:gd name="connsiteY5-926" fmla="*/ 701676 h 1754065"/>
              <a:gd name="connsiteX6-927" fmla="*/ 7587699 w 7587699"/>
              <a:gd name="connsiteY6-928" fmla="*/ 0 h 1754065"/>
              <a:gd name="connsiteX0-929" fmla="*/ 0 w 7609924"/>
              <a:gd name="connsiteY0-930" fmla="*/ 1376240 h 1376240"/>
              <a:gd name="connsiteX1-931" fmla="*/ 2446581 w 7609924"/>
              <a:gd name="connsiteY1-932" fmla="*/ 1346201 h 1376240"/>
              <a:gd name="connsiteX2-933" fmla="*/ 3635985 w 7609924"/>
              <a:gd name="connsiteY2-934" fmla="*/ 1272931 h 1376240"/>
              <a:gd name="connsiteX3-935" fmla="*/ 5377985 w 7609924"/>
              <a:gd name="connsiteY3-936" fmla="*/ 1014779 h 1376240"/>
              <a:gd name="connsiteX4-937" fmla="*/ 6179707 w 7609924"/>
              <a:gd name="connsiteY4-938" fmla="*/ 729236 h 1376240"/>
              <a:gd name="connsiteX5-939" fmla="*/ 7040011 w 7609924"/>
              <a:gd name="connsiteY5-940" fmla="*/ 323851 h 1376240"/>
              <a:gd name="connsiteX6-941" fmla="*/ 7609924 w 7609924"/>
              <a:gd name="connsiteY6-942" fmla="*/ 0 h 1376240"/>
              <a:gd name="connsiteX0-943" fmla="*/ 0 w 7609924"/>
              <a:gd name="connsiteY0-944" fmla="*/ 1376240 h 1376240"/>
              <a:gd name="connsiteX1-945" fmla="*/ 2446581 w 7609924"/>
              <a:gd name="connsiteY1-946" fmla="*/ 1346201 h 1376240"/>
              <a:gd name="connsiteX2-947" fmla="*/ 3635985 w 7609924"/>
              <a:gd name="connsiteY2-948" fmla="*/ 1272931 h 1376240"/>
              <a:gd name="connsiteX3-949" fmla="*/ 5377985 w 7609924"/>
              <a:gd name="connsiteY3-950" fmla="*/ 1014779 h 1376240"/>
              <a:gd name="connsiteX4-951" fmla="*/ 6179707 w 7609924"/>
              <a:gd name="connsiteY4-952" fmla="*/ 729236 h 1376240"/>
              <a:gd name="connsiteX5-953" fmla="*/ 7040011 w 7609924"/>
              <a:gd name="connsiteY5-954" fmla="*/ 323851 h 1376240"/>
              <a:gd name="connsiteX6-955" fmla="*/ 7609924 w 7609924"/>
              <a:gd name="connsiteY6-956" fmla="*/ 0 h 1376240"/>
              <a:gd name="connsiteX0-957" fmla="*/ 0 w 7609924"/>
              <a:gd name="connsiteY0-958" fmla="*/ 1376240 h 1376240"/>
              <a:gd name="connsiteX1-959" fmla="*/ 2446581 w 7609924"/>
              <a:gd name="connsiteY1-960" fmla="*/ 1346201 h 1376240"/>
              <a:gd name="connsiteX2-961" fmla="*/ 3635985 w 7609924"/>
              <a:gd name="connsiteY2-962" fmla="*/ 1272931 h 1376240"/>
              <a:gd name="connsiteX3-963" fmla="*/ 5377985 w 7609924"/>
              <a:gd name="connsiteY3-964" fmla="*/ 1014779 h 1376240"/>
              <a:gd name="connsiteX4-965" fmla="*/ 6179707 w 7609924"/>
              <a:gd name="connsiteY4-966" fmla="*/ 729236 h 1376240"/>
              <a:gd name="connsiteX5-967" fmla="*/ 7040011 w 7609924"/>
              <a:gd name="connsiteY5-968" fmla="*/ 323851 h 1376240"/>
              <a:gd name="connsiteX6-969" fmla="*/ 7609924 w 7609924"/>
              <a:gd name="connsiteY6-970" fmla="*/ 0 h 1376240"/>
              <a:gd name="connsiteX0-971" fmla="*/ 0 w 7609924"/>
              <a:gd name="connsiteY0-972" fmla="*/ 1376240 h 1376240"/>
              <a:gd name="connsiteX1-973" fmla="*/ 2446581 w 7609924"/>
              <a:gd name="connsiteY1-974" fmla="*/ 1346201 h 1376240"/>
              <a:gd name="connsiteX2-975" fmla="*/ 3635985 w 7609924"/>
              <a:gd name="connsiteY2-976" fmla="*/ 1272931 h 1376240"/>
              <a:gd name="connsiteX3-977" fmla="*/ 5377985 w 7609924"/>
              <a:gd name="connsiteY3-978" fmla="*/ 1014779 h 1376240"/>
              <a:gd name="connsiteX4-979" fmla="*/ 6179707 w 7609924"/>
              <a:gd name="connsiteY4-980" fmla="*/ 729236 h 1376240"/>
              <a:gd name="connsiteX5-981" fmla="*/ 7040011 w 7609924"/>
              <a:gd name="connsiteY5-982" fmla="*/ 323851 h 1376240"/>
              <a:gd name="connsiteX6-983" fmla="*/ 7609924 w 7609924"/>
              <a:gd name="connsiteY6-984" fmla="*/ 0 h 1376240"/>
              <a:gd name="connsiteX0-985" fmla="*/ 0 w 7609924"/>
              <a:gd name="connsiteY0-986" fmla="*/ 1376240 h 1376240"/>
              <a:gd name="connsiteX1-987" fmla="*/ 2446581 w 7609924"/>
              <a:gd name="connsiteY1-988" fmla="*/ 1346201 h 1376240"/>
              <a:gd name="connsiteX2-989" fmla="*/ 3635985 w 7609924"/>
              <a:gd name="connsiteY2-990" fmla="*/ 1272931 h 1376240"/>
              <a:gd name="connsiteX3-991" fmla="*/ 5377985 w 7609924"/>
              <a:gd name="connsiteY3-992" fmla="*/ 1014779 h 1376240"/>
              <a:gd name="connsiteX4-993" fmla="*/ 6179707 w 7609924"/>
              <a:gd name="connsiteY4-994" fmla="*/ 729236 h 1376240"/>
              <a:gd name="connsiteX5-995" fmla="*/ 7106686 w 7609924"/>
              <a:gd name="connsiteY5-996" fmla="*/ 346076 h 1376240"/>
              <a:gd name="connsiteX6-997" fmla="*/ 7609924 w 7609924"/>
              <a:gd name="connsiteY6-998" fmla="*/ 0 h 1376240"/>
              <a:gd name="connsiteX0-999" fmla="*/ 0 w 7609924"/>
              <a:gd name="connsiteY0-1000" fmla="*/ 1376240 h 1376240"/>
              <a:gd name="connsiteX1-1001" fmla="*/ 2446581 w 7609924"/>
              <a:gd name="connsiteY1-1002" fmla="*/ 1346201 h 1376240"/>
              <a:gd name="connsiteX2-1003" fmla="*/ 3635985 w 7609924"/>
              <a:gd name="connsiteY2-1004" fmla="*/ 1272931 h 1376240"/>
              <a:gd name="connsiteX3-1005" fmla="*/ 5377985 w 7609924"/>
              <a:gd name="connsiteY3-1006" fmla="*/ 1014779 h 1376240"/>
              <a:gd name="connsiteX4-1007" fmla="*/ 6179707 w 7609924"/>
              <a:gd name="connsiteY4-1008" fmla="*/ 729236 h 1376240"/>
              <a:gd name="connsiteX5-1009" fmla="*/ 7106686 w 7609924"/>
              <a:gd name="connsiteY5-1010" fmla="*/ 346076 h 1376240"/>
              <a:gd name="connsiteX6-1011" fmla="*/ 7609924 w 7609924"/>
              <a:gd name="connsiteY6-1012" fmla="*/ 0 h 1376240"/>
              <a:gd name="connsiteX0-1013" fmla="*/ 0 w 7609924"/>
              <a:gd name="connsiteY0-1014" fmla="*/ 1376240 h 1376240"/>
              <a:gd name="connsiteX1-1015" fmla="*/ 2446581 w 7609924"/>
              <a:gd name="connsiteY1-1016" fmla="*/ 1346201 h 1376240"/>
              <a:gd name="connsiteX2-1017" fmla="*/ 3635985 w 7609924"/>
              <a:gd name="connsiteY2-1018" fmla="*/ 1272931 h 1376240"/>
              <a:gd name="connsiteX3-1019" fmla="*/ 5377985 w 7609924"/>
              <a:gd name="connsiteY3-1020" fmla="*/ 1014779 h 1376240"/>
              <a:gd name="connsiteX4-1021" fmla="*/ 6179707 w 7609924"/>
              <a:gd name="connsiteY4-1022" fmla="*/ 729236 h 1376240"/>
              <a:gd name="connsiteX5-1023" fmla="*/ 7106686 w 7609924"/>
              <a:gd name="connsiteY5-1024" fmla="*/ 346076 h 1376240"/>
              <a:gd name="connsiteX6-1025" fmla="*/ 7609924 w 7609924"/>
              <a:gd name="connsiteY6-1026" fmla="*/ 0 h 1376240"/>
              <a:gd name="connsiteX0-1027" fmla="*/ 0 w 7609924"/>
              <a:gd name="connsiteY0-1028" fmla="*/ 1376240 h 1376240"/>
              <a:gd name="connsiteX1-1029" fmla="*/ 2446581 w 7609924"/>
              <a:gd name="connsiteY1-1030" fmla="*/ 1346201 h 1376240"/>
              <a:gd name="connsiteX2-1031" fmla="*/ 3635985 w 7609924"/>
              <a:gd name="connsiteY2-1032" fmla="*/ 1272931 h 1376240"/>
              <a:gd name="connsiteX3-1033" fmla="*/ 5377985 w 7609924"/>
              <a:gd name="connsiteY3-1034" fmla="*/ 1014779 h 1376240"/>
              <a:gd name="connsiteX4-1035" fmla="*/ 6179707 w 7609924"/>
              <a:gd name="connsiteY4-1036" fmla="*/ 729236 h 1376240"/>
              <a:gd name="connsiteX5-1037" fmla="*/ 7106686 w 7609924"/>
              <a:gd name="connsiteY5-1038" fmla="*/ 346076 h 1376240"/>
              <a:gd name="connsiteX6-1039" fmla="*/ 7609924 w 7609924"/>
              <a:gd name="connsiteY6-1040" fmla="*/ 0 h 1376240"/>
              <a:gd name="connsiteX0-1041" fmla="*/ 0 w 7609924"/>
              <a:gd name="connsiteY0-1042" fmla="*/ 1376240 h 1376240"/>
              <a:gd name="connsiteX1-1043" fmla="*/ 2446581 w 7609924"/>
              <a:gd name="connsiteY1-1044" fmla="*/ 1346201 h 1376240"/>
              <a:gd name="connsiteX2-1045" fmla="*/ 3635985 w 7609924"/>
              <a:gd name="connsiteY2-1046" fmla="*/ 1272931 h 1376240"/>
              <a:gd name="connsiteX3-1047" fmla="*/ 5377985 w 7609924"/>
              <a:gd name="connsiteY3-1048" fmla="*/ 1014779 h 1376240"/>
              <a:gd name="connsiteX4-1049" fmla="*/ 6179707 w 7609924"/>
              <a:gd name="connsiteY4-1050" fmla="*/ 729236 h 1376240"/>
              <a:gd name="connsiteX5-1051" fmla="*/ 7609924 w 7609924"/>
              <a:gd name="connsiteY5-1052" fmla="*/ 0 h 1376240"/>
              <a:gd name="connsiteX0-1053" fmla="*/ 0 w 7609924"/>
              <a:gd name="connsiteY0-1054" fmla="*/ 1376240 h 1376240"/>
              <a:gd name="connsiteX1-1055" fmla="*/ 2446581 w 7609924"/>
              <a:gd name="connsiteY1-1056" fmla="*/ 1346201 h 1376240"/>
              <a:gd name="connsiteX2-1057" fmla="*/ 3635985 w 7609924"/>
              <a:gd name="connsiteY2-1058" fmla="*/ 1272931 h 1376240"/>
              <a:gd name="connsiteX3-1059" fmla="*/ 5377985 w 7609924"/>
              <a:gd name="connsiteY3-1060" fmla="*/ 1014779 h 1376240"/>
              <a:gd name="connsiteX4-1061" fmla="*/ 6179707 w 7609924"/>
              <a:gd name="connsiteY4-1062" fmla="*/ 729236 h 1376240"/>
              <a:gd name="connsiteX5-1063" fmla="*/ 7053503 w 7609924"/>
              <a:gd name="connsiteY5-1064" fmla="*/ 292100 h 1376240"/>
              <a:gd name="connsiteX6-1065" fmla="*/ 7609924 w 7609924"/>
              <a:gd name="connsiteY6-1066" fmla="*/ 0 h 1376240"/>
              <a:gd name="connsiteX0-1067" fmla="*/ 0 w 7609924"/>
              <a:gd name="connsiteY0-1068" fmla="*/ 1376240 h 1376240"/>
              <a:gd name="connsiteX1-1069" fmla="*/ 2446581 w 7609924"/>
              <a:gd name="connsiteY1-1070" fmla="*/ 1346201 h 1376240"/>
              <a:gd name="connsiteX2-1071" fmla="*/ 3635985 w 7609924"/>
              <a:gd name="connsiteY2-1072" fmla="*/ 1272931 h 1376240"/>
              <a:gd name="connsiteX3-1073" fmla="*/ 5377985 w 7609924"/>
              <a:gd name="connsiteY3-1074" fmla="*/ 1014779 h 1376240"/>
              <a:gd name="connsiteX4-1075" fmla="*/ 6179707 w 7609924"/>
              <a:gd name="connsiteY4-1076" fmla="*/ 729236 h 1376240"/>
              <a:gd name="connsiteX5-1077" fmla="*/ 7110653 w 7609924"/>
              <a:gd name="connsiteY5-1078" fmla="*/ 330200 h 1376240"/>
              <a:gd name="connsiteX6-1079" fmla="*/ 7609924 w 7609924"/>
              <a:gd name="connsiteY6-1080" fmla="*/ 0 h 1376240"/>
              <a:gd name="connsiteX0-1081" fmla="*/ 0 w 7619412"/>
              <a:gd name="connsiteY0-1082" fmla="*/ 1376240 h 1376240"/>
              <a:gd name="connsiteX1-1083" fmla="*/ 2446581 w 7619412"/>
              <a:gd name="connsiteY1-1084" fmla="*/ 1346201 h 1376240"/>
              <a:gd name="connsiteX2-1085" fmla="*/ 3635985 w 7619412"/>
              <a:gd name="connsiteY2-1086" fmla="*/ 1272931 h 1376240"/>
              <a:gd name="connsiteX3-1087" fmla="*/ 5377985 w 7619412"/>
              <a:gd name="connsiteY3-1088" fmla="*/ 1014779 h 1376240"/>
              <a:gd name="connsiteX4-1089" fmla="*/ 6179707 w 7619412"/>
              <a:gd name="connsiteY4-1090" fmla="*/ 729236 h 1376240"/>
              <a:gd name="connsiteX5-1091" fmla="*/ 7110653 w 7619412"/>
              <a:gd name="connsiteY5-1092" fmla="*/ 330200 h 1376240"/>
              <a:gd name="connsiteX6-1093" fmla="*/ 7571028 w 7619412"/>
              <a:gd name="connsiteY6-1094" fmla="*/ 76200 h 1376240"/>
              <a:gd name="connsiteX7-1095" fmla="*/ 7609924 w 7619412"/>
              <a:gd name="connsiteY7-1096" fmla="*/ 0 h 1376240"/>
              <a:gd name="connsiteX0-1097" fmla="*/ 0 w 7641674"/>
              <a:gd name="connsiteY0-1098" fmla="*/ 1347665 h 1347665"/>
              <a:gd name="connsiteX1-1099" fmla="*/ 2446581 w 7641674"/>
              <a:gd name="connsiteY1-1100" fmla="*/ 1317626 h 1347665"/>
              <a:gd name="connsiteX2-1101" fmla="*/ 3635985 w 7641674"/>
              <a:gd name="connsiteY2-1102" fmla="*/ 1244356 h 1347665"/>
              <a:gd name="connsiteX3-1103" fmla="*/ 5377985 w 7641674"/>
              <a:gd name="connsiteY3-1104" fmla="*/ 986204 h 1347665"/>
              <a:gd name="connsiteX4-1105" fmla="*/ 6179707 w 7641674"/>
              <a:gd name="connsiteY4-1106" fmla="*/ 700661 h 1347665"/>
              <a:gd name="connsiteX5-1107" fmla="*/ 7110653 w 7641674"/>
              <a:gd name="connsiteY5-1108" fmla="*/ 301625 h 1347665"/>
              <a:gd name="connsiteX6-1109" fmla="*/ 7571028 w 7641674"/>
              <a:gd name="connsiteY6-1110" fmla="*/ 47625 h 1347665"/>
              <a:gd name="connsiteX7-1111" fmla="*/ 7641674 w 7641674"/>
              <a:gd name="connsiteY7-1112" fmla="*/ 0 h 1347665"/>
              <a:gd name="connsiteX0-1113" fmla="*/ 0 w 7571028"/>
              <a:gd name="connsiteY0-1114" fmla="*/ 1300040 h 1300040"/>
              <a:gd name="connsiteX1-1115" fmla="*/ 2446581 w 7571028"/>
              <a:gd name="connsiteY1-1116" fmla="*/ 1270001 h 1300040"/>
              <a:gd name="connsiteX2-1117" fmla="*/ 3635985 w 7571028"/>
              <a:gd name="connsiteY2-1118" fmla="*/ 1196731 h 1300040"/>
              <a:gd name="connsiteX3-1119" fmla="*/ 5377985 w 7571028"/>
              <a:gd name="connsiteY3-1120" fmla="*/ 938579 h 1300040"/>
              <a:gd name="connsiteX4-1121" fmla="*/ 6179707 w 7571028"/>
              <a:gd name="connsiteY4-1122" fmla="*/ 653036 h 1300040"/>
              <a:gd name="connsiteX5-1123" fmla="*/ 7110653 w 7571028"/>
              <a:gd name="connsiteY5-1124" fmla="*/ 254000 h 1300040"/>
              <a:gd name="connsiteX6-1125" fmla="*/ 7571028 w 7571028"/>
              <a:gd name="connsiteY6-1126" fmla="*/ 0 h 1300040"/>
              <a:gd name="connsiteX0-1127" fmla="*/ 0 w 7396403"/>
              <a:gd name="connsiteY0-1128" fmla="*/ 1195265 h 1195265"/>
              <a:gd name="connsiteX1-1129" fmla="*/ 2446581 w 7396403"/>
              <a:gd name="connsiteY1-1130" fmla="*/ 1165226 h 1195265"/>
              <a:gd name="connsiteX2-1131" fmla="*/ 3635985 w 7396403"/>
              <a:gd name="connsiteY2-1132" fmla="*/ 1091956 h 1195265"/>
              <a:gd name="connsiteX3-1133" fmla="*/ 5377985 w 7396403"/>
              <a:gd name="connsiteY3-1134" fmla="*/ 833804 h 1195265"/>
              <a:gd name="connsiteX4-1135" fmla="*/ 6179707 w 7396403"/>
              <a:gd name="connsiteY4-1136" fmla="*/ 548261 h 1195265"/>
              <a:gd name="connsiteX5-1137" fmla="*/ 7110653 w 7396403"/>
              <a:gd name="connsiteY5-1138" fmla="*/ 149225 h 1195265"/>
              <a:gd name="connsiteX6-1139" fmla="*/ 7396403 w 7396403"/>
              <a:gd name="connsiteY6-1140" fmla="*/ 0 h 1195265"/>
              <a:gd name="connsiteX0-1141" fmla="*/ 0 w 7110653"/>
              <a:gd name="connsiteY0-1142" fmla="*/ 1046040 h 1046040"/>
              <a:gd name="connsiteX1-1143" fmla="*/ 2446581 w 7110653"/>
              <a:gd name="connsiteY1-1144" fmla="*/ 1016001 h 1046040"/>
              <a:gd name="connsiteX2-1145" fmla="*/ 3635985 w 7110653"/>
              <a:gd name="connsiteY2-1146" fmla="*/ 942731 h 1046040"/>
              <a:gd name="connsiteX3-1147" fmla="*/ 5377985 w 7110653"/>
              <a:gd name="connsiteY3-1148" fmla="*/ 684579 h 1046040"/>
              <a:gd name="connsiteX4-1149" fmla="*/ 6179707 w 7110653"/>
              <a:gd name="connsiteY4-1150" fmla="*/ 399036 h 1046040"/>
              <a:gd name="connsiteX5-1151" fmla="*/ 7110653 w 7110653"/>
              <a:gd name="connsiteY5-1152" fmla="*/ 0 h 1046040"/>
              <a:gd name="connsiteX0-1153" fmla="*/ 0 w 7237653"/>
              <a:gd name="connsiteY0-1154" fmla="*/ 1112715 h 1112715"/>
              <a:gd name="connsiteX1-1155" fmla="*/ 2446581 w 7237653"/>
              <a:gd name="connsiteY1-1156" fmla="*/ 1082676 h 1112715"/>
              <a:gd name="connsiteX2-1157" fmla="*/ 3635985 w 7237653"/>
              <a:gd name="connsiteY2-1158" fmla="*/ 1009406 h 1112715"/>
              <a:gd name="connsiteX3-1159" fmla="*/ 5377985 w 7237653"/>
              <a:gd name="connsiteY3-1160" fmla="*/ 751254 h 1112715"/>
              <a:gd name="connsiteX4-1161" fmla="*/ 6179707 w 7237653"/>
              <a:gd name="connsiteY4-1162" fmla="*/ 465711 h 1112715"/>
              <a:gd name="connsiteX5-1163" fmla="*/ 7237653 w 7237653"/>
              <a:gd name="connsiteY5-1164" fmla="*/ 0 h 1112715"/>
              <a:gd name="connsiteX0-1165" fmla="*/ 0 w 7237653"/>
              <a:gd name="connsiteY0-1166" fmla="*/ 1112715 h 1112715"/>
              <a:gd name="connsiteX1-1167" fmla="*/ 2446581 w 7237653"/>
              <a:gd name="connsiteY1-1168" fmla="*/ 1082676 h 1112715"/>
              <a:gd name="connsiteX2-1169" fmla="*/ 3635985 w 7237653"/>
              <a:gd name="connsiteY2-1170" fmla="*/ 1009406 h 1112715"/>
              <a:gd name="connsiteX3-1171" fmla="*/ 5647860 w 7237653"/>
              <a:gd name="connsiteY3-1172" fmla="*/ 684579 h 1112715"/>
              <a:gd name="connsiteX4-1173" fmla="*/ 6179707 w 7237653"/>
              <a:gd name="connsiteY4-1174" fmla="*/ 465711 h 1112715"/>
              <a:gd name="connsiteX5-1175" fmla="*/ 7237653 w 7237653"/>
              <a:gd name="connsiteY5-1176" fmla="*/ 0 h 1112715"/>
              <a:gd name="connsiteX0-1177" fmla="*/ 0 w 7647085"/>
              <a:gd name="connsiteY0-1178" fmla="*/ 1112715 h 1112715"/>
              <a:gd name="connsiteX1-1179" fmla="*/ 2856013 w 7647085"/>
              <a:gd name="connsiteY1-1180" fmla="*/ 1082676 h 1112715"/>
              <a:gd name="connsiteX2-1181" fmla="*/ 4045417 w 7647085"/>
              <a:gd name="connsiteY2-1182" fmla="*/ 1009406 h 1112715"/>
              <a:gd name="connsiteX3-1183" fmla="*/ 6057292 w 7647085"/>
              <a:gd name="connsiteY3-1184" fmla="*/ 684579 h 1112715"/>
              <a:gd name="connsiteX4-1185" fmla="*/ 6589139 w 7647085"/>
              <a:gd name="connsiteY4-1186" fmla="*/ 465711 h 1112715"/>
              <a:gd name="connsiteX5-1187" fmla="*/ 7647085 w 7647085"/>
              <a:gd name="connsiteY5-1188" fmla="*/ 0 h 1112715"/>
              <a:gd name="connsiteX0-1189" fmla="*/ 0 w 7566123"/>
              <a:gd name="connsiteY0-1190" fmla="*/ 1112715 h 1112715"/>
              <a:gd name="connsiteX1-1191" fmla="*/ 2775051 w 7566123"/>
              <a:gd name="connsiteY1-1192" fmla="*/ 1082676 h 1112715"/>
              <a:gd name="connsiteX2-1193" fmla="*/ 3964455 w 7566123"/>
              <a:gd name="connsiteY2-1194" fmla="*/ 1009406 h 1112715"/>
              <a:gd name="connsiteX3-1195" fmla="*/ 5976330 w 7566123"/>
              <a:gd name="connsiteY3-1196" fmla="*/ 684579 h 1112715"/>
              <a:gd name="connsiteX4-1197" fmla="*/ 6508177 w 7566123"/>
              <a:gd name="connsiteY4-1198" fmla="*/ 465711 h 1112715"/>
              <a:gd name="connsiteX5-1199" fmla="*/ 7566123 w 7566123"/>
              <a:gd name="connsiteY5-1200" fmla="*/ 0 h 1112715"/>
              <a:gd name="connsiteX0-1201" fmla="*/ 0 w 7504210"/>
              <a:gd name="connsiteY0-1202" fmla="*/ 1112715 h 1112715"/>
              <a:gd name="connsiteX1-1203" fmla="*/ 2713138 w 7504210"/>
              <a:gd name="connsiteY1-1204" fmla="*/ 1082676 h 1112715"/>
              <a:gd name="connsiteX2-1205" fmla="*/ 3902542 w 7504210"/>
              <a:gd name="connsiteY2-1206" fmla="*/ 1009406 h 1112715"/>
              <a:gd name="connsiteX3-1207" fmla="*/ 5914417 w 7504210"/>
              <a:gd name="connsiteY3-1208" fmla="*/ 684579 h 1112715"/>
              <a:gd name="connsiteX4-1209" fmla="*/ 6446264 w 7504210"/>
              <a:gd name="connsiteY4-1210" fmla="*/ 465711 h 1112715"/>
              <a:gd name="connsiteX5-1211" fmla="*/ 7504210 w 7504210"/>
              <a:gd name="connsiteY5-1212" fmla="*/ 0 h 1112715"/>
              <a:gd name="connsiteX0-1213" fmla="*/ 0 w 7523260"/>
              <a:gd name="connsiteY0-1214" fmla="*/ 1112715 h 1112715"/>
              <a:gd name="connsiteX1-1215" fmla="*/ 2732188 w 7523260"/>
              <a:gd name="connsiteY1-1216" fmla="*/ 1082676 h 1112715"/>
              <a:gd name="connsiteX2-1217" fmla="*/ 3921592 w 7523260"/>
              <a:gd name="connsiteY2-1218" fmla="*/ 1009406 h 1112715"/>
              <a:gd name="connsiteX3-1219" fmla="*/ 5933467 w 7523260"/>
              <a:gd name="connsiteY3-1220" fmla="*/ 684579 h 1112715"/>
              <a:gd name="connsiteX4-1221" fmla="*/ 6465314 w 7523260"/>
              <a:gd name="connsiteY4-1222" fmla="*/ 465711 h 1112715"/>
              <a:gd name="connsiteX5-1223" fmla="*/ 7523260 w 7523260"/>
              <a:gd name="connsiteY5-1224" fmla="*/ 0 h 1112715"/>
              <a:gd name="connsiteX0-1225" fmla="*/ 0 w 7529610"/>
              <a:gd name="connsiteY0-1226" fmla="*/ 1096840 h 1096840"/>
              <a:gd name="connsiteX1-1227" fmla="*/ 2738538 w 7529610"/>
              <a:gd name="connsiteY1-1228" fmla="*/ 1082676 h 1096840"/>
              <a:gd name="connsiteX2-1229" fmla="*/ 3927942 w 7529610"/>
              <a:gd name="connsiteY2-1230" fmla="*/ 1009406 h 1096840"/>
              <a:gd name="connsiteX3-1231" fmla="*/ 5939817 w 7529610"/>
              <a:gd name="connsiteY3-1232" fmla="*/ 684579 h 1096840"/>
              <a:gd name="connsiteX4-1233" fmla="*/ 6471664 w 7529610"/>
              <a:gd name="connsiteY4-1234" fmla="*/ 465711 h 1096840"/>
              <a:gd name="connsiteX5-1235" fmla="*/ 7529610 w 7529610"/>
              <a:gd name="connsiteY5-1236" fmla="*/ 0 h 1096840"/>
              <a:gd name="connsiteX0-1237" fmla="*/ 0 w 7529610"/>
              <a:gd name="connsiteY0-1238" fmla="*/ 1096840 h 1096840"/>
              <a:gd name="connsiteX1-1239" fmla="*/ 2738538 w 7529610"/>
              <a:gd name="connsiteY1-1240" fmla="*/ 1082676 h 1096840"/>
              <a:gd name="connsiteX2-1241" fmla="*/ 3927942 w 7529610"/>
              <a:gd name="connsiteY2-1242" fmla="*/ 1009406 h 1096840"/>
              <a:gd name="connsiteX3-1243" fmla="*/ 5260367 w 7529610"/>
              <a:gd name="connsiteY3-1244" fmla="*/ 811579 h 1096840"/>
              <a:gd name="connsiteX4-1245" fmla="*/ 6471664 w 7529610"/>
              <a:gd name="connsiteY4-1246" fmla="*/ 465711 h 1096840"/>
              <a:gd name="connsiteX5-1247" fmla="*/ 7529610 w 7529610"/>
              <a:gd name="connsiteY5-1248" fmla="*/ 0 h 1096840"/>
              <a:gd name="connsiteX0-1249" fmla="*/ 0 w 7529610"/>
              <a:gd name="connsiteY0-1250" fmla="*/ 1096840 h 1096840"/>
              <a:gd name="connsiteX1-1251" fmla="*/ 2738538 w 7529610"/>
              <a:gd name="connsiteY1-1252" fmla="*/ 1082676 h 1096840"/>
              <a:gd name="connsiteX2-1253" fmla="*/ 3927942 w 7529610"/>
              <a:gd name="connsiteY2-1254" fmla="*/ 1009406 h 1096840"/>
              <a:gd name="connsiteX3-1255" fmla="*/ 5260367 w 7529610"/>
              <a:gd name="connsiteY3-1256" fmla="*/ 811579 h 1096840"/>
              <a:gd name="connsiteX4-1257" fmla="*/ 6122414 w 7529610"/>
              <a:gd name="connsiteY4-1258" fmla="*/ 586361 h 1096840"/>
              <a:gd name="connsiteX5-1259" fmla="*/ 7529610 w 7529610"/>
              <a:gd name="connsiteY5-1260" fmla="*/ 0 h 1096840"/>
              <a:gd name="connsiteX0-1261" fmla="*/ 0 w 7529610"/>
              <a:gd name="connsiteY0-1262" fmla="*/ 1096840 h 1096840"/>
              <a:gd name="connsiteX1-1263" fmla="*/ 2738538 w 7529610"/>
              <a:gd name="connsiteY1-1264" fmla="*/ 1082676 h 1096840"/>
              <a:gd name="connsiteX2-1265" fmla="*/ 3927942 w 7529610"/>
              <a:gd name="connsiteY2-1266" fmla="*/ 1009406 h 1096840"/>
              <a:gd name="connsiteX3-1267" fmla="*/ 5260367 w 7529610"/>
              <a:gd name="connsiteY3-1268" fmla="*/ 811579 h 1096840"/>
              <a:gd name="connsiteX4-1269" fmla="*/ 6122414 w 7529610"/>
              <a:gd name="connsiteY4-1270" fmla="*/ 586361 h 1096840"/>
              <a:gd name="connsiteX5-1271" fmla="*/ 7529610 w 7529610"/>
              <a:gd name="connsiteY5-1272" fmla="*/ 0 h 1096840"/>
              <a:gd name="connsiteX0-1273" fmla="*/ 0 w 7529610"/>
              <a:gd name="connsiteY0-1274" fmla="*/ 1096840 h 1096840"/>
              <a:gd name="connsiteX1-1275" fmla="*/ 2738538 w 7529610"/>
              <a:gd name="connsiteY1-1276" fmla="*/ 1082676 h 1096840"/>
              <a:gd name="connsiteX2-1277" fmla="*/ 3927942 w 7529610"/>
              <a:gd name="connsiteY2-1278" fmla="*/ 1009406 h 1096840"/>
              <a:gd name="connsiteX3-1279" fmla="*/ 5260367 w 7529610"/>
              <a:gd name="connsiteY3-1280" fmla="*/ 811579 h 1096840"/>
              <a:gd name="connsiteX4-1281" fmla="*/ 5652514 w 7529610"/>
              <a:gd name="connsiteY4-1282" fmla="*/ 694311 h 1096840"/>
              <a:gd name="connsiteX5-1283" fmla="*/ 7529610 w 7529610"/>
              <a:gd name="connsiteY5-1284" fmla="*/ 0 h 1096840"/>
              <a:gd name="connsiteX0-1285" fmla="*/ 0 w 7529610"/>
              <a:gd name="connsiteY0-1286" fmla="*/ 1096840 h 1096840"/>
              <a:gd name="connsiteX1-1287" fmla="*/ 2738538 w 7529610"/>
              <a:gd name="connsiteY1-1288" fmla="*/ 1082676 h 1096840"/>
              <a:gd name="connsiteX2-1289" fmla="*/ 3927942 w 7529610"/>
              <a:gd name="connsiteY2-1290" fmla="*/ 1009406 h 1096840"/>
              <a:gd name="connsiteX3-1291" fmla="*/ 5260367 w 7529610"/>
              <a:gd name="connsiteY3-1292" fmla="*/ 811579 h 1096840"/>
              <a:gd name="connsiteX4-1293" fmla="*/ 5652514 w 7529610"/>
              <a:gd name="connsiteY4-1294" fmla="*/ 694311 h 1096840"/>
              <a:gd name="connsiteX5-1295" fmla="*/ 7529610 w 7529610"/>
              <a:gd name="connsiteY5-1296" fmla="*/ 0 h 1096840"/>
              <a:gd name="connsiteX0-1297" fmla="*/ 0 w 7529610"/>
              <a:gd name="connsiteY0-1298" fmla="*/ 1096840 h 1096840"/>
              <a:gd name="connsiteX1-1299" fmla="*/ 2738538 w 7529610"/>
              <a:gd name="connsiteY1-1300" fmla="*/ 1082676 h 1096840"/>
              <a:gd name="connsiteX2-1301" fmla="*/ 3927942 w 7529610"/>
              <a:gd name="connsiteY2-1302" fmla="*/ 1009406 h 1096840"/>
              <a:gd name="connsiteX3-1303" fmla="*/ 5260367 w 7529610"/>
              <a:gd name="connsiteY3-1304" fmla="*/ 811579 h 1096840"/>
              <a:gd name="connsiteX4-1305" fmla="*/ 5652514 w 7529610"/>
              <a:gd name="connsiteY4-1306" fmla="*/ 694311 h 1096840"/>
              <a:gd name="connsiteX5-1307" fmla="*/ 7529610 w 7529610"/>
              <a:gd name="connsiteY5-1308" fmla="*/ 0 h 1096840"/>
              <a:gd name="connsiteX0-1309" fmla="*/ 0 w 7529610"/>
              <a:gd name="connsiteY0-1310" fmla="*/ 1096840 h 1096840"/>
              <a:gd name="connsiteX1-1311" fmla="*/ 2738538 w 7529610"/>
              <a:gd name="connsiteY1-1312" fmla="*/ 1082676 h 1096840"/>
              <a:gd name="connsiteX2-1313" fmla="*/ 3927942 w 7529610"/>
              <a:gd name="connsiteY2-1314" fmla="*/ 1009406 h 1096840"/>
              <a:gd name="connsiteX3-1315" fmla="*/ 5260367 w 7529610"/>
              <a:gd name="connsiteY3-1316" fmla="*/ 811579 h 1096840"/>
              <a:gd name="connsiteX4-1317" fmla="*/ 5798564 w 7529610"/>
              <a:gd name="connsiteY4-1318" fmla="*/ 668911 h 1096840"/>
              <a:gd name="connsiteX5-1319" fmla="*/ 7529610 w 7529610"/>
              <a:gd name="connsiteY5-1320" fmla="*/ 0 h 1096840"/>
              <a:gd name="connsiteX0-1321" fmla="*/ 0 w 7529610"/>
              <a:gd name="connsiteY0-1322" fmla="*/ 1096840 h 1096840"/>
              <a:gd name="connsiteX1-1323" fmla="*/ 2738538 w 7529610"/>
              <a:gd name="connsiteY1-1324" fmla="*/ 1082676 h 1096840"/>
              <a:gd name="connsiteX2-1325" fmla="*/ 3927942 w 7529610"/>
              <a:gd name="connsiteY2-1326" fmla="*/ 1009406 h 1096840"/>
              <a:gd name="connsiteX3-1327" fmla="*/ 5260367 w 7529610"/>
              <a:gd name="connsiteY3-1328" fmla="*/ 811579 h 1096840"/>
              <a:gd name="connsiteX4-1329" fmla="*/ 5798564 w 7529610"/>
              <a:gd name="connsiteY4-1330" fmla="*/ 668911 h 1096840"/>
              <a:gd name="connsiteX5-1331" fmla="*/ 7529610 w 7529610"/>
              <a:gd name="connsiteY5-1332" fmla="*/ 0 h 1096840"/>
              <a:gd name="connsiteX0-1333" fmla="*/ 0 w 7529610"/>
              <a:gd name="connsiteY0-1334" fmla="*/ 1096840 h 1096840"/>
              <a:gd name="connsiteX1-1335" fmla="*/ 2738538 w 7529610"/>
              <a:gd name="connsiteY1-1336" fmla="*/ 1082676 h 1096840"/>
              <a:gd name="connsiteX2-1337" fmla="*/ 3927942 w 7529610"/>
              <a:gd name="connsiteY2-1338" fmla="*/ 1009406 h 1096840"/>
              <a:gd name="connsiteX3-1339" fmla="*/ 5260367 w 7529610"/>
              <a:gd name="connsiteY3-1340" fmla="*/ 811579 h 1096840"/>
              <a:gd name="connsiteX4-1341" fmla="*/ 5798564 w 7529610"/>
              <a:gd name="connsiteY4-1342" fmla="*/ 668911 h 1096840"/>
              <a:gd name="connsiteX5-1343" fmla="*/ 7529610 w 7529610"/>
              <a:gd name="connsiteY5-1344" fmla="*/ 0 h 1096840"/>
              <a:gd name="connsiteX0-1345" fmla="*/ 0 w 7529610"/>
              <a:gd name="connsiteY0-1346" fmla="*/ 1096840 h 1096840"/>
              <a:gd name="connsiteX1-1347" fmla="*/ 2738538 w 7529610"/>
              <a:gd name="connsiteY1-1348" fmla="*/ 1082676 h 1096840"/>
              <a:gd name="connsiteX2-1349" fmla="*/ 3927942 w 7529610"/>
              <a:gd name="connsiteY2-1350" fmla="*/ 1009406 h 1096840"/>
              <a:gd name="connsiteX3-1351" fmla="*/ 5260367 w 7529610"/>
              <a:gd name="connsiteY3-1352" fmla="*/ 811579 h 1096840"/>
              <a:gd name="connsiteX4-1353" fmla="*/ 5798564 w 7529610"/>
              <a:gd name="connsiteY4-1354" fmla="*/ 668911 h 1096840"/>
              <a:gd name="connsiteX5-1355" fmla="*/ 7529610 w 7529610"/>
              <a:gd name="connsiteY5-1356" fmla="*/ 0 h 1096840"/>
              <a:gd name="connsiteX0-1357" fmla="*/ 0 w 7529610"/>
              <a:gd name="connsiteY0-1358" fmla="*/ 1096840 h 1096840"/>
              <a:gd name="connsiteX1-1359" fmla="*/ 2738538 w 7529610"/>
              <a:gd name="connsiteY1-1360" fmla="*/ 1082676 h 1096840"/>
              <a:gd name="connsiteX2-1361" fmla="*/ 3927942 w 7529610"/>
              <a:gd name="connsiteY2-1362" fmla="*/ 1009406 h 1096840"/>
              <a:gd name="connsiteX3-1363" fmla="*/ 5260367 w 7529610"/>
              <a:gd name="connsiteY3-1364" fmla="*/ 811579 h 1096840"/>
              <a:gd name="connsiteX4-1365" fmla="*/ 5798564 w 7529610"/>
              <a:gd name="connsiteY4-1366" fmla="*/ 668911 h 1096840"/>
              <a:gd name="connsiteX5-1367" fmla="*/ 7529610 w 7529610"/>
              <a:gd name="connsiteY5-1368" fmla="*/ 0 h 1096840"/>
              <a:gd name="connsiteX0-1369" fmla="*/ 0 w 7529610"/>
              <a:gd name="connsiteY0-1370" fmla="*/ 1096840 h 1096840"/>
              <a:gd name="connsiteX1-1371" fmla="*/ 2738538 w 7529610"/>
              <a:gd name="connsiteY1-1372" fmla="*/ 1082676 h 1096840"/>
              <a:gd name="connsiteX2-1373" fmla="*/ 3927942 w 7529610"/>
              <a:gd name="connsiteY2-1374" fmla="*/ 1009406 h 1096840"/>
              <a:gd name="connsiteX3-1375" fmla="*/ 5190517 w 7529610"/>
              <a:gd name="connsiteY3-1376" fmla="*/ 830629 h 1096840"/>
              <a:gd name="connsiteX4-1377" fmla="*/ 5798564 w 7529610"/>
              <a:gd name="connsiteY4-1378" fmla="*/ 668911 h 1096840"/>
              <a:gd name="connsiteX5-1379" fmla="*/ 7529610 w 7529610"/>
              <a:gd name="connsiteY5-1380" fmla="*/ 0 h 10968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29610" h="1096840">
                <a:moveTo>
                  <a:pt x="0" y="1096840"/>
                </a:moveTo>
                <a:lnTo>
                  <a:pt x="2738538" y="1082676"/>
                </a:lnTo>
                <a:cubicBezTo>
                  <a:pt x="3344536" y="1065458"/>
                  <a:pt x="3519279" y="1051414"/>
                  <a:pt x="3927942" y="1009406"/>
                </a:cubicBezTo>
                <a:cubicBezTo>
                  <a:pt x="4336605" y="967398"/>
                  <a:pt x="4878747" y="887378"/>
                  <a:pt x="5190517" y="830629"/>
                </a:cubicBezTo>
                <a:cubicBezTo>
                  <a:pt x="5502287" y="773880"/>
                  <a:pt x="5387549" y="789357"/>
                  <a:pt x="5798564" y="668911"/>
                </a:cubicBezTo>
                <a:cubicBezTo>
                  <a:pt x="6203229" y="535765"/>
                  <a:pt x="7297723" y="116777"/>
                  <a:pt x="7529610" y="0"/>
                </a:cubicBezTo>
              </a:path>
            </a:pathLst>
          </a:custGeom>
          <a:noFill/>
          <a:ln w="57150">
            <a:solidFill>
              <a:srgbClr val="A47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Metin Kutusu 25"/>
          <p:cNvSpPr txBox="1"/>
          <p:nvPr/>
        </p:nvSpPr>
        <p:spPr>
          <a:xfrm>
            <a:off x="2151528" y="964899"/>
            <a:ext cx="3602886" cy="2062103"/>
          </a:xfrm>
          <a:prstGeom prst="rect">
            <a:avLst/>
          </a:prstGeom>
          <a:noFill/>
        </p:spPr>
        <p:txBody>
          <a:bodyPr wrap="square" rtlCol="0">
            <a:spAutoFit/>
          </a:bodyPr>
          <a:lstStyle/>
          <a:p>
            <a:r>
              <a:rPr lang="tr-TR" sz="3200" b="1" dirty="0"/>
              <a:t>Etik kurallar</a:t>
            </a:r>
          </a:p>
          <a:p>
            <a:r>
              <a:rPr lang="tr-TR" sz="3200" b="1" dirty="0"/>
              <a:t>Yönetmelik</a:t>
            </a:r>
          </a:p>
          <a:p>
            <a:r>
              <a:rPr lang="tr-TR" sz="3200" b="1" dirty="0"/>
              <a:t>Uygulamalar</a:t>
            </a:r>
          </a:p>
          <a:p>
            <a:endParaRPr lang="tr-TR" sz="3200" dirty="0"/>
          </a:p>
        </p:txBody>
      </p:sp>
      <p:sp>
        <p:nvSpPr>
          <p:cNvPr id="27" name="Metin Kutusu 26"/>
          <p:cNvSpPr txBox="1"/>
          <p:nvPr/>
        </p:nvSpPr>
        <p:spPr>
          <a:xfrm>
            <a:off x="8744610" y="287914"/>
            <a:ext cx="3788634" cy="1200329"/>
          </a:xfrm>
          <a:prstGeom prst="rect">
            <a:avLst/>
          </a:prstGeom>
          <a:noFill/>
        </p:spPr>
        <p:txBody>
          <a:bodyPr wrap="square" rtlCol="0">
            <a:spAutoFit/>
          </a:bodyPr>
          <a:lstStyle/>
          <a:p>
            <a:r>
              <a:rPr lang="tr-TR" sz="2400" b="1" dirty="0">
                <a:solidFill>
                  <a:schemeClr val="accent6">
                    <a:lumMod val="50000"/>
                  </a:schemeClr>
                </a:solidFill>
              </a:rPr>
              <a:t>Yapay Zeka, </a:t>
            </a:r>
          </a:p>
          <a:p>
            <a:r>
              <a:rPr lang="tr-TR" sz="2400" b="1" dirty="0">
                <a:solidFill>
                  <a:schemeClr val="accent6">
                    <a:lumMod val="50000"/>
                  </a:schemeClr>
                </a:solidFill>
              </a:rPr>
              <a:t>Sürekli İzleme,</a:t>
            </a:r>
          </a:p>
          <a:p>
            <a:r>
              <a:rPr lang="tr-TR" sz="2400" b="1" dirty="0">
                <a:solidFill>
                  <a:schemeClr val="accent6">
                    <a:lumMod val="50000"/>
                  </a:schemeClr>
                </a:solidFill>
              </a:rPr>
              <a:t>Şeffaflık</a:t>
            </a:r>
          </a:p>
        </p:txBody>
      </p:sp>
      <p:sp>
        <p:nvSpPr>
          <p:cNvPr id="22" name="Metin Kutusu 21"/>
          <p:cNvSpPr txBox="1"/>
          <p:nvPr/>
        </p:nvSpPr>
        <p:spPr>
          <a:xfrm>
            <a:off x="3927824" y="5890888"/>
            <a:ext cx="962908" cy="461665"/>
          </a:xfrm>
          <a:prstGeom prst="rect">
            <a:avLst/>
          </a:prstGeom>
          <a:noFill/>
        </p:spPr>
        <p:txBody>
          <a:bodyPr wrap="square" rtlCol="0">
            <a:spAutoFit/>
          </a:bodyPr>
          <a:lstStyle/>
          <a:p>
            <a:r>
              <a:rPr lang="tr-TR" sz="2400" b="1" dirty="0"/>
              <a:t>2010</a:t>
            </a:r>
          </a:p>
        </p:txBody>
      </p:sp>
      <p:sp>
        <p:nvSpPr>
          <p:cNvPr id="5" name="Metin Kutusu 4"/>
          <p:cNvSpPr txBox="1"/>
          <p:nvPr/>
        </p:nvSpPr>
        <p:spPr>
          <a:xfrm>
            <a:off x="4973833" y="2208368"/>
            <a:ext cx="6910550" cy="523220"/>
          </a:xfrm>
          <a:prstGeom prst="rect">
            <a:avLst/>
          </a:prstGeom>
          <a:noFill/>
        </p:spPr>
        <p:txBody>
          <a:bodyPr wrap="square">
            <a:spAutoFit/>
          </a:bodyPr>
          <a:lstStyle/>
          <a:p>
            <a:r>
              <a:rPr lang="tr-TR" sz="2800" b="1" dirty="0">
                <a:latin typeface="Yu Gothic" panose="020B0400000000000000" pitchFamily="34" charset="-128"/>
                <a:ea typeface="Yu Gothic" panose="020B0400000000000000" pitchFamily="34" charset="-128"/>
              </a:rPr>
              <a:t>Teknoloji değişimi</a:t>
            </a:r>
            <a:endParaRPr lang="en-GB" sz="2800" b="1" dirty="0">
              <a:latin typeface="Yu Gothic" panose="020B0400000000000000" pitchFamily="34" charset="-128"/>
              <a:ea typeface="Yu Gothic" panose="020B04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0"/>
                                        <p:tgtEl>
                                          <p:spTgt spid="12"/>
                                        </p:tgtEl>
                                      </p:cBhvr>
                                    </p:animEffect>
                                  </p:childTnLst>
                                </p:cTn>
                              </p:par>
                              <p:par>
                                <p:cTn id="8" presetID="10" presetClass="entr" presetSubtype="0" fill="hold" grpId="0" nodeType="withEffect">
                                  <p:stCondLst>
                                    <p:cond delay="35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20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8" grpId="0"/>
      <p:bldP spid="12" grpId="0" animBg="1"/>
      <p:bldP spid="28" grpId="0" animBg="1"/>
      <p:bldP spid="13"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84EEA-664A-E73B-3A99-AF7193CA49E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147DDD0-B90E-9256-ED5E-2BD7CF275992}"/>
              </a:ext>
            </a:extLst>
          </p:cNvPr>
          <p:cNvPicPr>
            <a:picLocks noChangeAspect="1"/>
          </p:cNvPicPr>
          <p:nvPr/>
        </p:nvPicPr>
        <p:blipFill>
          <a:blip r:embed="rId2"/>
          <a:stretch>
            <a:fillRect/>
          </a:stretch>
        </p:blipFill>
        <p:spPr>
          <a:xfrm>
            <a:off x="0" y="28575"/>
            <a:ext cx="12192000" cy="6800850"/>
          </a:xfrm>
          <a:prstGeom prst="rect">
            <a:avLst/>
          </a:prstGeom>
        </p:spPr>
      </p:pic>
    </p:spTree>
    <p:extLst>
      <p:ext uri="{BB962C8B-B14F-4D97-AF65-F5344CB8AC3E}">
        <p14:creationId xmlns:p14="http://schemas.microsoft.com/office/powerpoint/2010/main" val="2880051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CB039-8067-DD89-58A2-5F892E21999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2D288B9-57CF-3CE9-5641-F0865B2AF216}"/>
              </a:ext>
            </a:extLst>
          </p:cNvPr>
          <p:cNvSpPr>
            <a:spLocks noGrp="1"/>
          </p:cNvSpPr>
          <p:nvPr>
            <p:ph type="title"/>
          </p:nvPr>
        </p:nvSpPr>
        <p:spPr>
          <a:xfrm>
            <a:off x="838199" y="18255"/>
            <a:ext cx="11225981" cy="1325563"/>
          </a:xfrm>
        </p:spPr>
        <p:txBody>
          <a:bodyPr/>
          <a:lstStyle/>
          <a:p>
            <a:r>
              <a:rPr lang="tr-TR" dirty="0"/>
              <a:t>Üniversitede Değişim, Yapay Zeka </a:t>
            </a:r>
          </a:p>
        </p:txBody>
      </p:sp>
      <p:sp>
        <p:nvSpPr>
          <p:cNvPr id="3" name="İçerik Yer Tutucusu 2">
            <a:extLst>
              <a:ext uri="{FF2B5EF4-FFF2-40B4-BE49-F238E27FC236}">
                <a16:creationId xmlns:a16="http://schemas.microsoft.com/office/drawing/2014/main" id="{6F942ED2-5C37-588C-620D-0FFC6CCCBBDC}"/>
              </a:ext>
            </a:extLst>
          </p:cNvPr>
          <p:cNvSpPr>
            <a:spLocks noGrp="1"/>
          </p:cNvSpPr>
          <p:nvPr>
            <p:ph idx="1"/>
          </p:nvPr>
        </p:nvSpPr>
        <p:spPr>
          <a:xfrm>
            <a:off x="660400" y="1190625"/>
            <a:ext cx="10591800" cy="5396442"/>
          </a:xfrm>
        </p:spPr>
        <p:txBody>
          <a:bodyPr>
            <a:normAutofit/>
          </a:bodyPr>
          <a:lstStyle/>
          <a:p>
            <a:r>
              <a:rPr lang="tr-TR" b="1" dirty="0">
                <a:solidFill>
                  <a:schemeClr val="accent2">
                    <a:lumMod val="50000"/>
                  </a:schemeClr>
                </a:solidFill>
              </a:rPr>
              <a:t>Geleceğin yetkinlikleri</a:t>
            </a:r>
          </a:p>
          <a:p>
            <a:r>
              <a:rPr lang="tr-TR" b="1" dirty="0">
                <a:solidFill>
                  <a:schemeClr val="accent2">
                    <a:lumMod val="50000"/>
                  </a:schemeClr>
                </a:solidFill>
              </a:rPr>
              <a:t>Geleceğin meslekleri</a:t>
            </a:r>
          </a:p>
          <a:p>
            <a:r>
              <a:rPr lang="tr-TR" b="1" dirty="0">
                <a:solidFill>
                  <a:schemeClr val="accent2">
                    <a:lumMod val="50000"/>
                  </a:schemeClr>
                </a:solidFill>
              </a:rPr>
              <a:t>Geleceğin üniversiteleri  </a:t>
            </a:r>
            <a:r>
              <a:rPr lang="tr-TR" b="1" dirty="0">
                <a:solidFill>
                  <a:srgbClr val="00B050"/>
                </a:solidFill>
              </a:rPr>
              <a:t>yerine</a:t>
            </a:r>
            <a:r>
              <a:rPr lang="tr-TR" b="1" dirty="0">
                <a:solidFill>
                  <a:schemeClr val="accent2">
                    <a:lumMod val="50000"/>
                  </a:schemeClr>
                </a:solidFill>
              </a:rPr>
              <a:t>,</a:t>
            </a:r>
          </a:p>
          <a:p>
            <a:endParaRPr lang="tr-TR" b="1" dirty="0">
              <a:solidFill>
                <a:schemeClr val="accent2">
                  <a:lumMod val="50000"/>
                </a:schemeClr>
              </a:solidFill>
            </a:endParaRPr>
          </a:p>
          <a:p>
            <a:r>
              <a:rPr lang="tr-TR" b="1" dirty="0">
                <a:solidFill>
                  <a:schemeClr val="accent2">
                    <a:lumMod val="50000"/>
                  </a:schemeClr>
                </a:solidFill>
              </a:rPr>
              <a:t>Bugünün yetkinlikleri </a:t>
            </a:r>
          </a:p>
          <a:p>
            <a:r>
              <a:rPr lang="tr-TR" b="1" dirty="0">
                <a:solidFill>
                  <a:schemeClr val="accent2">
                    <a:lumMod val="50000"/>
                  </a:schemeClr>
                </a:solidFill>
              </a:rPr>
              <a:t>Bugünün üniversiteleri </a:t>
            </a:r>
          </a:p>
          <a:p>
            <a:r>
              <a:rPr lang="tr-TR" b="1" dirty="0">
                <a:solidFill>
                  <a:schemeClr val="accent2">
                    <a:lumMod val="50000"/>
                  </a:schemeClr>
                </a:solidFill>
              </a:rPr>
              <a:t>Bugünün meslekleri</a:t>
            </a:r>
          </a:p>
          <a:p>
            <a:r>
              <a:rPr lang="tr-TR" b="1" dirty="0">
                <a:solidFill>
                  <a:srgbClr val="00B050"/>
                </a:solidFill>
              </a:rPr>
              <a:t>Konuşulmalı</a:t>
            </a:r>
          </a:p>
          <a:p>
            <a:endParaRPr lang="tr-TR" b="1" dirty="0">
              <a:solidFill>
                <a:srgbClr val="00B050"/>
              </a:solidFill>
            </a:endParaRPr>
          </a:p>
          <a:p>
            <a:r>
              <a:rPr lang="tr-TR" b="1" dirty="0">
                <a:solidFill>
                  <a:srgbClr val="00B050"/>
                </a:solidFill>
              </a:rPr>
              <a:t>GELECEK GELMİŞTİR  ( M E )</a:t>
            </a:r>
          </a:p>
          <a:p>
            <a:endParaRPr lang="tr-TR" b="1" dirty="0">
              <a:solidFill>
                <a:srgbClr val="00B050"/>
              </a:solidFill>
            </a:endParaRPr>
          </a:p>
          <a:p>
            <a:endParaRPr lang="tr-TR" dirty="0"/>
          </a:p>
        </p:txBody>
      </p:sp>
    </p:spTree>
    <p:extLst>
      <p:ext uri="{BB962C8B-B14F-4D97-AF65-F5344CB8AC3E}">
        <p14:creationId xmlns:p14="http://schemas.microsoft.com/office/powerpoint/2010/main" val="97972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5BA088-FAC5-1EEA-0C61-A63DD8908415}"/>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8CD79637-5142-0372-6A7D-573CFBE0D9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05" y="120580"/>
            <a:ext cx="11428449" cy="6611681"/>
          </a:xfrm>
          <a:prstGeom prst="rect">
            <a:avLst/>
          </a:prstGeom>
        </p:spPr>
      </p:pic>
    </p:spTree>
    <p:extLst>
      <p:ext uri="{BB962C8B-B14F-4D97-AF65-F5344CB8AC3E}">
        <p14:creationId xmlns:p14="http://schemas.microsoft.com/office/powerpoint/2010/main" val="65242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C08FE5-561D-5824-4A8B-EE88E61AFFAF}"/>
              </a:ext>
            </a:extLst>
          </p:cNvPr>
          <p:cNvSpPr>
            <a:spLocks noGrp="1"/>
          </p:cNvSpPr>
          <p:nvPr>
            <p:ph type="title"/>
          </p:nvPr>
        </p:nvSpPr>
        <p:spPr/>
        <p:txBody>
          <a:bodyPr/>
          <a:lstStyle/>
          <a:p>
            <a:endParaRPr lang="tr-TR" dirty="0"/>
          </a:p>
        </p:txBody>
      </p:sp>
      <p:sp>
        <p:nvSpPr>
          <p:cNvPr id="4" name="Rectangle 1">
            <a:extLst>
              <a:ext uri="{FF2B5EF4-FFF2-40B4-BE49-F238E27FC236}">
                <a16:creationId xmlns:a16="http://schemas.microsoft.com/office/drawing/2014/main" id="{F5C1B410-1089-D3F3-F5B5-46B20A303CA6}"/>
              </a:ext>
            </a:extLst>
          </p:cNvPr>
          <p:cNvSpPr>
            <a:spLocks noGrp="1" noChangeArrowheads="1"/>
          </p:cNvSpPr>
          <p:nvPr>
            <p:ph idx="1"/>
          </p:nvPr>
        </p:nvSpPr>
        <p:spPr bwMode="auto">
          <a:xfrm>
            <a:off x="344994" y="492124"/>
            <a:ext cx="11847006"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chemeClr val="tx1"/>
                </a:solidFill>
                <a:effectLst/>
                <a:latin typeface="Arial" panose="020B0604020202020204" pitchFamily="34" charset="0"/>
              </a:rPr>
              <a:t>1. Yapay zekâ insan düzeyine yaklaşıyor</a:t>
            </a:r>
            <a:r>
              <a:rPr kumimoji="0" lang="tr-TR" altLang="tr-TR" b="0" i="0" u="none" strike="noStrike" cap="none" normalizeH="0" baseline="0" dirty="0">
                <a:ln>
                  <a:noFill/>
                </a:ln>
                <a:solidFill>
                  <a:schemeClr val="tx1"/>
                </a:solidFill>
                <a:effectLst/>
                <a:latin typeface="Arial" panose="020B0604020202020204" pitchFamily="34" charset="0"/>
              </a:rPr>
              <a:t/>
            </a:r>
            <a:br>
              <a:rPr kumimoji="0" lang="tr-TR" altLang="tr-TR" b="0" i="0" u="none" strike="noStrike" cap="none" normalizeH="0" baseline="0" dirty="0">
                <a:ln>
                  <a:noFill/>
                </a:ln>
                <a:solidFill>
                  <a:schemeClr val="tx1"/>
                </a:solidFill>
                <a:effectLst/>
                <a:latin typeface="Arial" panose="020B0604020202020204" pitchFamily="34" charset="0"/>
              </a:rPr>
            </a:br>
            <a:r>
              <a:rPr kumimoji="0" lang="tr-TR" altLang="tr-TR" b="0" i="0" u="none" strike="noStrike" cap="none" normalizeH="0" baseline="0" dirty="0">
                <a:ln>
                  <a:noFill/>
                </a:ln>
                <a:solidFill>
                  <a:schemeClr val="tx1"/>
                </a:solidFill>
                <a:effectLst/>
                <a:latin typeface="Arial" panose="020B0604020202020204" pitchFamily="34" charset="0"/>
              </a:rPr>
              <a:t>Görüntü tanıma, dil anlama, matematik ve bilimsel akıl</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chemeClr val="tx1"/>
                </a:solidFill>
                <a:effectLst/>
                <a:latin typeface="Arial" panose="020B0604020202020204" pitchFamily="34" charset="0"/>
              </a:rPr>
              <a:t>2. Klasik sınavlar yetersiz kalıyor</a:t>
            </a:r>
            <a:r>
              <a:rPr kumimoji="0" lang="tr-TR" altLang="tr-TR" b="0" i="0" u="none" strike="noStrike" cap="none" normalizeH="0" baseline="0" dirty="0">
                <a:ln>
                  <a:noFill/>
                </a:ln>
                <a:solidFill>
                  <a:schemeClr val="tx1"/>
                </a:solidFill>
                <a:effectLst/>
                <a:latin typeface="Arial" panose="020B0604020202020204" pitchFamily="34" charset="0"/>
              </a:rPr>
              <a:t/>
            </a:r>
            <a:br>
              <a:rPr kumimoji="0" lang="tr-TR" altLang="tr-TR" b="0" i="0" u="none" strike="noStrike" cap="none" normalizeH="0" baseline="0" dirty="0">
                <a:ln>
                  <a:noFill/>
                </a:ln>
                <a:solidFill>
                  <a:schemeClr val="tx1"/>
                </a:solidFill>
                <a:effectLst/>
                <a:latin typeface="Arial" panose="020B0604020202020204" pitchFamily="34" charset="0"/>
              </a:rPr>
            </a:br>
            <a:r>
              <a:rPr kumimoji="0" lang="tr-TR" altLang="tr-TR" b="0" i="0" u="none" strike="noStrike" cap="none" normalizeH="0" baseline="0" dirty="0">
                <a:ln>
                  <a:noFill/>
                </a:ln>
                <a:solidFill>
                  <a:schemeClr val="tx1"/>
                </a:solidFill>
                <a:effectLst/>
                <a:latin typeface="Arial" panose="020B0604020202020204" pitchFamily="34" charset="0"/>
              </a:rPr>
              <a:t>Bilgi tekrarı ve ezbere dayalı ölçme yöntemleri</a:t>
            </a:r>
          </a:p>
          <a:p>
            <a:pPr marL="0" lvl="0" indent="0" eaLnBrk="0" fontAlgn="base" hangingPunct="0">
              <a:lnSpc>
                <a:spcPct val="100000"/>
              </a:lnSpc>
              <a:spcBef>
                <a:spcPct val="0"/>
              </a:spcBef>
              <a:spcAft>
                <a:spcPct val="0"/>
              </a:spcAft>
              <a:buNone/>
            </a:pPr>
            <a:r>
              <a:rPr kumimoji="0" lang="tr-TR" altLang="tr-TR" b="0" i="0" u="none" strike="noStrike" cap="none" normalizeH="0" baseline="0" dirty="0">
                <a:ln>
                  <a:noFill/>
                </a:ln>
                <a:solidFill>
                  <a:schemeClr val="tx1"/>
                </a:solidFill>
                <a:effectLst/>
                <a:latin typeface="Arial" panose="020B0604020202020204" pitchFamily="34" charset="0"/>
              </a:rPr>
              <a:t> giderek anlamını yitirmektedir.                                    </a:t>
            </a:r>
            <a:r>
              <a:rPr lang="tr-TR" altLang="tr-TR" sz="1200" dirty="0">
                <a:latin typeface="Arial" panose="020B0604020202020204" pitchFamily="34" charset="0"/>
              </a:rPr>
              <a:t>Stanford AI </a:t>
            </a:r>
            <a:r>
              <a:rPr lang="tr-TR" altLang="tr-TR" sz="1200" dirty="0" err="1">
                <a:latin typeface="Arial" panose="020B0604020202020204" pitchFamily="34" charset="0"/>
              </a:rPr>
              <a:t>index</a:t>
            </a:r>
            <a:r>
              <a:rPr kumimoji="0" lang="tr-TR" altLang="tr-TR" b="0" i="0" u="none" strike="noStrike" cap="none" normalizeH="0" baseline="0" dirty="0">
                <a:ln>
                  <a:noFill/>
                </a:ln>
                <a:solidFill>
                  <a:schemeClr val="tx1"/>
                </a:solidFill>
                <a:effectLst/>
                <a:latin typeface="Arial" panose="020B0604020202020204" pitchFamily="34" charset="0"/>
              </a:rPr>
              <a:t>                        </a:t>
            </a:r>
            <a:endParaRPr kumimoji="0" lang="tr-TR" altLang="tr-T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chemeClr val="tx1"/>
                </a:solidFill>
                <a:effectLst/>
                <a:latin typeface="Arial" panose="020B0604020202020204" pitchFamily="34" charset="0"/>
              </a:rPr>
              <a:t>3. Akademik dürüstlük yeniden tanımlanmalıdır        </a:t>
            </a:r>
            <a:r>
              <a:rPr kumimoji="0" lang="tr-TR" altLang="tr-TR" b="0" i="0" u="none" strike="noStrike" cap="none" normalizeH="0" baseline="0" dirty="0">
                <a:ln>
                  <a:noFill/>
                </a:ln>
                <a:solidFill>
                  <a:schemeClr val="tx1"/>
                </a:solidFill>
                <a:effectLst/>
                <a:latin typeface="Arial" panose="020B0604020202020204" pitchFamily="34" charset="0"/>
              </a:rPr>
              <a:t/>
            </a:r>
            <a:br>
              <a:rPr kumimoji="0" lang="tr-TR" altLang="tr-TR" b="0" i="0" u="none" strike="noStrike" cap="none" normalizeH="0" baseline="0" dirty="0">
                <a:ln>
                  <a:noFill/>
                </a:ln>
                <a:solidFill>
                  <a:schemeClr val="tx1"/>
                </a:solidFill>
                <a:effectLst/>
                <a:latin typeface="Arial" panose="020B0604020202020204" pitchFamily="34" charset="0"/>
              </a:rPr>
            </a:br>
            <a:r>
              <a:rPr kumimoji="0" lang="tr-TR" altLang="tr-TR" b="0" i="0" u="none" strike="noStrike" cap="none" normalizeH="0" baseline="0" dirty="0">
                <a:ln>
                  <a:noFill/>
                </a:ln>
                <a:solidFill>
                  <a:schemeClr val="tx1"/>
                </a:solidFill>
                <a:effectLst/>
                <a:latin typeface="Arial" panose="020B0604020202020204" pitchFamily="34" charset="0"/>
              </a:rPr>
              <a:t>Artık sadece kopya ve intihal değil; yapay zekâ kullanımı</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chemeClr val="tx1"/>
                </a:solidFill>
                <a:effectLst/>
                <a:latin typeface="Arial" panose="020B0604020202020204" pitchFamily="34" charset="0"/>
              </a:rPr>
              <a:t>4. Üniversiteler kendini yeniden tasarlamalıdır</a:t>
            </a:r>
            <a:r>
              <a:rPr kumimoji="0" lang="tr-TR" altLang="tr-TR" b="0" i="0" u="none" strike="noStrike" cap="none" normalizeH="0" baseline="0" dirty="0">
                <a:ln>
                  <a:noFill/>
                </a:ln>
                <a:solidFill>
                  <a:schemeClr val="tx1"/>
                </a:solidFill>
                <a:effectLst/>
                <a:latin typeface="Arial" panose="020B0604020202020204" pitchFamily="34" charset="0"/>
              </a:rPr>
              <a:t/>
            </a:r>
            <a:br>
              <a:rPr kumimoji="0" lang="tr-TR" altLang="tr-TR" b="0" i="0" u="none" strike="noStrike" cap="none" normalizeH="0" baseline="0" dirty="0">
                <a:ln>
                  <a:noFill/>
                </a:ln>
                <a:solidFill>
                  <a:schemeClr val="tx1"/>
                </a:solidFill>
                <a:effectLst/>
                <a:latin typeface="Arial" panose="020B0604020202020204" pitchFamily="34" charset="0"/>
              </a:rPr>
            </a:br>
            <a:r>
              <a:rPr kumimoji="0" lang="tr-TR" altLang="tr-TR" b="0" i="0" u="none" strike="noStrike" cap="none" normalizeH="0" baseline="0" dirty="0">
                <a:ln>
                  <a:noFill/>
                </a:ln>
                <a:solidFill>
                  <a:schemeClr val="tx1"/>
                </a:solidFill>
                <a:effectLst/>
                <a:latin typeface="Arial" panose="020B0604020202020204" pitchFamily="34" charset="0"/>
              </a:rPr>
              <a:t>Müfredat, ölçme-değerlendirme, akreditasyon ve yetkinlik doğrulama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chemeClr val="tx1"/>
                </a:solidFill>
                <a:effectLst/>
                <a:latin typeface="Arial" panose="020B0604020202020204" pitchFamily="34" charset="0"/>
              </a:rPr>
              <a:t>Sorun artık yapay zekânın ne yapabildiği değil;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chemeClr val="tx1"/>
                </a:solidFill>
                <a:effectLst/>
                <a:latin typeface="Arial" panose="020B0604020202020204" pitchFamily="34" charset="0"/>
              </a:rPr>
              <a:t>üniversitelerin bu yeni gerçekliğe ne kadar hızlı uyum sağlayabildiğidir.</a:t>
            </a:r>
            <a:endParaRPr kumimoji="0" lang="tr-TR" altLang="tr-T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chemeClr val="tx1"/>
                </a:solidFill>
                <a:effectLst/>
                <a:latin typeface="Arial" panose="020B0604020202020204" pitchFamily="34" charset="0"/>
              </a:rPr>
              <a:t/>
            </a:r>
            <a:br>
              <a:rPr kumimoji="0" lang="tr-TR" altLang="tr-TR" b="0" i="0" u="none" strike="noStrike" cap="none" normalizeH="0" baseline="0" dirty="0">
                <a:ln>
                  <a:noFill/>
                </a:ln>
                <a:solidFill>
                  <a:schemeClr val="tx1"/>
                </a:solidFill>
                <a:effectLst/>
                <a:latin typeface="Arial" panose="020B0604020202020204" pitchFamily="34" charset="0"/>
              </a:rPr>
            </a:br>
            <a:endParaRPr kumimoji="0" lang="tr-TR" altLang="tr-T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5" name="İçerik Yer Tutucusu 4">
            <a:extLst>
              <a:ext uri="{FF2B5EF4-FFF2-40B4-BE49-F238E27FC236}">
                <a16:creationId xmlns:a16="http://schemas.microsoft.com/office/drawing/2014/main" id="{BDB80FE6-B4B2-4C95-2036-E441F7E2643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76056" y="365125"/>
            <a:ext cx="3570950" cy="2100994"/>
          </a:xfrm>
          <a:prstGeom prst="rect">
            <a:avLst/>
          </a:prstGeom>
        </p:spPr>
      </p:pic>
    </p:spTree>
    <p:extLst>
      <p:ext uri="{BB962C8B-B14F-4D97-AF65-F5344CB8AC3E}">
        <p14:creationId xmlns:p14="http://schemas.microsoft.com/office/powerpoint/2010/main" val="3771616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6311</TotalTime>
  <Words>569</Words>
  <Application>Microsoft Office PowerPoint</Application>
  <PresentationFormat>Geniş ekran</PresentationFormat>
  <Paragraphs>108</Paragraphs>
  <Slides>17</Slides>
  <Notes>3</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17</vt:i4>
      </vt:variant>
    </vt:vector>
  </HeadingPairs>
  <TitlesOfParts>
    <vt:vector size="29" baseType="lpstr">
      <vt:lpstr>Yu Gothic</vt:lpstr>
      <vt:lpstr>Aptos</vt:lpstr>
      <vt:lpstr>Aptos Display</vt:lpstr>
      <vt:lpstr>Arial</vt:lpstr>
      <vt:lpstr>Calibri</vt:lpstr>
      <vt:lpstr>Calibri Light</vt:lpstr>
      <vt:lpstr>Camber</vt:lpstr>
      <vt:lpstr>等线</vt:lpstr>
      <vt:lpstr>Times New Roman</vt:lpstr>
      <vt:lpstr>Trebuchet MS</vt:lpstr>
      <vt:lpstr>Office Teması</vt:lpstr>
      <vt:lpstr>1_Office Teması</vt:lpstr>
      <vt:lpstr>PowerPoint Sunusu</vt:lpstr>
      <vt:lpstr>PowerPoint Sunusu</vt:lpstr>
      <vt:lpstr>Tüm akademik faliyetlerde ,  </vt:lpstr>
      <vt:lpstr>PowerPoint Sunusu</vt:lpstr>
      <vt:lpstr>PowerPoint Sunusu</vt:lpstr>
      <vt:lpstr>PowerPoint Sunusu</vt:lpstr>
      <vt:lpstr>Üniversitede Değişim, Yapay Zeka </vt:lpstr>
      <vt:lpstr>PowerPoint Sunusu</vt:lpstr>
      <vt:lpstr>PowerPoint Sunusu</vt:lpstr>
      <vt:lpstr> Yapay Zeka Destekli Eğitim Yönetimi</vt:lpstr>
      <vt:lpstr>PowerPoint Sunusu</vt:lpstr>
      <vt:lpstr>PowerPoint Sunusu</vt:lpstr>
      <vt:lpstr>PowerPoint Sunusu</vt:lpstr>
      <vt:lpstr>PowerPoint Sunusu</vt:lpstr>
      <vt:lpstr> Yunus Emre’nin dediği gibi,                                    “İlim kendin bilmektir.”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Muzaffer Elmas</dc:creator>
  <cp:lastModifiedBy>Fezagursey</cp:lastModifiedBy>
  <cp:revision>65</cp:revision>
  <dcterms:created xsi:type="dcterms:W3CDTF">2025-09-16T07:26:51Z</dcterms:created>
  <dcterms:modified xsi:type="dcterms:W3CDTF">2026-04-21T06:40:22Z</dcterms:modified>
</cp:coreProperties>
</file>