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9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Antonio Bold" panose="020B0604020202020204" charset="-94"/>
      <p:regular r:id="rId36"/>
    </p:embeddedFont>
    <p:embeddedFont>
      <p:font typeface="Arimo" panose="020B0604020202020204" charset="0"/>
      <p:regular r:id="rId37"/>
    </p:embeddedFont>
    <p:embeddedFont>
      <p:font typeface="Arimo Bold" panose="020B0604020202020204" charset="0"/>
      <p:regular r:id="rId38"/>
    </p:embeddedFont>
    <p:embeddedFont>
      <p:font typeface="Arimo Bold Italics" panose="020B0604020202020204" charset="0"/>
      <p:regular r:id="rId39"/>
    </p:embeddedFont>
    <p:embeddedFont>
      <p:font typeface="League Spartan" panose="020B0604020202020204" charset="0"/>
      <p:regular r:id="rId40"/>
    </p:embeddedFont>
    <p:embeddedFont>
      <p:font typeface="Montserrat Bold" panose="020B0604020202020204" charset="-94"/>
      <p:regular r:id="rId41"/>
    </p:embeddedFont>
    <p:embeddedFont>
      <p:font typeface="Open Sans Bold" panose="020B0604020202020204" charset="0"/>
      <p:regular r:id="rId42"/>
    </p:embeddedFont>
    <p:embeddedFont>
      <p:font typeface="Open Sauce" panose="020B0604020202020204" charset="-94"/>
      <p:regular r:id="rId43"/>
    </p:embeddedFont>
    <p:embeddedFont>
      <p:font typeface="Open Sauce Bold" panose="020B0604020202020204" charset="-94"/>
      <p:regular r:id="rId44"/>
    </p:embeddedFont>
    <p:embeddedFont>
      <p:font typeface="Open Sauce Bold Italics" panose="020B0604020202020204" charset="-94"/>
      <p:regular r:id="rId45"/>
    </p:embeddedFont>
    <p:embeddedFont>
      <p:font typeface="Open Sauce Light Italics" panose="020B0604020202020204" charset="-9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7.svg"/><Relationship Id="rId7" Type="http://schemas.openxmlformats.org/officeDocument/2006/relationships/image" Target="../media/image5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58F7">
                <a:alpha val="100000"/>
              </a:srgbClr>
            </a:gs>
            <a:gs pos="50000">
              <a:srgbClr val="6197EE">
                <a:alpha val="100000"/>
              </a:srgbClr>
            </a:gs>
            <a:gs pos="100000">
              <a:srgbClr val="10D7E2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5393" y="2266070"/>
            <a:ext cx="13657214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Akademik</a:t>
            </a:r>
            <a:r>
              <a:rPr lang="en-US" sz="90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Dürüstlük</a:t>
            </a:r>
            <a:r>
              <a:rPr lang="en-US" sz="90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ve</a:t>
            </a:r>
            <a:r>
              <a:rPr lang="en-US" sz="90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Üniversite</a:t>
            </a:r>
            <a:r>
              <a:rPr lang="en-US" sz="90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Kütüphaneleri</a:t>
            </a:r>
            <a:endParaRPr lang="en-US" sz="9000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518292" y="5539686"/>
            <a:ext cx="11251416" cy="588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  <a:spcBef>
                <a:spcPct val="0"/>
              </a:spcBef>
            </a:pP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İntihal</a:t>
            </a:r>
            <a:r>
              <a:rPr lang="en-US" sz="3448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Kontrol</a:t>
            </a:r>
            <a:r>
              <a:rPr lang="en-US" sz="3448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Programları</a:t>
            </a:r>
            <a:r>
              <a:rPr lang="en-US" sz="3448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</a:t>
            </a:r>
            <a:r>
              <a:rPr lang="en-US" sz="3448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</a:t>
            </a:r>
            <a:r>
              <a:rPr lang="en-US" sz="3448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448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Eğitimleri</a:t>
            </a:r>
            <a:endParaRPr lang="en-US" sz="3448" b="1" dirty="0">
              <a:solidFill>
                <a:srgbClr val="004AA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2000" y="7299547"/>
            <a:ext cx="2219845" cy="457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Panelistler</a:t>
            </a:r>
            <a:endParaRPr lang="en-US" sz="2799" b="1" dirty="0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04355" y="7757173"/>
            <a:ext cx="9418196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Esra ÇALIŞ -  Ankara Yıldırım Beyazıt Üniversitesi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Zeynep KALEMCİ - Hacettepe Üniversitesi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15462" y="2871570"/>
            <a:ext cx="6059116" cy="5926061"/>
          </a:xfrm>
          <a:custGeom>
            <a:avLst/>
            <a:gdLst/>
            <a:ahLst/>
            <a:cxnLst/>
            <a:rect l="l" t="t" r="r" b="b"/>
            <a:pathLst>
              <a:path w="6059116" h="5926061">
                <a:moveTo>
                  <a:pt x="0" y="0"/>
                </a:moveTo>
                <a:lnTo>
                  <a:pt x="6059116" y="0"/>
                </a:lnTo>
                <a:lnTo>
                  <a:pt x="6059116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676259" y="2871570"/>
            <a:ext cx="5137522" cy="1573366"/>
          </a:xfrm>
          <a:custGeom>
            <a:avLst/>
            <a:gdLst/>
            <a:ahLst/>
            <a:cxnLst/>
            <a:rect l="l" t="t" r="r" b="b"/>
            <a:pathLst>
              <a:path w="5137522" h="1573366">
                <a:moveTo>
                  <a:pt x="0" y="0"/>
                </a:moveTo>
                <a:lnTo>
                  <a:pt x="5137522" y="0"/>
                </a:lnTo>
                <a:lnTo>
                  <a:pt x="5137522" y="1573367"/>
                </a:lnTo>
                <a:lnTo>
                  <a:pt x="0" y="1573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934973" y="1793600"/>
            <a:ext cx="4351482" cy="4474532"/>
          </a:xfrm>
          <a:custGeom>
            <a:avLst/>
            <a:gdLst/>
            <a:ahLst/>
            <a:cxnLst/>
            <a:rect l="l" t="t" r="r" b="b"/>
            <a:pathLst>
              <a:path w="4351482" h="4474532">
                <a:moveTo>
                  <a:pt x="0" y="0"/>
                </a:moveTo>
                <a:lnTo>
                  <a:pt x="4351482" y="0"/>
                </a:lnTo>
                <a:lnTo>
                  <a:pt x="4351482" y="4474532"/>
                </a:lnTo>
                <a:lnTo>
                  <a:pt x="0" y="4474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004709" y="6534819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5" y="0"/>
                </a:lnTo>
                <a:lnTo>
                  <a:pt x="3533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712034" y="6423349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0" y="7089210"/>
            <a:ext cx="2997940" cy="4092751"/>
          </a:xfrm>
          <a:custGeom>
            <a:avLst/>
            <a:gdLst/>
            <a:ahLst/>
            <a:cxnLst/>
            <a:rect l="l" t="t" r="r" b="b"/>
            <a:pathLst>
              <a:path w="2997940" h="4092751">
                <a:moveTo>
                  <a:pt x="0" y="0"/>
                </a:moveTo>
                <a:lnTo>
                  <a:pt x="2997940" y="0"/>
                </a:lnTo>
                <a:lnTo>
                  <a:pt x="2997940" y="4092751"/>
                </a:lnTo>
                <a:lnTo>
                  <a:pt x="0" y="40927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641551" y="6899286"/>
            <a:ext cx="3502449" cy="3796692"/>
          </a:xfrm>
          <a:custGeom>
            <a:avLst/>
            <a:gdLst/>
            <a:ahLst/>
            <a:cxnLst/>
            <a:rect l="l" t="t" r="r" b="b"/>
            <a:pathLst>
              <a:path w="3502449" h="3796692">
                <a:moveTo>
                  <a:pt x="0" y="0"/>
                </a:moveTo>
                <a:lnTo>
                  <a:pt x="3502449" y="0"/>
                </a:lnTo>
                <a:lnTo>
                  <a:pt x="3502449" y="3796692"/>
                </a:lnTo>
                <a:lnTo>
                  <a:pt x="0" y="3796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222939" y="316903"/>
            <a:ext cx="8420711" cy="84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1"/>
              </a:lnSpc>
              <a:spcBef>
                <a:spcPct val="0"/>
              </a:spcBef>
            </a:pPr>
            <a:r>
              <a:rPr lang="en-US" sz="4965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Eğitimleri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8122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15462" y="2871570"/>
            <a:ext cx="6059116" cy="5926061"/>
          </a:xfrm>
          <a:custGeom>
            <a:avLst/>
            <a:gdLst/>
            <a:ahLst/>
            <a:cxnLst/>
            <a:rect l="l" t="t" r="r" b="b"/>
            <a:pathLst>
              <a:path w="6059116" h="5926061">
                <a:moveTo>
                  <a:pt x="0" y="0"/>
                </a:moveTo>
                <a:lnTo>
                  <a:pt x="6059116" y="0"/>
                </a:lnTo>
                <a:lnTo>
                  <a:pt x="6059116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676259" y="2871570"/>
            <a:ext cx="5137522" cy="1573366"/>
          </a:xfrm>
          <a:custGeom>
            <a:avLst/>
            <a:gdLst/>
            <a:ahLst/>
            <a:cxnLst/>
            <a:rect l="l" t="t" r="r" b="b"/>
            <a:pathLst>
              <a:path w="5137522" h="1573366">
                <a:moveTo>
                  <a:pt x="0" y="0"/>
                </a:moveTo>
                <a:lnTo>
                  <a:pt x="5137522" y="0"/>
                </a:lnTo>
                <a:lnTo>
                  <a:pt x="5137522" y="1573367"/>
                </a:lnTo>
                <a:lnTo>
                  <a:pt x="0" y="1573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152850" y="2020311"/>
            <a:ext cx="6560891" cy="6602155"/>
          </a:xfrm>
          <a:custGeom>
            <a:avLst/>
            <a:gdLst/>
            <a:ahLst/>
            <a:cxnLst/>
            <a:rect l="l" t="t" r="r" b="b"/>
            <a:pathLst>
              <a:path w="6560891" h="6602155">
                <a:moveTo>
                  <a:pt x="0" y="0"/>
                </a:moveTo>
                <a:lnTo>
                  <a:pt x="6560891" y="0"/>
                </a:lnTo>
                <a:lnTo>
                  <a:pt x="6560891" y="6602154"/>
                </a:lnTo>
                <a:lnTo>
                  <a:pt x="0" y="66021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22939" y="316903"/>
            <a:ext cx="8420711" cy="84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1"/>
              </a:lnSpc>
              <a:spcBef>
                <a:spcPct val="0"/>
              </a:spcBef>
            </a:pPr>
            <a:r>
              <a:rPr lang="en-US" sz="4965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5652" y="-373790"/>
            <a:ext cx="4457561" cy="3343170"/>
          </a:xfrm>
          <a:custGeom>
            <a:avLst/>
            <a:gdLst/>
            <a:ahLst/>
            <a:cxnLst/>
            <a:rect l="l" t="t" r="r" b="b"/>
            <a:pathLst>
              <a:path w="4457561" h="3343170">
                <a:moveTo>
                  <a:pt x="0" y="0"/>
                </a:moveTo>
                <a:lnTo>
                  <a:pt x="4457561" y="0"/>
                </a:lnTo>
                <a:lnTo>
                  <a:pt x="4457561" y="3343170"/>
                </a:lnTo>
                <a:lnTo>
                  <a:pt x="0" y="334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038172"/>
            <a:ext cx="17801796" cy="3248828"/>
          </a:xfrm>
          <a:custGeom>
            <a:avLst/>
            <a:gdLst/>
            <a:ahLst/>
            <a:cxnLst/>
            <a:rect l="l" t="t" r="r" b="b"/>
            <a:pathLst>
              <a:path w="17801796" h="3248828">
                <a:moveTo>
                  <a:pt x="0" y="0"/>
                </a:moveTo>
                <a:lnTo>
                  <a:pt x="17801796" y="0"/>
                </a:lnTo>
                <a:lnTo>
                  <a:pt x="17801796" y="3248828"/>
                </a:lnTo>
                <a:lnTo>
                  <a:pt x="0" y="3248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653674" y="1555520"/>
            <a:ext cx="13898712" cy="7470558"/>
          </a:xfrm>
          <a:custGeom>
            <a:avLst/>
            <a:gdLst/>
            <a:ahLst/>
            <a:cxnLst/>
            <a:rect l="l" t="t" r="r" b="b"/>
            <a:pathLst>
              <a:path w="13898712" h="7470558">
                <a:moveTo>
                  <a:pt x="0" y="0"/>
                </a:moveTo>
                <a:lnTo>
                  <a:pt x="13898712" y="0"/>
                </a:lnTo>
                <a:lnTo>
                  <a:pt x="13898712" y="7470558"/>
                </a:lnTo>
                <a:lnTo>
                  <a:pt x="0" y="747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5400000">
            <a:off x="407654" y="3834540"/>
            <a:ext cx="2912520" cy="2912520"/>
          </a:xfrm>
          <a:custGeom>
            <a:avLst/>
            <a:gdLst/>
            <a:ahLst/>
            <a:cxnLst/>
            <a:rect l="l" t="t" r="r" b="b"/>
            <a:pathLst>
              <a:path w="2912520" h="2912520">
                <a:moveTo>
                  <a:pt x="0" y="0"/>
                </a:moveTo>
                <a:lnTo>
                  <a:pt x="2912520" y="0"/>
                </a:lnTo>
                <a:lnTo>
                  <a:pt x="2912520" y="2912519"/>
                </a:lnTo>
                <a:lnTo>
                  <a:pt x="0" y="29125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653674" y="-44088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  <p:sp>
        <p:nvSpPr>
          <p:cNvPr id="7" name="Freeform 7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5652" y="-373790"/>
            <a:ext cx="4457561" cy="3343170"/>
          </a:xfrm>
          <a:custGeom>
            <a:avLst/>
            <a:gdLst/>
            <a:ahLst/>
            <a:cxnLst/>
            <a:rect l="l" t="t" r="r" b="b"/>
            <a:pathLst>
              <a:path w="4457561" h="3343170">
                <a:moveTo>
                  <a:pt x="0" y="0"/>
                </a:moveTo>
                <a:lnTo>
                  <a:pt x="4457561" y="0"/>
                </a:lnTo>
                <a:lnTo>
                  <a:pt x="4457561" y="3343170"/>
                </a:lnTo>
                <a:lnTo>
                  <a:pt x="0" y="334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5400000">
            <a:off x="407654" y="3834540"/>
            <a:ext cx="2912520" cy="2912520"/>
          </a:xfrm>
          <a:custGeom>
            <a:avLst/>
            <a:gdLst/>
            <a:ahLst/>
            <a:cxnLst/>
            <a:rect l="l" t="t" r="r" b="b"/>
            <a:pathLst>
              <a:path w="2912520" h="2912520">
                <a:moveTo>
                  <a:pt x="0" y="0"/>
                </a:moveTo>
                <a:lnTo>
                  <a:pt x="2912520" y="0"/>
                </a:lnTo>
                <a:lnTo>
                  <a:pt x="2912520" y="2912519"/>
                </a:lnTo>
                <a:lnTo>
                  <a:pt x="0" y="29125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83611" y="7220885"/>
            <a:ext cx="17548606" cy="2807777"/>
          </a:xfrm>
          <a:custGeom>
            <a:avLst/>
            <a:gdLst/>
            <a:ahLst/>
            <a:cxnLst/>
            <a:rect l="l" t="t" r="r" b="b"/>
            <a:pathLst>
              <a:path w="17548606" h="2807777">
                <a:moveTo>
                  <a:pt x="0" y="0"/>
                </a:moveTo>
                <a:lnTo>
                  <a:pt x="17548606" y="0"/>
                </a:lnTo>
                <a:lnTo>
                  <a:pt x="17548606" y="2807777"/>
                </a:lnTo>
                <a:lnTo>
                  <a:pt x="0" y="2807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435186" y="1694017"/>
            <a:ext cx="12510548" cy="7193565"/>
          </a:xfrm>
          <a:custGeom>
            <a:avLst/>
            <a:gdLst/>
            <a:ahLst/>
            <a:cxnLst/>
            <a:rect l="l" t="t" r="r" b="b"/>
            <a:pathLst>
              <a:path w="12510548" h="7193565">
                <a:moveTo>
                  <a:pt x="0" y="0"/>
                </a:moveTo>
                <a:lnTo>
                  <a:pt x="12510548" y="0"/>
                </a:lnTo>
                <a:lnTo>
                  <a:pt x="12510548" y="7193565"/>
                </a:lnTo>
                <a:lnTo>
                  <a:pt x="0" y="7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  <p:sp>
        <p:nvSpPr>
          <p:cNvPr id="7" name="Freeform 7"/>
          <p:cNvSpPr/>
          <p:nvPr/>
        </p:nvSpPr>
        <p:spPr>
          <a:xfrm>
            <a:off x="14442234" y="-1391390"/>
            <a:ext cx="3845766" cy="3761315"/>
          </a:xfrm>
          <a:custGeom>
            <a:avLst/>
            <a:gdLst/>
            <a:ahLst/>
            <a:cxnLst/>
            <a:rect l="l" t="t" r="r" b="b"/>
            <a:pathLst>
              <a:path w="3845766" h="3761315">
                <a:moveTo>
                  <a:pt x="0" y="0"/>
                </a:moveTo>
                <a:lnTo>
                  <a:pt x="3845766" y="0"/>
                </a:lnTo>
                <a:lnTo>
                  <a:pt x="3845766" y="3761315"/>
                </a:lnTo>
                <a:lnTo>
                  <a:pt x="0" y="37613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7654" y="3834540"/>
            <a:ext cx="2912520" cy="2912520"/>
          </a:xfrm>
          <a:custGeom>
            <a:avLst/>
            <a:gdLst/>
            <a:ahLst/>
            <a:cxnLst/>
            <a:rect l="l" t="t" r="r" b="b"/>
            <a:pathLst>
              <a:path w="2912520" h="2912520">
                <a:moveTo>
                  <a:pt x="0" y="0"/>
                </a:moveTo>
                <a:lnTo>
                  <a:pt x="2912520" y="0"/>
                </a:lnTo>
                <a:lnTo>
                  <a:pt x="2912520" y="2912519"/>
                </a:lnTo>
                <a:lnTo>
                  <a:pt x="0" y="29125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7571447"/>
            <a:ext cx="11430583" cy="2715553"/>
          </a:xfrm>
          <a:custGeom>
            <a:avLst/>
            <a:gdLst/>
            <a:ahLst/>
            <a:cxnLst/>
            <a:rect l="l" t="t" r="r" b="b"/>
            <a:pathLst>
              <a:path w="11430583" h="2715553">
                <a:moveTo>
                  <a:pt x="0" y="0"/>
                </a:moveTo>
                <a:lnTo>
                  <a:pt x="11430583" y="0"/>
                </a:lnTo>
                <a:lnTo>
                  <a:pt x="11430583" y="2715553"/>
                </a:lnTo>
                <a:lnTo>
                  <a:pt x="0" y="271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661391" y="1297795"/>
            <a:ext cx="13626609" cy="6770454"/>
          </a:xfrm>
          <a:custGeom>
            <a:avLst/>
            <a:gdLst/>
            <a:ahLst/>
            <a:cxnLst/>
            <a:rect l="l" t="t" r="r" b="b"/>
            <a:pathLst>
              <a:path w="13626609" h="6770454">
                <a:moveTo>
                  <a:pt x="0" y="0"/>
                </a:moveTo>
                <a:lnTo>
                  <a:pt x="13626609" y="0"/>
                </a:lnTo>
                <a:lnTo>
                  <a:pt x="13626609" y="6770454"/>
                </a:lnTo>
                <a:lnTo>
                  <a:pt x="0" y="6770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301446" y="1028700"/>
            <a:ext cx="9350467" cy="9092837"/>
          </a:xfrm>
          <a:custGeom>
            <a:avLst/>
            <a:gdLst/>
            <a:ahLst/>
            <a:cxnLst/>
            <a:rect l="l" t="t" r="r" b="b"/>
            <a:pathLst>
              <a:path w="9350467" h="9092837">
                <a:moveTo>
                  <a:pt x="0" y="0"/>
                </a:moveTo>
                <a:lnTo>
                  <a:pt x="9350467" y="0"/>
                </a:lnTo>
                <a:lnTo>
                  <a:pt x="9350467" y="9092837"/>
                </a:lnTo>
                <a:lnTo>
                  <a:pt x="0" y="909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5156" y="3471688"/>
            <a:ext cx="6357036" cy="49267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6652660" y="1355569"/>
            <a:ext cx="4588216" cy="1026613"/>
          </a:xfrm>
          <a:custGeom>
            <a:avLst/>
            <a:gdLst/>
            <a:ahLst/>
            <a:cxnLst/>
            <a:rect l="l" t="t" r="r" b="b"/>
            <a:pathLst>
              <a:path w="4588216" h="1026613">
                <a:moveTo>
                  <a:pt x="0" y="0"/>
                </a:moveTo>
                <a:lnTo>
                  <a:pt x="4588216" y="0"/>
                </a:lnTo>
                <a:lnTo>
                  <a:pt x="4588216" y="1026614"/>
                </a:lnTo>
                <a:lnTo>
                  <a:pt x="0" y="102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0947" y="2759216"/>
            <a:ext cx="5197781" cy="2936746"/>
          </a:xfrm>
          <a:custGeom>
            <a:avLst/>
            <a:gdLst/>
            <a:ahLst/>
            <a:cxnLst/>
            <a:rect l="l" t="t" r="r" b="b"/>
            <a:pathLst>
              <a:path w="5197781" h="2936746">
                <a:moveTo>
                  <a:pt x="0" y="0"/>
                </a:moveTo>
                <a:lnTo>
                  <a:pt x="5197780" y="0"/>
                </a:lnTo>
                <a:lnTo>
                  <a:pt x="5197780" y="2936746"/>
                </a:lnTo>
                <a:lnTo>
                  <a:pt x="0" y="2936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6524086" y="2759216"/>
            <a:ext cx="5197781" cy="2936746"/>
          </a:xfrm>
          <a:custGeom>
            <a:avLst/>
            <a:gdLst/>
            <a:ahLst/>
            <a:cxnLst/>
            <a:rect l="l" t="t" r="r" b="b"/>
            <a:pathLst>
              <a:path w="5197781" h="2936746">
                <a:moveTo>
                  <a:pt x="0" y="0"/>
                </a:moveTo>
                <a:lnTo>
                  <a:pt x="5197781" y="0"/>
                </a:lnTo>
                <a:lnTo>
                  <a:pt x="5197781" y="2936746"/>
                </a:lnTo>
                <a:lnTo>
                  <a:pt x="0" y="293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" r="-33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148519" y="2759216"/>
            <a:ext cx="5305395" cy="2990917"/>
          </a:xfrm>
          <a:custGeom>
            <a:avLst/>
            <a:gdLst/>
            <a:ahLst/>
            <a:cxnLst/>
            <a:rect l="l" t="t" r="r" b="b"/>
            <a:pathLst>
              <a:path w="5305395" h="2990917">
                <a:moveTo>
                  <a:pt x="0" y="0"/>
                </a:moveTo>
                <a:lnTo>
                  <a:pt x="5305395" y="0"/>
                </a:lnTo>
                <a:lnTo>
                  <a:pt x="5305395" y="2990917"/>
                </a:lnTo>
                <a:lnTo>
                  <a:pt x="0" y="2990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900947" y="6380029"/>
            <a:ext cx="5197781" cy="2878271"/>
          </a:xfrm>
          <a:custGeom>
            <a:avLst/>
            <a:gdLst/>
            <a:ahLst/>
            <a:cxnLst/>
            <a:rect l="l" t="t" r="r" b="b"/>
            <a:pathLst>
              <a:path w="5197781" h="2878271">
                <a:moveTo>
                  <a:pt x="0" y="0"/>
                </a:moveTo>
                <a:lnTo>
                  <a:pt x="5197780" y="0"/>
                </a:lnTo>
                <a:lnTo>
                  <a:pt x="5197780" y="2878271"/>
                </a:lnTo>
                <a:lnTo>
                  <a:pt x="0" y="2878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6545110" y="6388448"/>
            <a:ext cx="5155734" cy="2861432"/>
          </a:xfrm>
          <a:custGeom>
            <a:avLst/>
            <a:gdLst/>
            <a:ahLst/>
            <a:cxnLst/>
            <a:rect l="l" t="t" r="r" b="b"/>
            <a:pathLst>
              <a:path w="5155734" h="2861432">
                <a:moveTo>
                  <a:pt x="0" y="0"/>
                </a:moveTo>
                <a:lnTo>
                  <a:pt x="5155734" y="0"/>
                </a:lnTo>
                <a:lnTo>
                  <a:pt x="5155734" y="2861433"/>
                </a:lnTo>
                <a:lnTo>
                  <a:pt x="0" y="286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148519" y="6373003"/>
            <a:ext cx="5307369" cy="2892322"/>
          </a:xfrm>
          <a:custGeom>
            <a:avLst/>
            <a:gdLst/>
            <a:ahLst/>
            <a:cxnLst/>
            <a:rect l="l" t="t" r="r" b="b"/>
            <a:pathLst>
              <a:path w="5307369" h="2892322">
                <a:moveTo>
                  <a:pt x="0" y="0"/>
                </a:moveTo>
                <a:lnTo>
                  <a:pt x="5307368" y="0"/>
                </a:lnTo>
                <a:lnTo>
                  <a:pt x="5307368" y="2892323"/>
                </a:lnTo>
                <a:lnTo>
                  <a:pt x="0" y="2892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35" b="-103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0947" y="5600712"/>
            <a:ext cx="16552967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14.000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6.48dk    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1.000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   2.18 dk    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2.500  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1.10 dk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0947" y="9170076"/>
            <a:ext cx="16554941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1.300   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4.41 dk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1.200   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4.14 dk   İzlenme: 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788         </a:t>
            </a:r>
            <a:r>
              <a:rPr lang="en-US" sz="35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4.19 dk</a:t>
            </a:r>
            <a:r>
              <a:rPr lang="en-US" sz="3500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                  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35200" y="2190966"/>
            <a:ext cx="2518714" cy="458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9"/>
              </a:lnSpc>
              <a:spcBef>
                <a:spcPct val="0"/>
              </a:spcBef>
            </a:pPr>
            <a:r>
              <a:rPr lang="en-US" sz="2814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MART 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051572" y="1228211"/>
            <a:ext cx="4184857" cy="936362"/>
          </a:xfrm>
          <a:custGeom>
            <a:avLst/>
            <a:gdLst/>
            <a:ahLst/>
            <a:cxnLst/>
            <a:rect l="l" t="t" r="r" b="b"/>
            <a:pathLst>
              <a:path w="4184857" h="936362">
                <a:moveTo>
                  <a:pt x="0" y="0"/>
                </a:moveTo>
                <a:lnTo>
                  <a:pt x="4184856" y="0"/>
                </a:lnTo>
                <a:lnTo>
                  <a:pt x="4184856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904130" y="2888341"/>
            <a:ext cx="9639195" cy="5801486"/>
          </a:xfrm>
          <a:custGeom>
            <a:avLst/>
            <a:gdLst/>
            <a:ahLst/>
            <a:cxnLst/>
            <a:rect l="l" t="t" r="r" b="b"/>
            <a:pathLst>
              <a:path w="9639195" h="5801486">
                <a:moveTo>
                  <a:pt x="0" y="0"/>
                </a:moveTo>
                <a:lnTo>
                  <a:pt x="9639195" y="0"/>
                </a:lnTo>
                <a:lnTo>
                  <a:pt x="9639195" y="5801486"/>
                </a:lnTo>
                <a:lnTo>
                  <a:pt x="0" y="580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900947" y="3194241"/>
            <a:ext cx="5189687" cy="5189687"/>
          </a:xfrm>
          <a:custGeom>
            <a:avLst/>
            <a:gdLst/>
            <a:ahLst/>
            <a:cxnLst/>
            <a:rect l="l" t="t" r="r" b="b"/>
            <a:pathLst>
              <a:path w="5189687" h="5189687">
                <a:moveTo>
                  <a:pt x="0" y="0"/>
                </a:moveTo>
                <a:lnTo>
                  <a:pt x="5189686" y="0"/>
                </a:lnTo>
                <a:lnTo>
                  <a:pt x="5189686" y="5189686"/>
                </a:lnTo>
                <a:lnTo>
                  <a:pt x="0" y="5189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7155" y="8733076"/>
            <a:ext cx="6833146" cy="66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0"/>
              </a:lnSpc>
            </a:pPr>
            <a:r>
              <a:rPr lang="en-US" sz="3907" b="1">
                <a:solidFill>
                  <a:srgbClr val="004AAD"/>
                </a:solidFill>
                <a:latin typeface="Antonio Bold"/>
                <a:ea typeface="Antonio Bold"/>
                <a:cs typeface="Antonio Bold"/>
                <a:sym typeface="Antonio Bold"/>
              </a:rPr>
              <a:t>Toplam: 517                          Toplam: 547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7654" y="3834540"/>
            <a:ext cx="2912520" cy="2912520"/>
          </a:xfrm>
          <a:custGeom>
            <a:avLst/>
            <a:gdLst/>
            <a:ahLst/>
            <a:cxnLst/>
            <a:rect l="l" t="t" r="r" b="b"/>
            <a:pathLst>
              <a:path w="2912520" h="2912520">
                <a:moveTo>
                  <a:pt x="0" y="0"/>
                </a:moveTo>
                <a:lnTo>
                  <a:pt x="2912520" y="0"/>
                </a:lnTo>
                <a:lnTo>
                  <a:pt x="2912520" y="2912519"/>
                </a:lnTo>
                <a:lnTo>
                  <a:pt x="0" y="29125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653674" y="-123825"/>
            <a:ext cx="1098065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Kılavuzları</a:t>
            </a:r>
          </a:p>
        </p:txBody>
      </p:sp>
      <p:sp>
        <p:nvSpPr>
          <p:cNvPr id="4" name="Freeform 4"/>
          <p:cNvSpPr/>
          <p:nvPr/>
        </p:nvSpPr>
        <p:spPr>
          <a:xfrm>
            <a:off x="14442234" y="-1391390"/>
            <a:ext cx="3845766" cy="3761315"/>
          </a:xfrm>
          <a:custGeom>
            <a:avLst/>
            <a:gdLst/>
            <a:ahLst/>
            <a:cxnLst/>
            <a:rect l="l" t="t" r="r" b="b"/>
            <a:pathLst>
              <a:path w="3845766" h="3761315">
                <a:moveTo>
                  <a:pt x="0" y="0"/>
                </a:moveTo>
                <a:lnTo>
                  <a:pt x="3845766" y="0"/>
                </a:lnTo>
                <a:lnTo>
                  <a:pt x="3845766" y="3761315"/>
                </a:lnTo>
                <a:lnTo>
                  <a:pt x="0" y="376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45100" y="7190910"/>
            <a:ext cx="13801152" cy="2864390"/>
          </a:xfrm>
          <a:custGeom>
            <a:avLst/>
            <a:gdLst/>
            <a:ahLst/>
            <a:cxnLst/>
            <a:rect l="l" t="t" r="r" b="b"/>
            <a:pathLst>
              <a:path w="13801152" h="2864390">
                <a:moveTo>
                  <a:pt x="0" y="0"/>
                </a:moveTo>
                <a:lnTo>
                  <a:pt x="13801152" y="0"/>
                </a:lnTo>
                <a:lnTo>
                  <a:pt x="13801152" y="2864390"/>
                </a:lnTo>
                <a:lnTo>
                  <a:pt x="0" y="2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425046" y="1812115"/>
            <a:ext cx="12834254" cy="5871671"/>
          </a:xfrm>
          <a:custGeom>
            <a:avLst/>
            <a:gdLst/>
            <a:ahLst/>
            <a:cxnLst/>
            <a:rect l="l" t="t" r="r" b="b"/>
            <a:pathLst>
              <a:path w="12834254" h="5871671">
                <a:moveTo>
                  <a:pt x="0" y="0"/>
                </a:moveTo>
                <a:lnTo>
                  <a:pt x="12834254" y="0"/>
                </a:lnTo>
                <a:lnTo>
                  <a:pt x="12834254" y="5871671"/>
                </a:lnTo>
                <a:lnTo>
                  <a:pt x="0" y="5871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32566" y="-199135"/>
            <a:ext cx="10685270" cy="10685270"/>
          </a:xfrm>
          <a:custGeom>
            <a:avLst/>
            <a:gdLst/>
            <a:ahLst/>
            <a:cxnLst/>
            <a:rect l="l" t="t" r="r" b="b"/>
            <a:pathLst>
              <a:path w="10685270" h="10685270">
                <a:moveTo>
                  <a:pt x="0" y="0"/>
                </a:moveTo>
                <a:lnTo>
                  <a:pt x="10685270" y="0"/>
                </a:lnTo>
                <a:lnTo>
                  <a:pt x="10685270" y="10685270"/>
                </a:lnTo>
                <a:lnTo>
                  <a:pt x="0" y="10685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-13664406" y="0"/>
            <a:ext cx="20996972" cy="10287000"/>
            <a:chOff x="0" y="0"/>
            <a:chExt cx="6739965" cy="33020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" y="3162300"/>
            <a:ext cx="6928768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Kullanıcı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Destek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Talepleri</a:t>
            </a:r>
            <a:endParaRPr lang="en-US" sz="6474" b="1" i="1" dirty="0">
              <a:solidFill>
                <a:srgbClr val="FFFFFF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5121" y="-223311"/>
            <a:ext cx="19924714" cy="7787065"/>
            <a:chOff x="0" y="0"/>
            <a:chExt cx="6739965" cy="2634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2634143"/>
            </a:xfrm>
            <a:custGeom>
              <a:avLst/>
              <a:gdLst/>
              <a:ahLst/>
              <a:cxnLst/>
              <a:rect l="l" t="t" r="r" b="b"/>
              <a:pathLst>
                <a:path w="6739965" h="2634143">
                  <a:moveTo>
                    <a:pt x="0" y="0"/>
                  </a:moveTo>
                  <a:lnTo>
                    <a:pt x="6739965" y="0"/>
                  </a:lnTo>
                  <a:lnTo>
                    <a:pt x="6739965" y="2634143"/>
                  </a:lnTo>
                  <a:lnTo>
                    <a:pt x="0" y="2634143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3302" y="7563754"/>
            <a:ext cx="6008769" cy="2523683"/>
          </a:xfrm>
          <a:custGeom>
            <a:avLst/>
            <a:gdLst/>
            <a:ahLst/>
            <a:cxnLst/>
            <a:rect l="l" t="t" r="r" b="b"/>
            <a:pathLst>
              <a:path w="6008769" h="2523683">
                <a:moveTo>
                  <a:pt x="0" y="0"/>
                </a:moveTo>
                <a:lnTo>
                  <a:pt x="6008769" y="0"/>
                </a:lnTo>
                <a:lnTo>
                  <a:pt x="6008769" y="2523683"/>
                </a:lnTo>
                <a:lnTo>
                  <a:pt x="0" y="252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3082928" y="5029037"/>
            <a:ext cx="4867457" cy="1490659"/>
          </a:xfrm>
          <a:custGeom>
            <a:avLst/>
            <a:gdLst/>
            <a:ahLst/>
            <a:cxnLst/>
            <a:rect l="l" t="t" r="r" b="b"/>
            <a:pathLst>
              <a:path w="4867457" h="1490659">
                <a:moveTo>
                  <a:pt x="0" y="0"/>
                </a:moveTo>
                <a:lnTo>
                  <a:pt x="4867456" y="0"/>
                </a:lnTo>
                <a:lnTo>
                  <a:pt x="4867456" y="1490658"/>
                </a:lnTo>
                <a:lnTo>
                  <a:pt x="0" y="14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665548" y="2811335"/>
            <a:ext cx="6059116" cy="5926061"/>
          </a:xfrm>
          <a:custGeom>
            <a:avLst/>
            <a:gdLst/>
            <a:ahLst/>
            <a:cxnLst/>
            <a:rect l="l" t="t" r="r" b="b"/>
            <a:pathLst>
              <a:path w="6059116" h="5926061">
                <a:moveTo>
                  <a:pt x="0" y="0"/>
                </a:moveTo>
                <a:lnTo>
                  <a:pt x="6059117" y="0"/>
                </a:lnTo>
                <a:lnTo>
                  <a:pt x="6059117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0105675" y="7904749"/>
            <a:ext cx="6606974" cy="1841694"/>
          </a:xfrm>
          <a:custGeom>
            <a:avLst/>
            <a:gdLst/>
            <a:ahLst/>
            <a:cxnLst/>
            <a:rect l="l" t="t" r="r" b="b"/>
            <a:pathLst>
              <a:path w="6606974" h="1841694">
                <a:moveTo>
                  <a:pt x="0" y="0"/>
                </a:moveTo>
                <a:lnTo>
                  <a:pt x="6606975" y="0"/>
                </a:lnTo>
                <a:lnTo>
                  <a:pt x="6606975" y="1841694"/>
                </a:lnTo>
                <a:lnTo>
                  <a:pt x="0" y="1841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628975" y="1188358"/>
            <a:ext cx="12552323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60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Kütüphane</a:t>
            </a:r>
            <a:r>
              <a:rPr lang="en-US" sz="5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60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</a:t>
            </a:r>
            <a:r>
              <a:rPr lang="en-US" sz="5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60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Dokümant</a:t>
            </a:r>
            <a:r>
              <a:rPr lang="tr-TR" sz="5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</a:t>
            </a:r>
            <a:r>
              <a:rPr lang="en-US" sz="5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yon </a:t>
            </a:r>
            <a:r>
              <a:rPr lang="en-US" sz="560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Daire</a:t>
            </a:r>
            <a:r>
              <a:rPr lang="en-US" sz="5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60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Başkanlığı</a:t>
            </a:r>
            <a:endParaRPr lang="en-US" sz="5600" b="1" dirty="0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6820" y="1185551"/>
            <a:ext cx="16468534" cy="8769495"/>
          </a:xfrm>
          <a:custGeom>
            <a:avLst/>
            <a:gdLst/>
            <a:ahLst/>
            <a:cxnLst/>
            <a:rect l="l" t="t" r="r" b="b"/>
            <a:pathLst>
              <a:path w="16468534" h="8769495">
                <a:moveTo>
                  <a:pt x="0" y="0"/>
                </a:moveTo>
                <a:lnTo>
                  <a:pt x="16468534" y="0"/>
                </a:lnTo>
                <a:lnTo>
                  <a:pt x="16468534" y="8769494"/>
                </a:lnTo>
                <a:lnTo>
                  <a:pt x="0" y="8769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514106" y="7016697"/>
            <a:ext cx="6941291" cy="1477076"/>
          </a:xfrm>
          <a:custGeom>
            <a:avLst/>
            <a:gdLst/>
            <a:ahLst/>
            <a:cxnLst/>
            <a:rect l="l" t="t" r="r" b="b"/>
            <a:pathLst>
              <a:path w="6941291" h="1477076">
                <a:moveTo>
                  <a:pt x="0" y="0"/>
                </a:moveTo>
                <a:lnTo>
                  <a:pt x="6941291" y="0"/>
                </a:lnTo>
                <a:lnTo>
                  <a:pt x="6941291" y="1477076"/>
                </a:lnTo>
                <a:lnTo>
                  <a:pt x="0" y="1477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8248199">
            <a:off x="11228442" y="5708064"/>
            <a:ext cx="2453909" cy="696018"/>
          </a:xfrm>
          <a:custGeom>
            <a:avLst/>
            <a:gdLst/>
            <a:ahLst/>
            <a:cxnLst/>
            <a:rect l="l" t="t" r="r" b="b"/>
            <a:pathLst>
              <a:path w="2453909" h="696018">
                <a:moveTo>
                  <a:pt x="0" y="0"/>
                </a:moveTo>
                <a:lnTo>
                  <a:pt x="2453910" y="0"/>
                </a:lnTo>
                <a:lnTo>
                  <a:pt x="2453910" y="696018"/>
                </a:lnTo>
                <a:lnTo>
                  <a:pt x="0" y="696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903225" y="3853667"/>
            <a:ext cx="3196832" cy="1466547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3" y="0"/>
                </a:lnTo>
                <a:lnTo>
                  <a:pt x="3196833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6093646" y="-123825"/>
            <a:ext cx="6100707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Kilitli Hesaplar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673" y="1235715"/>
            <a:ext cx="12341822" cy="5924075"/>
          </a:xfrm>
          <a:custGeom>
            <a:avLst/>
            <a:gdLst/>
            <a:ahLst/>
            <a:cxnLst/>
            <a:rect l="l" t="t" r="r" b="b"/>
            <a:pathLst>
              <a:path w="12341822" h="5924075">
                <a:moveTo>
                  <a:pt x="0" y="0"/>
                </a:moveTo>
                <a:lnTo>
                  <a:pt x="12341822" y="0"/>
                </a:lnTo>
                <a:lnTo>
                  <a:pt x="12341822" y="5924075"/>
                </a:lnTo>
                <a:lnTo>
                  <a:pt x="0" y="5924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6311962" y="4632212"/>
            <a:ext cx="11301259" cy="5353971"/>
          </a:xfrm>
          <a:custGeom>
            <a:avLst/>
            <a:gdLst/>
            <a:ahLst/>
            <a:cxnLst/>
            <a:rect l="l" t="t" r="r" b="b"/>
            <a:pathLst>
              <a:path w="11301259" h="5353971">
                <a:moveTo>
                  <a:pt x="0" y="0"/>
                </a:moveTo>
                <a:lnTo>
                  <a:pt x="11301259" y="0"/>
                </a:lnTo>
                <a:lnTo>
                  <a:pt x="11301259" y="5353971"/>
                </a:lnTo>
                <a:lnTo>
                  <a:pt x="0" y="5353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6085684" y="-123825"/>
            <a:ext cx="611663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Kilitli Hesaplar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64406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9934853" y="1573297"/>
            <a:ext cx="6208478" cy="6006702"/>
          </a:xfrm>
          <a:custGeom>
            <a:avLst/>
            <a:gdLst/>
            <a:ahLst/>
            <a:cxnLst/>
            <a:rect l="l" t="t" r="r" b="b"/>
            <a:pathLst>
              <a:path w="6208478" h="6006702">
                <a:moveTo>
                  <a:pt x="0" y="0"/>
                </a:moveTo>
                <a:lnTo>
                  <a:pt x="6208478" y="0"/>
                </a:lnTo>
                <a:lnTo>
                  <a:pt x="6208478" y="6006702"/>
                </a:lnTo>
                <a:lnTo>
                  <a:pt x="0" y="60067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143000" y="2910081"/>
            <a:ext cx="6928768" cy="224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Kalıcı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Silme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İşlemleri</a:t>
            </a:r>
            <a:endParaRPr lang="en-US" sz="6474" b="1" i="1" dirty="0">
              <a:solidFill>
                <a:srgbClr val="FFFFFF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745" y="1580435"/>
            <a:ext cx="15359559" cy="7526184"/>
          </a:xfrm>
          <a:custGeom>
            <a:avLst/>
            <a:gdLst/>
            <a:ahLst/>
            <a:cxnLst/>
            <a:rect l="l" t="t" r="r" b="b"/>
            <a:pathLst>
              <a:path w="15359559" h="7526184">
                <a:moveTo>
                  <a:pt x="0" y="0"/>
                </a:moveTo>
                <a:lnTo>
                  <a:pt x="15359560" y="0"/>
                </a:lnTo>
                <a:lnTo>
                  <a:pt x="15359560" y="7526184"/>
                </a:lnTo>
                <a:lnTo>
                  <a:pt x="0" y="7526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262298" y="5907071"/>
            <a:ext cx="15025702" cy="3643733"/>
          </a:xfrm>
          <a:custGeom>
            <a:avLst/>
            <a:gdLst/>
            <a:ahLst/>
            <a:cxnLst/>
            <a:rect l="l" t="t" r="r" b="b"/>
            <a:pathLst>
              <a:path w="15025702" h="3643733">
                <a:moveTo>
                  <a:pt x="0" y="0"/>
                </a:moveTo>
                <a:lnTo>
                  <a:pt x="15025702" y="0"/>
                </a:lnTo>
                <a:lnTo>
                  <a:pt x="15025702" y="3643733"/>
                </a:lnTo>
                <a:lnTo>
                  <a:pt x="0" y="3643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755614" y="1580435"/>
            <a:ext cx="3196832" cy="1466547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3559175">
            <a:off x="4886250" y="3666464"/>
            <a:ext cx="3080486" cy="1686566"/>
          </a:xfrm>
          <a:custGeom>
            <a:avLst/>
            <a:gdLst/>
            <a:ahLst/>
            <a:cxnLst/>
            <a:rect l="l" t="t" r="r" b="b"/>
            <a:pathLst>
              <a:path w="3080486" h="1686566">
                <a:moveTo>
                  <a:pt x="0" y="0"/>
                </a:moveTo>
                <a:lnTo>
                  <a:pt x="3080486" y="0"/>
                </a:lnTo>
                <a:lnTo>
                  <a:pt x="3080486" y="1686566"/>
                </a:lnTo>
                <a:lnTo>
                  <a:pt x="0" y="16865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091168" y="8263894"/>
            <a:ext cx="3196832" cy="1466547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5392980" y="-123825"/>
            <a:ext cx="750204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Gönderileri</a:t>
            </a:r>
            <a:r>
              <a:rPr lang="en-US" sz="6474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Yönet</a:t>
            </a:r>
            <a:endParaRPr lang="en-US" sz="6474" b="1" dirty="0">
              <a:solidFill>
                <a:srgbClr val="004AA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269" y="1327760"/>
            <a:ext cx="17671463" cy="8217230"/>
          </a:xfrm>
          <a:custGeom>
            <a:avLst/>
            <a:gdLst/>
            <a:ahLst/>
            <a:cxnLst/>
            <a:rect l="l" t="t" r="r" b="b"/>
            <a:pathLst>
              <a:path w="17671463" h="8217230">
                <a:moveTo>
                  <a:pt x="0" y="0"/>
                </a:moveTo>
                <a:lnTo>
                  <a:pt x="17671462" y="0"/>
                </a:lnTo>
                <a:lnTo>
                  <a:pt x="17671462" y="8217230"/>
                </a:lnTo>
                <a:lnTo>
                  <a:pt x="0" y="8217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8331230"/>
            <a:ext cx="3196832" cy="1466547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6"/>
                </a:lnTo>
                <a:lnTo>
                  <a:pt x="0" y="14665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3871450" y="7791753"/>
            <a:ext cx="3196832" cy="1466547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3559175">
            <a:off x="4746463" y="4653076"/>
            <a:ext cx="1854162" cy="1015154"/>
          </a:xfrm>
          <a:custGeom>
            <a:avLst/>
            <a:gdLst/>
            <a:ahLst/>
            <a:cxnLst/>
            <a:rect l="l" t="t" r="r" b="b"/>
            <a:pathLst>
              <a:path w="1854162" h="1015154">
                <a:moveTo>
                  <a:pt x="0" y="0"/>
                </a:moveTo>
                <a:lnTo>
                  <a:pt x="1854161" y="0"/>
                </a:lnTo>
                <a:lnTo>
                  <a:pt x="1854161" y="1015153"/>
                </a:lnTo>
                <a:lnTo>
                  <a:pt x="0" y="10151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AutoShape 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702079" y="3540232"/>
            <a:ext cx="516950" cy="516950"/>
          </a:xfrm>
          <a:custGeom>
            <a:avLst/>
            <a:gdLst/>
            <a:ahLst/>
            <a:cxnLst/>
            <a:rect l="l" t="t" r="r" b="b"/>
            <a:pathLst>
              <a:path w="516950" h="516950">
                <a:moveTo>
                  <a:pt x="0" y="0"/>
                </a:moveTo>
                <a:lnTo>
                  <a:pt x="516950" y="0"/>
                </a:lnTo>
                <a:lnTo>
                  <a:pt x="516950" y="516950"/>
                </a:lnTo>
                <a:lnTo>
                  <a:pt x="0" y="516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239041">
            <a:off x="1982342" y="4444433"/>
            <a:ext cx="1395081" cy="763807"/>
          </a:xfrm>
          <a:custGeom>
            <a:avLst/>
            <a:gdLst/>
            <a:ahLst/>
            <a:cxnLst/>
            <a:rect l="l" t="t" r="r" b="b"/>
            <a:pathLst>
              <a:path w="1395081" h="763807">
                <a:moveTo>
                  <a:pt x="0" y="0"/>
                </a:moveTo>
                <a:lnTo>
                  <a:pt x="1395081" y="0"/>
                </a:lnTo>
                <a:lnTo>
                  <a:pt x="1395081" y="763807"/>
                </a:lnTo>
                <a:lnTo>
                  <a:pt x="0" y="763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763972" y="3874255"/>
            <a:ext cx="460186" cy="460186"/>
          </a:xfrm>
          <a:custGeom>
            <a:avLst/>
            <a:gdLst/>
            <a:ahLst/>
            <a:cxnLst/>
            <a:rect l="l" t="t" r="r" b="b"/>
            <a:pathLst>
              <a:path w="460186" h="460186">
                <a:moveTo>
                  <a:pt x="0" y="0"/>
                </a:moveTo>
                <a:lnTo>
                  <a:pt x="460186" y="0"/>
                </a:lnTo>
                <a:lnTo>
                  <a:pt x="460186" y="460186"/>
                </a:lnTo>
                <a:lnTo>
                  <a:pt x="0" y="4601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0EF1009-8B17-4561-B5BE-952998BD029B}"/>
              </a:ext>
            </a:extLst>
          </p:cNvPr>
          <p:cNvSpPr txBox="1"/>
          <p:nvPr/>
        </p:nvSpPr>
        <p:spPr>
          <a:xfrm>
            <a:off x="5392980" y="-123825"/>
            <a:ext cx="750204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Gönderileri</a:t>
            </a:r>
            <a:r>
              <a:rPr lang="en-US" sz="6474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Yönet</a:t>
            </a:r>
            <a:endParaRPr lang="en-US" sz="6474" b="1" dirty="0">
              <a:solidFill>
                <a:srgbClr val="004AA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4763972" y="-123825"/>
            <a:ext cx="8760056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Gönderileri</a:t>
            </a:r>
            <a:r>
              <a:rPr lang="en-US" sz="6474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Yönet</a:t>
            </a:r>
            <a:endParaRPr lang="en-US" sz="6474" b="1" dirty="0">
              <a:solidFill>
                <a:srgbClr val="004AA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924984D-89B4-4EF2-BF8B-22069487B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" y="3493937"/>
            <a:ext cx="5281107" cy="2903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D6A85AF-4BB3-4DA7-86C7-A48CFC435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38300"/>
            <a:ext cx="12491001" cy="371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04AEE49-EF94-4672-8911-1DDFE424D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947498"/>
            <a:ext cx="14580001" cy="3711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5029200" y="4032423"/>
            <a:ext cx="1697750" cy="606285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6CD03AE-882E-453C-9360-E6C70C4DFFD3}"/>
              </a:ext>
            </a:extLst>
          </p:cNvPr>
          <p:cNvSpPr/>
          <p:nvPr/>
        </p:nvSpPr>
        <p:spPr>
          <a:xfrm>
            <a:off x="15849600" y="7353300"/>
            <a:ext cx="1697750" cy="606285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049E14C7-33E8-4019-9F43-6AAF4BA6DB18}"/>
              </a:ext>
            </a:extLst>
          </p:cNvPr>
          <p:cNvSpPr/>
          <p:nvPr/>
        </p:nvSpPr>
        <p:spPr>
          <a:xfrm>
            <a:off x="2939373" y="8236558"/>
            <a:ext cx="1697750" cy="606285"/>
          </a:xfrm>
          <a:custGeom>
            <a:avLst/>
            <a:gdLst/>
            <a:ahLst/>
            <a:cxnLst/>
            <a:rect l="l" t="t" r="r" b="b"/>
            <a:pathLst>
              <a:path w="3196832" h="1466547">
                <a:moveTo>
                  <a:pt x="0" y="0"/>
                </a:moveTo>
                <a:lnTo>
                  <a:pt x="3196832" y="0"/>
                </a:lnTo>
                <a:lnTo>
                  <a:pt x="3196832" y="1466547"/>
                </a:lnTo>
                <a:lnTo>
                  <a:pt x="0" y="146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8EBE49C-0775-4547-9E95-05A782F1F56C}"/>
              </a:ext>
            </a:extLst>
          </p:cNvPr>
          <p:cNvSpPr txBox="1"/>
          <p:nvPr/>
        </p:nvSpPr>
        <p:spPr>
          <a:xfrm>
            <a:off x="147121" y="1812499"/>
            <a:ext cx="5281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  <a:latin typeface="Open Sauce Bold"/>
              </a:rPr>
              <a:t>Dokümanı sildim ne yapmalıyım ?</a:t>
            </a:r>
          </a:p>
          <a:p>
            <a:r>
              <a:rPr lang="tr-TR" sz="2400" b="1" dirty="0">
                <a:solidFill>
                  <a:srgbClr val="004AAD"/>
                </a:solidFill>
                <a:latin typeface="Open Sauce Bold"/>
              </a:rPr>
              <a:t>Sınıfı sildim ne yapmalıyım?</a:t>
            </a:r>
          </a:p>
        </p:txBody>
      </p:sp>
    </p:spTree>
    <p:extLst>
      <p:ext uri="{BB962C8B-B14F-4D97-AF65-F5344CB8AC3E}">
        <p14:creationId xmlns:p14="http://schemas.microsoft.com/office/powerpoint/2010/main" val="1403859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673" y="1506686"/>
            <a:ext cx="6927733" cy="3853551"/>
          </a:xfrm>
          <a:custGeom>
            <a:avLst/>
            <a:gdLst/>
            <a:ahLst/>
            <a:cxnLst/>
            <a:rect l="l" t="t" r="r" b="b"/>
            <a:pathLst>
              <a:path w="6927733" h="3853551">
                <a:moveTo>
                  <a:pt x="0" y="0"/>
                </a:moveTo>
                <a:lnTo>
                  <a:pt x="6927733" y="0"/>
                </a:lnTo>
                <a:lnTo>
                  <a:pt x="6927733" y="3853551"/>
                </a:lnTo>
                <a:lnTo>
                  <a:pt x="0" y="3853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6545069" y="3433461"/>
            <a:ext cx="11126971" cy="6592731"/>
          </a:xfrm>
          <a:custGeom>
            <a:avLst/>
            <a:gdLst/>
            <a:ahLst/>
            <a:cxnLst/>
            <a:rect l="l" t="t" r="r" b="b"/>
            <a:pathLst>
              <a:path w="11126971" h="6592731">
                <a:moveTo>
                  <a:pt x="0" y="0"/>
                </a:moveTo>
                <a:lnTo>
                  <a:pt x="11126972" y="0"/>
                </a:lnTo>
                <a:lnTo>
                  <a:pt x="11126972" y="6592731"/>
                </a:lnTo>
                <a:lnTo>
                  <a:pt x="0" y="659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763972" y="-123825"/>
            <a:ext cx="8760056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Çakışma Tespit Etme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49200" y="1924480"/>
            <a:ext cx="4399370" cy="612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7"/>
              </a:lnSpc>
              <a:spcBef>
                <a:spcPct val="0"/>
              </a:spcBef>
            </a:pPr>
            <a:r>
              <a:rPr lang="en-US" sz="3626" b="1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Gönderi</a:t>
            </a:r>
            <a:r>
              <a:rPr lang="en-US" sz="3626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26" b="1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Numarası</a:t>
            </a:r>
            <a:endParaRPr lang="en-US" sz="3626" b="1" dirty="0">
              <a:solidFill>
                <a:srgbClr val="004A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6673" y="5322137"/>
            <a:ext cx="1956114" cy="39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  <a:spcBef>
                <a:spcPct val="0"/>
              </a:spcBef>
            </a:pPr>
            <a:r>
              <a:rPr lang="en-US" sz="2349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Süre: 2.33 dk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8200" y="747875"/>
            <a:ext cx="4902384" cy="29659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61552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813243" y="3173535"/>
            <a:ext cx="4803343" cy="5804645"/>
          </a:xfrm>
          <a:custGeom>
            <a:avLst/>
            <a:gdLst/>
            <a:ahLst/>
            <a:cxnLst/>
            <a:rect l="l" t="t" r="r" b="b"/>
            <a:pathLst>
              <a:path w="4803343" h="5804645">
                <a:moveTo>
                  <a:pt x="0" y="0"/>
                </a:moveTo>
                <a:lnTo>
                  <a:pt x="4803343" y="0"/>
                </a:lnTo>
                <a:lnTo>
                  <a:pt x="4803343" y="5804645"/>
                </a:lnTo>
                <a:lnTo>
                  <a:pt x="0" y="5804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5400000">
            <a:off x="11779925" y="3650290"/>
            <a:ext cx="1371142" cy="1988156"/>
          </a:xfrm>
          <a:custGeom>
            <a:avLst/>
            <a:gdLst/>
            <a:ahLst/>
            <a:cxnLst/>
            <a:rect l="l" t="t" r="r" b="b"/>
            <a:pathLst>
              <a:path w="1371142" h="1988156">
                <a:moveTo>
                  <a:pt x="0" y="0"/>
                </a:moveTo>
                <a:lnTo>
                  <a:pt x="1371141" y="0"/>
                </a:lnTo>
                <a:lnTo>
                  <a:pt x="1371141" y="1988156"/>
                </a:lnTo>
                <a:lnTo>
                  <a:pt x="0" y="19881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33400" y="1035587"/>
            <a:ext cx="7363030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 dirty="0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Turnitin </a:t>
            </a:r>
            <a:r>
              <a:rPr lang="en-US" sz="6474" b="1" dirty="0" err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Kullanımı</a:t>
            </a:r>
            <a:endParaRPr lang="en-US" sz="6474" b="1" dirty="0">
              <a:solidFill>
                <a:srgbClr val="004AA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1349601"/>
            <a:ext cx="7323987" cy="209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92"/>
              </a:lnSpc>
            </a:pPr>
            <a:r>
              <a:rPr lang="en-US" sz="5922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Kullanıcı Eğitimleri</a:t>
            </a:r>
          </a:p>
          <a:p>
            <a:pPr algn="l">
              <a:lnSpc>
                <a:spcPts val="8292"/>
              </a:lnSpc>
            </a:pPr>
            <a:r>
              <a:rPr lang="en-US" sz="5922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Kullanıcı Kılavuzları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2508" y="6240412"/>
            <a:ext cx="7901219" cy="224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4"/>
              </a:lnSpc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Destek Talebi</a:t>
            </a:r>
          </a:p>
          <a:p>
            <a:pPr algn="ctr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Yüz yüze-Çevrimiçi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1779925" y="4577139"/>
            <a:ext cx="1371142" cy="1988156"/>
          </a:xfrm>
          <a:custGeom>
            <a:avLst/>
            <a:gdLst/>
            <a:ahLst/>
            <a:cxnLst/>
            <a:rect l="l" t="t" r="r" b="b"/>
            <a:pathLst>
              <a:path w="1371142" h="1988156">
                <a:moveTo>
                  <a:pt x="0" y="0"/>
                </a:moveTo>
                <a:lnTo>
                  <a:pt x="1371141" y="0"/>
                </a:lnTo>
                <a:lnTo>
                  <a:pt x="1371141" y="1988156"/>
                </a:lnTo>
                <a:lnTo>
                  <a:pt x="0" y="19881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3575" y="1820528"/>
            <a:ext cx="5647320" cy="4214312"/>
          </a:xfrm>
          <a:custGeom>
            <a:avLst/>
            <a:gdLst/>
            <a:ahLst/>
            <a:cxnLst/>
            <a:rect l="l" t="t" r="r" b="b"/>
            <a:pathLst>
              <a:path w="5647320" h="4214312">
                <a:moveTo>
                  <a:pt x="0" y="0"/>
                </a:moveTo>
                <a:lnTo>
                  <a:pt x="5647320" y="0"/>
                </a:lnTo>
                <a:lnTo>
                  <a:pt x="5647320" y="4214313"/>
                </a:lnTo>
                <a:lnTo>
                  <a:pt x="0" y="4214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8888287" y="0"/>
            <a:ext cx="20996972" cy="10287000"/>
            <a:chOff x="0" y="0"/>
            <a:chExt cx="6739965" cy="33020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81531" y="718168"/>
            <a:ext cx="7916071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%0 Benzerlik Oranı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88287" y="2666067"/>
            <a:ext cx="8991133" cy="460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i="1">
                <a:solidFill>
                  <a:srgbClr val="004AAD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Atıf yöntemi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i="1">
                <a:solidFill>
                  <a:srgbClr val="004AAD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İçeriğe müdahale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i="1">
                <a:solidFill>
                  <a:srgbClr val="004AAD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Dosya formatı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i="1">
                <a:solidFill>
                  <a:srgbClr val="004AAD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Dosya boyutu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i="1">
                <a:solidFill>
                  <a:srgbClr val="004AAD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Word / Değişiklikleri izle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0800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9887948" y="1867660"/>
            <a:ext cx="5703894" cy="5761509"/>
          </a:xfrm>
          <a:custGeom>
            <a:avLst/>
            <a:gdLst/>
            <a:ahLst/>
            <a:cxnLst/>
            <a:rect l="l" t="t" r="r" b="b"/>
            <a:pathLst>
              <a:path w="5703894" h="5761509">
                <a:moveTo>
                  <a:pt x="0" y="0"/>
                </a:moveTo>
                <a:lnTo>
                  <a:pt x="5703894" y="0"/>
                </a:lnTo>
                <a:lnTo>
                  <a:pt x="5703894" y="5761509"/>
                </a:lnTo>
                <a:lnTo>
                  <a:pt x="0" y="5761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56048" y="2503053"/>
            <a:ext cx="6928768" cy="224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AI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Yazma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Raporu</a:t>
            </a:r>
            <a:endParaRPr lang="en-US" sz="6474" b="1" i="1" dirty="0">
              <a:solidFill>
                <a:srgbClr val="FFFFFF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1819" y="0"/>
            <a:ext cx="20996972" cy="10287000"/>
            <a:chOff x="0" y="0"/>
            <a:chExt cx="6739965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9965" cy="3302096"/>
            </a:xfrm>
            <a:custGeom>
              <a:avLst/>
              <a:gdLst/>
              <a:ahLst/>
              <a:cxnLst/>
              <a:rect l="l" t="t" r="r" b="b"/>
              <a:pathLst>
                <a:path w="6739965" h="3302096">
                  <a:moveTo>
                    <a:pt x="0" y="0"/>
                  </a:moveTo>
                  <a:lnTo>
                    <a:pt x="6739965" y="0"/>
                  </a:lnTo>
                  <a:lnTo>
                    <a:pt x="6739965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34274" y="2996861"/>
            <a:ext cx="5137522" cy="1573366"/>
          </a:xfrm>
          <a:custGeom>
            <a:avLst/>
            <a:gdLst/>
            <a:ahLst/>
            <a:cxnLst/>
            <a:rect l="l" t="t" r="r" b="b"/>
            <a:pathLst>
              <a:path w="5137522" h="1573366">
                <a:moveTo>
                  <a:pt x="0" y="0"/>
                </a:moveTo>
                <a:lnTo>
                  <a:pt x="5137523" y="0"/>
                </a:lnTo>
                <a:lnTo>
                  <a:pt x="5137523" y="1573366"/>
                </a:lnTo>
                <a:lnTo>
                  <a:pt x="0" y="1573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473477" y="2871570"/>
            <a:ext cx="6059116" cy="5926061"/>
          </a:xfrm>
          <a:custGeom>
            <a:avLst/>
            <a:gdLst/>
            <a:ahLst/>
            <a:cxnLst/>
            <a:rect l="l" t="t" r="r" b="b"/>
            <a:pathLst>
              <a:path w="6059116" h="5926061">
                <a:moveTo>
                  <a:pt x="0" y="0"/>
                </a:moveTo>
                <a:lnTo>
                  <a:pt x="6059117" y="0"/>
                </a:lnTo>
                <a:lnTo>
                  <a:pt x="6059117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43158" y="2068156"/>
            <a:ext cx="7711410" cy="6872794"/>
          </a:xfrm>
          <a:custGeom>
            <a:avLst/>
            <a:gdLst/>
            <a:ahLst/>
            <a:cxnLst/>
            <a:rect l="l" t="t" r="r" b="b"/>
            <a:pathLst>
              <a:path w="7711410" h="6872794">
                <a:moveTo>
                  <a:pt x="0" y="0"/>
                </a:moveTo>
                <a:lnTo>
                  <a:pt x="7711410" y="0"/>
                </a:lnTo>
                <a:lnTo>
                  <a:pt x="7711410" y="6872794"/>
                </a:lnTo>
                <a:lnTo>
                  <a:pt x="0" y="68727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875237" y="210584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2450" y="8148103"/>
            <a:ext cx="13877459" cy="2220393"/>
          </a:xfrm>
          <a:custGeom>
            <a:avLst/>
            <a:gdLst/>
            <a:ahLst/>
            <a:cxnLst/>
            <a:rect l="l" t="t" r="r" b="b"/>
            <a:pathLst>
              <a:path w="13877459" h="2220393">
                <a:moveTo>
                  <a:pt x="0" y="0"/>
                </a:moveTo>
                <a:lnTo>
                  <a:pt x="13877459" y="0"/>
                </a:lnTo>
                <a:lnTo>
                  <a:pt x="13877459" y="2220394"/>
                </a:lnTo>
                <a:lnTo>
                  <a:pt x="0" y="222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989020" y="1400522"/>
            <a:ext cx="14910889" cy="6616707"/>
          </a:xfrm>
          <a:custGeom>
            <a:avLst/>
            <a:gdLst/>
            <a:ahLst/>
            <a:cxnLst/>
            <a:rect l="l" t="t" r="r" b="b"/>
            <a:pathLst>
              <a:path w="14910889" h="6616707">
                <a:moveTo>
                  <a:pt x="0" y="0"/>
                </a:moveTo>
                <a:lnTo>
                  <a:pt x="14910889" y="0"/>
                </a:lnTo>
                <a:lnTo>
                  <a:pt x="14910889" y="6616707"/>
                </a:lnTo>
                <a:lnTo>
                  <a:pt x="0" y="661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400000">
            <a:off x="12320955" y="279297"/>
            <a:ext cx="5370075" cy="5125981"/>
          </a:xfrm>
          <a:custGeom>
            <a:avLst/>
            <a:gdLst/>
            <a:ahLst/>
            <a:cxnLst/>
            <a:rect l="l" t="t" r="r" b="b"/>
            <a:pathLst>
              <a:path w="5370075" h="5125981">
                <a:moveTo>
                  <a:pt x="0" y="0"/>
                </a:moveTo>
                <a:lnTo>
                  <a:pt x="5370075" y="0"/>
                </a:lnTo>
                <a:lnTo>
                  <a:pt x="5370075" y="5125981"/>
                </a:lnTo>
                <a:lnTo>
                  <a:pt x="0" y="51259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350333" y="7919568"/>
            <a:ext cx="2540598" cy="2210320"/>
          </a:xfrm>
          <a:custGeom>
            <a:avLst/>
            <a:gdLst/>
            <a:ahLst/>
            <a:cxnLst/>
            <a:rect l="l" t="t" r="r" b="b"/>
            <a:pathLst>
              <a:path w="2540598" h="2210320">
                <a:moveTo>
                  <a:pt x="0" y="0"/>
                </a:moveTo>
                <a:lnTo>
                  <a:pt x="2540598" y="0"/>
                </a:lnTo>
                <a:lnTo>
                  <a:pt x="2540598" y="2210320"/>
                </a:lnTo>
                <a:lnTo>
                  <a:pt x="0" y="22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599995" y="-123825"/>
            <a:ext cx="7088010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AI Yazma Raporu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1913" y="5564772"/>
            <a:ext cx="6918071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D622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58% yapay zeka olarak saptandı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1554" y="3435473"/>
            <a:ext cx="12770292" cy="3416053"/>
          </a:xfrm>
          <a:custGeom>
            <a:avLst/>
            <a:gdLst/>
            <a:ahLst/>
            <a:cxnLst/>
            <a:rect l="l" t="t" r="r" b="b"/>
            <a:pathLst>
              <a:path w="12770292" h="3416053">
                <a:moveTo>
                  <a:pt x="0" y="0"/>
                </a:moveTo>
                <a:lnTo>
                  <a:pt x="12770292" y="0"/>
                </a:lnTo>
                <a:lnTo>
                  <a:pt x="12770292" y="3416054"/>
                </a:lnTo>
                <a:lnTo>
                  <a:pt x="0" y="3416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736902" y="7321880"/>
            <a:ext cx="12705748" cy="134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8"/>
              </a:lnSpc>
              <a:spcBef>
                <a:spcPct val="0"/>
              </a:spcBef>
            </a:pPr>
            <a:r>
              <a:rPr lang="en-US" sz="3877">
                <a:solidFill>
                  <a:srgbClr val="D622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Turnitin's AI writing detection capabilities FAQs</a:t>
            </a:r>
          </a:p>
          <a:p>
            <a:pPr algn="just">
              <a:lnSpc>
                <a:spcPts val="5428"/>
              </a:lnSpc>
              <a:spcBef>
                <a:spcPct val="0"/>
              </a:spcBef>
            </a:pPr>
            <a:endParaRPr lang="en-US" sz="3877">
              <a:solidFill>
                <a:srgbClr val="D6222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490" y="4546384"/>
            <a:ext cx="5140272" cy="514027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599995" y="-123825"/>
            <a:ext cx="7088010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AI Yazma Raporu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42103" y="0"/>
            <a:ext cx="22382381" cy="10287000"/>
            <a:chOff x="0" y="0"/>
            <a:chExt cx="7184677" cy="3302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84677" cy="3302096"/>
            </a:xfrm>
            <a:custGeom>
              <a:avLst/>
              <a:gdLst/>
              <a:ahLst/>
              <a:cxnLst/>
              <a:rect l="l" t="t" r="r" b="b"/>
              <a:pathLst>
                <a:path w="7184677" h="3302096">
                  <a:moveTo>
                    <a:pt x="0" y="0"/>
                  </a:moveTo>
                  <a:lnTo>
                    <a:pt x="7184677" y="0"/>
                  </a:lnTo>
                  <a:lnTo>
                    <a:pt x="7184677" y="3302096"/>
                  </a:lnTo>
                  <a:lnTo>
                    <a:pt x="0" y="3302096"/>
                  </a:lnTo>
                  <a:close/>
                </a:path>
              </a:pathLst>
            </a:custGeom>
            <a:gradFill rotWithShape="1">
              <a:gsLst>
                <a:gs pos="0">
                  <a:srgbClr val="9358F7">
                    <a:alpha val="100000"/>
                  </a:srgbClr>
                </a:gs>
                <a:gs pos="50000">
                  <a:srgbClr val="6197EE">
                    <a:alpha val="100000"/>
                  </a:srgbClr>
                </a:gs>
                <a:gs pos="100000">
                  <a:srgbClr val="10D7E2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0466412" y="2599255"/>
            <a:ext cx="6792888" cy="5088490"/>
          </a:xfrm>
          <a:custGeom>
            <a:avLst/>
            <a:gdLst/>
            <a:ahLst/>
            <a:cxnLst/>
            <a:rect l="l" t="t" r="r" b="b"/>
            <a:pathLst>
              <a:path w="6792888" h="5088490">
                <a:moveTo>
                  <a:pt x="0" y="0"/>
                </a:moveTo>
                <a:lnTo>
                  <a:pt x="6792888" y="0"/>
                </a:lnTo>
                <a:lnTo>
                  <a:pt x="6792888" y="5088490"/>
                </a:lnTo>
                <a:lnTo>
                  <a:pt x="0" y="5088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-152400" y="2593000"/>
            <a:ext cx="9030768" cy="224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Akademik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Dürüstlük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ve</a:t>
            </a:r>
            <a:r>
              <a:rPr lang="en-US" sz="6474" b="1" i="1" dirty="0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6474" b="1" i="1" dirty="0" err="1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Kütüphaneler</a:t>
            </a:r>
            <a:endParaRPr lang="en-US" sz="6474" b="1" i="1" dirty="0">
              <a:solidFill>
                <a:srgbClr val="FFFFFF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76273"/>
            <a:ext cx="18590266" cy="12385765"/>
          </a:xfrm>
          <a:custGeom>
            <a:avLst/>
            <a:gdLst/>
            <a:ahLst/>
            <a:cxnLst/>
            <a:rect l="l" t="t" r="r" b="b"/>
            <a:pathLst>
              <a:path w="18590266" h="12385765">
                <a:moveTo>
                  <a:pt x="0" y="0"/>
                </a:moveTo>
                <a:lnTo>
                  <a:pt x="18590266" y="0"/>
                </a:lnTo>
                <a:lnTo>
                  <a:pt x="18590266" y="12385765"/>
                </a:lnTo>
                <a:lnTo>
                  <a:pt x="0" y="12385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233737" y="-123825"/>
            <a:ext cx="7820526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Kullanıcı Eğitimleri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85516" y="3637568"/>
            <a:ext cx="7408664" cy="369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3"/>
              </a:lnSpc>
            </a:pPr>
            <a:r>
              <a:rPr lang="en-US" sz="3516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Kütüphane Oryantasyonu</a:t>
            </a:r>
          </a:p>
          <a:p>
            <a:pPr algn="l">
              <a:lnSpc>
                <a:spcPts val="4923"/>
              </a:lnSpc>
            </a:pPr>
            <a:r>
              <a:rPr lang="en-US" sz="3516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E-Kaynak Eğitimi</a:t>
            </a:r>
          </a:p>
          <a:p>
            <a:pPr algn="l">
              <a:lnSpc>
                <a:spcPts val="4923"/>
              </a:lnSpc>
            </a:pPr>
            <a:r>
              <a:rPr lang="en-US" sz="3516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Literatür Tarama Eğitimi</a:t>
            </a:r>
          </a:p>
          <a:p>
            <a:pPr algn="l">
              <a:lnSpc>
                <a:spcPts val="4923"/>
              </a:lnSpc>
            </a:pPr>
            <a:r>
              <a:rPr lang="en-US" sz="3516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Araştırma Yöntemleri Eğitimi</a:t>
            </a:r>
          </a:p>
          <a:p>
            <a:pPr algn="l">
              <a:lnSpc>
                <a:spcPts val="4923"/>
              </a:lnSpc>
            </a:pPr>
            <a:r>
              <a:rPr lang="en-US" sz="3516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İntihal Kontrol Programları Eğitimi</a:t>
            </a:r>
          </a:p>
          <a:p>
            <a:pPr algn="l">
              <a:lnSpc>
                <a:spcPts val="4923"/>
              </a:lnSpc>
              <a:spcBef>
                <a:spcPct val="0"/>
              </a:spcBef>
            </a:pPr>
            <a:endParaRPr lang="en-US" sz="3516" b="1" i="1">
              <a:solidFill>
                <a:srgbClr val="004AAD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58F7">
                <a:alpha val="100000"/>
              </a:srgbClr>
            </a:gs>
            <a:gs pos="50000">
              <a:srgbClr val="6197EE">
                <a:alpha val="100000"/>
              </a:srgbClr>
            </a:gs>
            <a:gs pos="100000">
              <a:srgbClr val="10D7E2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97242"/>
            <a:ext cx="10791843" cy="2589758"/>
            <a:chOff x="0" y="0"/>
            <a:chExt cx="3650574" cy="876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50574" cy="876042"/>
            </a:xfrm>
            <a:custGeom>
              <a:avLst/>
              <a:gdLst/>
              <a:ahLst/>
              <a:cxnLst/>
              <a:rect l="l" t="t" r="r" b="b"/>
              <a:pathLst>
                <a:path w="3650574" h="876042">
                  <a:moveTo>
                    <a:pt x="0" y="0"/>
                  </a:moveTo>
                  <a:lnTo>
                    <a:pt x="3650574" y="0"/>
                  </a:lnTo>
                  <a:lnTo>
                    <a:pt x="3650574" y="876042"/>
                  </a:lnTo>
                  <a:lnTo>
                    <a:pt x="0" y="8760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10791843" y="137443"/>
            <a:ext cx="7838491" cy="10413454"/>
          </a:xfrm>
          <a:custGeom>
            <a:avLst/>
            <a:gdLst/>
            <a:ahLst/>
            <a:cxnLst/>
            <a:rect l="l" t="t" r="r" b="b"/>
            <a:pathLst>
              <a:path w="7838491" h="10413454">
                <a:moveTo>
                  <a:pt x="0" y="0"/>
                </a:moveTo>
                <a:lnTo>
                  <a:pt x="7838491" y="0"/>
                </a:lnTo>
                <a:lnTo>
                  <a:pt x="7838491" y="10413455"/>
                </a:lnTo>
                <a:lnTo>
                  <a:pt x="0" y="10413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5400000">
            <a:off x="8742149" y="2049694"/>
            <a:ext cx="12328989" cy="82296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028700" y="8024158"/>
            <a:ext cx="5477295" cy="12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1"/>
              </a:lnSpc>
            </a:pPr>
            <a:r>
              <a:rPr lang="en-US" sz="3536" i="1">
                <a:solidFill>
                  <a:srgbClr val="004AAD"/>
                </a:solidFill>
                <a:latin typeface="Open Sauce Light Italics"/>
                <a:ea typeface="Open Sauce Light Italics"/>
                <a:cs typeface="Open Sauce Light Italics"/>
                <a:sym typeface="Open Sauce Light Italics"/>
              </a:rPr>
              <a:t>-Esra Çalış</a:t>
            </a:r>
          </a:p>
          <a:p>
            <a:pPr marL="0" lvl="0" indent="0" algn="l">
              <a:lnSpc>
                <a:spcPts val="4951"/>
              </a:lnSpc>
              <a:spcBef>
                <a:spcPct val="0"/>
              </a:spcBef>
            </a:pPr>
            <a:r>
              <a:rPr lang="en-US" sz="3536" i="1">
                <a:solidFill>
                  <a:srgbClr val="004AAD"/>
                </a:solidFill>
                <a:latin typeface="Open Sauce Light Italics"/>
                <a:ea typeface="Open Sauce Light Italics"/>
                <a:cs typeface="Open Sauce Light Italics"/>
                <a:sym typeface="Open Sauce Light Italics"/>
              </a:rPr>
              <a:t>-Zeynep Kalemci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2064" y="6231169"/>
            <a:ext cx="8680799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Teşekkür ederiz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6788" y="-373790"/>
            <a:ext cx="4457561" cy="3343170"/>
          </a:xfrm>
          <a:custGeom>
            <a:avLst/>
            <a:gdLst/>
            <a:ahLst/>
            <a:cxnLst/>
            <a:rect l="l" t="t" r="r" b="b"/>
            <a:pathLst>
              <a:path w="4457561" h="3343170">
                <a:moveTo>
                  <a:pt x="0" y="0"/>
                </a:moveTo>
                <a:lnTo>
                  <a:pt x="4457561" y="0"/>
                </a:lnTo>
                <a:lnTo>
                  <a:pt x="4457561" y="3343170"/>
                </a:lnTo>
                <a:lnTo>
                  <a:pt x="0" y="334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899716" y="1028700"/>
            <a:ext cx="14503578" cy="8847182"/>
          </a:xfrm>
          <a:custGeom>
            <a:avLst/>
            <a:gdLst/>
            <a:ahLst/>
            <a:cxnLst/>
            <a:rect l="l" t="t" r="r" b="b"/>
            <a:pathLst>
              <a:path w="14503578" h="8847182">
                <a:moveTo>
                  <a:pt x="0" y="0"/>
                </a:moveTo>
                <a:lnTo>
                  <a:pt x="14503578" y="0"/>
                </a:lnTo>
                <a:lnTo>
                  <a:pt x="14503578" y="8847182"/>
                </a:lnTo>
                <a:lnTo>
                  <a:pt x="0" y="884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520374" y="-123825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5652" y="-373790"/>
            <a:ext cx="4457561" cy="3343170"/>
          </a:xfrm>
          <a:custGeom>
            <a:avLst/>
            <a:gdLst/>
            <a:ahLst/>
            <a:cxnLst/>
            <a:rect l="l" t="t" r="r" b="b"/>
            <a:pathLst>
              <a:path w="4457561" h="3343170">
                <a:moveTo>
                  <a:pt x="0" y="0"/>
                </a:moveTo>
                <a:lnTo>
                  <a:pt x="4457561" y="0"/>
                </a:lnTo>
                <a:lnTo>
                  <a:pt x="4457561" y="3343170"/>
                </a:lnTo>
                <a:lnTo>
                  <a:pt x="0" y="334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754687" y="1297795"/>
            <a:ext cx="15238353" cy="8533478"/>
          </a:xfrm>
          <a:custGeom>
            <a:avLst/>
            <a:gdLst/>
            <a:ahLst/>
            <a:cxnLst/>
            <a:rect l="l" t="t" r="r" b="b"/>
            <a:pathLst>
              <a:path w="15238353" h="8533478">
                <a:moveTo>
                  <a:pt x="0" y="0"/>
                </a:moveTo>
                <a:lnTo>
                  <a:pt x="15238353" y="0"/>
                </a:lnTo>
                <a:lnTo>
                  <a:pt x="15238353" y="8533477"/>
                </a:lnTo>
                <a:lnTo>
                  <a:pt x="0" y="8533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442234" y="-1391390"/>
            <a:ext cx="3845766" cy="3761315"/>
          </a:xfrm>
          <a:custGeom>
            <a:avLst/>
            <a:gdLst/>
            <a:ahLst/>
            <a:cxnLst/>
            <a:rect l="l" t="t" r="r" b="b"/>
            <a:pathLst>
              <a:path w="3845766" h="3761315">
                <a:moveTo>
                  <a:pt x="0" y="0"/>
                </a:moveTo>
                <a:lnTo>
                  <a:pt x="3845766" y="0"/>
                </a:lnTo>
                <a:lnTo>
                  <a:pt x="3845766" y="3761315"/>
                </a:lnTo>
                <a:lnTo>
                  <a:pt x="0" y="3761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520374" y="-123825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201912" y="1792694"/>
            <a:ext cx="11884176" cy="1098208"/>
          </a:xfrm>
          <a:custGeom>
            <a:avLst/>
            <a:gdLst/>
            <a:ahLst/>
            <a:cxnLst/>
            <a:rect l="l" t="t" r="r" b="b"/>
            <a:pathLst>
              <a:path w="11884176" h="1098208">
                <a:moveTo>
                  <a:pt x="0" y="0"/>
                </a:moveTo>
                <a:lnTo>
                  <a:pt x="11884176" y="0"/>
                </a:lnTo>
                <a:lnTo>
                  <a:pt x="11884176" y="1098208"/>
                </a:lnTo>
                <a:lnTo>
                  <a:pt x="0" y="1098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287054" y="3040693"/>
            <a:ext cx="11910602" cy="6217607"/>
          </a:xfrm>
          <a:custGeom>
            <a:avLst/>
            <a:gdLst/>
            <a:ahLst/>
            <a:cxnLst/>
            <a:rect l="l" t="t" r="r" b="b"/>
            <a:pathLst>
              <a:path w="11910602" h="6217607">
                <a:moveTo>
                  <a:pt x="0" y="0"/>
                </a:moveTo>
                <a:lnTo>
                  <a:pt x="11910603" y="0"/>
                </a:lnTo>
                <a:lnTo>
                  <a:pt x="11910603" y="6217607"/>
                </a:lnTo>
                <a:lnTo>
                  <a:pt x="0" y="621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520374" y="-123825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00" y="114625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3"/>
                </a:lnTo>
                <a:lnTo>
                  <a:pt x="0" y="2227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922228" y="79737"/>
            <a:ext cx="3098655" cy="948963"/>
          </a:xfrm>
          <a:custGeom>
            <a:avLst/>
            <a:gdLst/>
            <a:ahLst/>
            <a:cxnLst/>
            <a:rect l="l" t="t" r="r" b="b"/>
            <a:pathLst>
              <a:path w="3098655" h="948963">
                <a:moveTo>
                  <a:pt x="0" y="0"/>
                </a:moveTo>
                <a:lnTo>
                  <a:pt x="3098655" y="0"/>
                </a:lnTo>
                <a:lnTo>
                  <a:pt x="3098655" y="948963"/>
                </a:lnTo>
                <a:lnTo>
                  <a:pt x="0" y="948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18276" y="1228211"/>
            <a:ext cx="15449733" cy="8960845"/>
          </a:xfrm>
          <a:custGeom>
            <a:avLst/>
            <a:gdLst/>
            <a:ahLst/>
            <a:cxnLst/>
            <a:rect l="l" t="t" r="r" b="b"/>
            <a:pathLst>
              <a:path w="15449733" h="8960845">
                <a:moveTo>
                  <a:pt x="0" y="0"/>
                </a:moveTo>
                <a:lnTo>
                  <a:pt x="15449733" y="0"/>
                </a:lnTo>
                <a:lnTo>
                  <a:pt x="15449733" y="8960846"/>
                </a:lnTo>
                <a:lnTo>
                  <a:pt x="0" y="8960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520374" y="-123825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27" y="0"/>
            <a:ext cx="1511694" cy="2227174"/>
          </a:xfrm>
          <a:custGeom>
            <a:avLst/>
            <a:gdLst/>
            <a:ahLst/>
            <a:cxnLst/>
            <a:rect l="l" t="t" r="r" b="b"/>
            <a:pathLst>
              <a:path w="1511694" h="2227174">
                <a:moveTo>
                  <a:pt x="0" y="0"/>
                </a:moveTo>
                <a:lnTo>
                  <a:pt x="1511694" y="0"/>
                </a:lnTo>
                <a:lnTo>
                  <a:pt x="1511694" y="2227174"/>
                </a:lnTo>
                <a:lnTo>
                  <a:pt x="0" y="2227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83055" y="2158572"/>
            <a:ext cx="15476245" cy="7099728"/>
          </a:xfrm>
          <a:custGeom>
            <a:avLst/>
            <a:gdLst/>
            <a:ahLst/>
            <a:cxnLst/>
            <a:rect l="l" t="t" r="r" b="b"/>
            <a:pathLst>
              <a:path w="15476245" h="7099728">
                <a:moveTo>
                  <a:pt x="0" y="0"/>
                </a:moveTo>
                <a:lnTo>
                  <a:pt x="15476245" y="0"/>
                </a:lnTo>
                <a:lnTo>
                  <a:pt x="15476245" y="7099728"/>
                </a:lnTo>
                <a:lnTo>
                  <a:pt x="0" y="7099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442234" y="-1391390"/>
            <a:ext cx="3845766" cy="3761315"/>
          </a:xfrm>
          <a:custGeom>
            <a:avLst/>
            <a:gdLst/>
            <a:ahLst/>
            <a:cxnLst/>
            <a:rect l="l" t="t" r="r" b="b"/>
            <a:pathLst>
              <a:path w="3845766" h="3761315">
                <a:moveTo>
                  <a:pt x="0" y="0"/>
                </a:moveTo>
                <a:lnTo>
                  <a:pt x="3845766" y="0"/>
                </a:lnTo>
                <a:lnTo>
                  <a:pt x="3845766" y="3761315"/>
                </a:lnTo>
                <a:lnTo>
                  <a:pt x="0" y="3761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520374" y="-123825"/>
            <a:ext cx="724725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4"/>
              </a:lnSpc>
              <a:spcBef>
                <a:spcPct val="0"/>
              </a:spcBef>
            </a:pPr>
            <a:r>
              <a:rPr lang="en-US" sz="6474" b="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Hesap Yönetimi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815" y="6648746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5" y="0"/>
                </a:lnTo>
                <a:lnTo>
                  <a:pt x="3533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127249" y="6695106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70106" y="7161243"/>
            <a:ext cx="2997940" cy="4092751"/>
          </a:xfrm>
          <a:custGeom>
            <a:avLst/>
            <a:gdLst/>
            <a:ahLst/>
            <a:cxnLst/>
            <a:rect l="l" t="t" r="r" b="b"/>
            <a:pathLst>
              <a:path w="2997940" h="4092751">
                <a:moveTo>
                  <a:pt x="0" y="0"/>
                </a:moveTo>
                <a:lnTo>
                  <a:pt x="2997940" y="0"/>
                </a:lnTo>
                <a:lnTo>
                  <a:pt x="2997940" y="4092751"/>
                </a:lnTo>
                <a:lnTo>
                  <a:pt x="0" y="40927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6141607" y="7013213"/>
            <a:ext cx="3502449" cy="3796692"/>
          </a:xfrm>
          <a:custGeom>
            <a:avLst/>
            <a:gdLst/>
            <a:ahLst/>
            <a:cxnLst/>
            <a:rect l="l" t="t" r="r" b="b"/>
            <a:pathLst>
              <a:path w="3502449" h="3796692">
                <a:moveTo>
                  <a:pt x="0" y="0"/>
                </a:moveTo>
                <a:lnTo>
                  <a:pt x="3502449" y="0"/>
                </a:lnTo>
                <a:lnTo>
                  <a:pt x="3502449" y="3796693"/>
                </a:lnTo>
                <a:lnTo>
                  <a:pt x="0" y="3796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662404" y="6537277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0285631" y="7161243"/>
            <a:ext cx="3502449" cy="3796692"/>
          </a:xfrm>
          <a:custGeom>
            <a:avLst/>
            <a:gdLst/>
            <a:ahLst/>
            <a:cxnLst/>
            <a:rect l="l" t="t" r="r" b="b"/>
            <a:pathLst>
              <a:path w="3502449" h="3796692">
                <a:moveTo>
                  <a:pt x="0" y="0"/>
                </a:moveTo>
                <a:lnTo>
                  <a:pt x="3502448" y="0"/>
                </a:lnTo>
                <a:lnTo>
                  <a:pt x="3502448" y="3796692"/>
                </a:lnTo>
                <a:lnTo>
                  <a:pt x="0" y="3796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4919954" y="7013213"/>
            <a:ext cx="2997940" cy="4092751"/>
          </a:xfrm>
          <a:custGeom>
            <a:avLst/>
            <a:gdLst/>
            <a:ahLst/>
            <a:cxnLst/>
            <a:rect l="l" t="t" r="r" b="b"/>
            <a:pathLst>
              <a:path w="2997940" h="4092751">
                <a:moveTo>
                  <a:pt x="0" y="0"/>
                </a:moveTo>
                <a:lnTo>
                  <a:pt x="2997940" y="0"/>
                </a:lnTo>
                <a:lnTo>
                  <a:pt x="2997940" y="4092752"/>
                </a:lnTo>
                <a:lnTo>
                  <a:pt x="0" y="40927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8214715" y="6648746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4" y="0"/>
                </a:lnTo>
                <a:lnTo>
                  <a:pt x="3533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6776699" y="1850790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4915252" y="65274"/>
            <a:ext cx="8457495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64"/>
              </a:lnSpc>
              <a:spcBef>
                <a:spcPct val="0"/>
              </a:spcBef>
            </a:pPr>
            <a:r>
              <a:rPr lang="en-US" sz="6474" b="1" i="1">
                <a:solidFill>
                  <a:srgbClr val="004AA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Hesap Güvenliği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210</Words>
  <Application>Microsoft Office PowerPoint</Application>
  <PresentationFormat>Özel</PresentationFormat>
  <Paragraphs>64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8" baseType="lpstr">
      <vt:lpstr>Montserrat Bold</vt:lpstr>
      <vt:lpstr>Arial</vt:lpstr>
      <vt:lpstr>Calibri</vt:lpstr>
      <vt:lpstr>Arimo Bold Italics</vt:lpstr>
      <vt:lpstr>Open Sans Bold</vt:lpstr>
      <vt:lpstr>Arimo Bold</vt:lpstr>
      <vt:lpstr>Open Sauce Bold</vt:lpstr>
      <vt:lpstr>Open Sauce Light Italics</vt:lpstr>
      <vt:lpstr>Open Sauce</vt:lpstr>
      <vt:lpstr>Antonio Bold</vt:lpstr>
      <vt:lpstr>Open Sauce Bold Italics</vt:lpstr>
      <vt:lpstr>Arimo</vt:lpstr>
      <vt:lpstr>League Spartan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Turnitin Sunum</dc:title>
  <dc:creator>zeynep</dc:creator>
  <cp:lastModifiedBy>Ayşe Damla ÇELİK</cp:lastModifiedBy>
  <cp:revision>8</cp:revision>
  <dcterms:created xsi:type="dcterms:W3CDTF">2006-08-16T00:00:00Z</dcterms:created>
  <dcterms:modified xsi:type="dcterms:W3CDTF">2026-04-20T08:32:02Z</dcterms:modified>
  <dc:identifier>DAHGXEaQyj0</dc:identifier>
</cp:coreProperties>
</file>