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0" r:id="rId4"/>
    <p:sldId id="272" r:id="rId5"/>
    <p:sldId id="268" r:id="rId6"/>
    <p:sldId id="271" r:id="rId7"/>
    <p:sldId id="273" r:id="rId8"/>
    <p:sldId id="27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met Emin Küçük" initials="MEK" lastIdx="0" clrIdx="0">
    <p:extLst>
      <p:ext uri="{19B8F6BF-5375-455C-9EA6-DF929625EA0E}">
        <p15:presenceInfo xmlns:p15="http://schemas.microsoft.com/office/powerpoint/2012/main" userId="659f8bb91c0d8fc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09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6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07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33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2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05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04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15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75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86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127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8D20-CA1E-4300-9998-6E80CE63F031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65670-F656-4739-A652-994DA44E58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75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20474"/>
            <a:ext cx="9144000" cy="2691684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TR Dizin Sosyal Bilimler Dergilerinde Editörlük Sorunları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164429"/>
            <a:ext cx="9144000" cy="1442432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Mehmet Emin Küçük</a:t>
            </a:r>
          </a:p>
          <a:p>
            <a:r>
              <a:rPr lang="tr-TR" dirty="0" smtClean="0"/>
              <a:t>mkucuk@hacettepe.edu.tr</a:t>
            </a:r>
          </a:p>
          <a:p>
            <a:endParaRPr lang="tr-TR" dirty="0"/>
          </a:p>
        </p:txBody>
      </p:sp>
      <p:pic>
        <p:nvPicPr>
          <p:cNvPr id="1026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54" y="960952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8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3341"/>
            <a:ext cx="10515600" cy="1313644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Editör Kimdir?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87899"/>
            <a:ext cx="10515600" cy="3747752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‘Bir yayını yayıma hazır hale getiren, bir yayının yayımlanma sorumluluğunu taşıyan kişi’ (ler).*</a:t>
            </a:r>
          </a:p>
          <a:p>
            <a:pPr lvl="1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*Aydın, Mahmut vd. </a:t>
            </a:r>
            <a:r>
              <a:rPr lang="tr-T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Sosyal ve Beşeri Bilimlerde Akademik Süreli Yayıncılık Kılavuzu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TÜBİTAK-ULAKBİM: Ankara; 2013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tr-TR" dirty="0" smtClean="0"/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1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002" y="1"/>
            <a:ext cx="10928797" cy="1120461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Editörün/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Görevleri (1)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5293217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Hakem envaterini oluşturmak, hakem atamak, hakem havuzunu güncel tutmak, hakemlik sürecini işletmek, raporların zamanında gelmesini sağlamak,</a:t>
            </a:r>
          </a:p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Makale değerlendirme formlarını oluşturmak, değerlendirme raporlarını arşivlemek,</a:t>
            </a:r>
          </a:p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Makale ön değerlendirmesini sağlamak:</a:t>
            </a:r>
          </a:p>
          <a:p>
            <a:pPr lvl="2">
              <a:lnSpc>
                <a:spcPct val="150000"/>
              </a:lnSpc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Çalışmanın daha önce yayımlanıp-yayımlanmadığını denetlemek,</a:t>
            </a:r>
          </a:p>
          <a:p>
            <a:pPr lvl="2">
              <a:lnSpc>
                <a:spcPct val="150000"/>
              </a:lnSpc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Etik ihlallerin olup-olmadığını araştırmak,</a:t>
            </a:r>
          </a:p>
          <a:p>
            <a:pPr lvl="2">
              <a:lnSpc>
                <a:spcPct val="150000"/>
              </a:lnSpc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İçerik ve biçim açısından ‘uygun’ olmayan yayınları yazara iade etmelidir, ‘Uygunluk’ denetimi hakemlere bırakılmamalıdır!</a:t>
            </a:r>
          </a:p>
          <a:p>
            <a:pPr lvl="1"/>
            <a:endParaRPr lang="tr-TR" dirty="0" smtClean="0"/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859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092" y="2"/>
            <a:ext cx="11044707" cy="1352282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Editörün/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lerin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Görevleri (2)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6226"/>
            <a:ext cx="10515600" cy="4739426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Görüş farklılıklarında hakemlik etmek/bir başka hakem belirlemek/değişiklik-düzeltme isteklerini sıkı bir şekilde denetlemek/hakeme bilgi vermek,</a:t>
            </a:r>
          </a:p>
          <a:p>
            <a:pPr lvl="1">
              <a:lnSpc>
                <a:spcPct val="150000"/>
              </a:lnSpc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Değerlendirilen makalenin son denetimlerini yaparak yayına hazır hale getirilmesini sağlamak,</a:t>
            </a:r>
          </a:p>
          <a:p>
            <a:pPr lvl="1"/>
            <a:endParaRPr lang="tr-TR" dirty="0" smtClean="0"/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036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335" y="1"/>
            <a:ext cx="11070465" cy="1120461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Sorunlar (1)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537049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Editör ve hakem kurulları (vefat etmiş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kurullarda </a:t>
            </a:r>
            <a:r>
              <a:rPr lang="tr-TR" smtClean="0">
                <a:latin typeface="Arial" panose="020B0604020202020204" pitchFamily="34" charset="0"/>
                <a:cs typeface="Arial" panose="020B0604020202020204" pitchFamily="34" charset="0"/>
              </a:rPr>
              <a:t>alması!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Yazardan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gelen yazıların herhangi bir ön değerlendirmeye tabi tutulmadan hakeme gönderilmesi,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Yazarlardan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gelen yazıların dergilerin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amaç/yazım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kurallarına uygun olmaması,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Yazım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kurallarına uygun olmayan yazıların yayımlanması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Anahtar kelime, öz/özet sorunu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 dergilerde hakemlik sürecinin işletilmemesi,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kabulleri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Makale sayısı, yayın sıklığı/süreklilik. </a:t>
            </a:r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381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41" y="103031"/>
            <a:ext cx="11134859" cy="669701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Sorunlar (2)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00988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Enstitü-fakülte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dergilerindeki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editoryal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sorunlar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Fen-Edebiyat fakülteleri dergileri, enstitü dergileri, alan editörlerinin yokluğu</a:t>
            </a:r>
          </a:p>
          <a:p>
            <a:pPr>
              <a:lnSpc>
                <a:spcPct val="150000"/>
              </a:lnSpc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abancı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dil editörlüğü sorunları,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Geniş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yelpazeli dergiler ve yarattığı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editoryal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sorunlar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‘Sosyal Bilimler Dergisi’, ‘Beşeri Bilimler Dergisi’…, </a:t>
            </a:r>
          </a:p>
          <a:p>
            <a:pPr>
              <a:lnSpc>
                <a:spcPct val="150000"/>
              </a:lnSpc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Uluslararasılık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iddia’sı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editoryal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süreç olarak hakemlik sürecinin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yönetilmesi</a:t>
            </a:r>
          </a:p>
          <a:p>
            <a:pPr lvl="1"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Editör-hakem ilişkisi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40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Öneriler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5464"/>
            <a:ext cx="10515600" cy="506139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Lütfen, ULAKBİM öneri ve kriterlerini dikkatle inleyiniz ve takip ediniz.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Gördüğünüz ‘uyumsuzlukları’ bildiriniz.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TR Dizin Komite Üyeleri/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ULAKBİM’le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ilişkiler,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Bir derginin kalitesini, editörün ve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editoryal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süreçlerin kalitesi belirler.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TEŞEKKÜRLER.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3402" y="1"/>
            <a:ext cx="1708597" cy="135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100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20474"/>
            <a:ext cx="9144000" cy="260153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TR Dizin Sosyal Bilimler Dergilerinde Editörlük Sorunları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09882"/>
            <a:ext cx="9144000" cy="1596979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Mehmet Emin Küçük</a:t>
            </a:r>
          </a:p>
          <a:p>
            <a:r>
              <a:rPr lang="tr-TR" dirty="0" smtClean="0"/>
              <a:t>mkucuk@hacettepe.edu.tr</a:t>
            </a:r>
          </a:p>
          <a:p>
            <a:endParaRPr lang="tr-TR" dirty="0"/>
          </a:p>
        </p:txBody>
      </p:sp>
      <p:pic>
        <p:nvPicPr>
          <p:cNvPr id="1026" name="Picture 2" descr="ulakbim logosu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54" y="960952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05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313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  TR Dizin Sosyal Bilimler Dergilerinde Editörlük Sorunları</vt:lpstr>
      <vt:lpstr>Editör Kimdir?</vt:lpstr>
      <vt:lpstr>Editörün/lerin Görevleri (1)</vt:lpstr>
      <vt:lpstr>Editörün/lerin Görevleri (2)</vt:lpstr>
      <vt:lpstr>Sorunlar (1)</vt:lpstr>
      <vt:lpstr>Sorunlar (2)</vt:lpstr>
      <vt:lpstr>Öneriler</vt:lpstr>
      <vt:lpstr>   TR Dizin Sosyal Bilimler Dergilerinde Editörlük Sorunları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KÜTÜPHANECİLER VE KÜLTÜRLERARASI DİYALOG</dc:title>
  <dc:creator>Mehmet Emin Kucuk</dc:creator>
  <cp:lastModifiedBy>Mehmet Emin Küçük</cp:lastModifiedBy>
  <cp:revision>52</cp:revision>
  <dcterms:created xsi:type="dcterms:W3CDTF">2015-03-27T08:57:40Z</dcterms:created>
  <dcterms:modified xsi:type="dcterms:W3CDTF">2017-11-03T05:38:35Z</dcterms:modified>
</cp:coreProperties>
</file>