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6" r:id="rId4"/>
    <p:sldId id="258" r:id="rId5"/>
    <p:sldId id="259" r:id="rId6"/>
    <p:sldId id="257" r:id="rId7"/>
    <p:sldId id="260" r:id="rId8"/>
    <p:sldId id="261" r:id="rId9"/>
    <p:sldId id="262" r:id="rId10"/>
    <p:sldId id="263" r:id="rId11"/>
    <p:sldId id="264" r:id="rId12"/>
    <p:sldId id="275" r:id="rId13"/>
    <p:sldId id="277" r:id="rId14"/>
    <p:sldId id="278" r:id="rId15"/>
    <p:sldId id="265" r:id="rId16"/>
    <p:sldId id="266" r:id="rId17"/>
    <p:sldId id="267" r:id="rId18"/>
    <p:sldId id="273" r:id="rId19"/>
    <p:sldId id="269" r:id="rId20"/>
    <p:sldId id="27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B641A-01AE-467A-8182-F6C066F19435}" type="doc">
      <dgm:prSet loTypeId="urn:microsoft.com/office/officeart/2008/layout/HorizontalMultiLevelHierarchy" loCatId="hierarchy" qsTypeId="urn:microsoft.com/office/officeart/2005/8/quickstyle/3d2" qsCatId="3D" csTypeId="urn:microsoft.com/office/officeart/2005/8/colors/accent2_2" csCatId="accent2" phldr="1"/>
      <dgm:spPr/>
      <dgm:t>
        <a:bodyPr/>
        <a:lstStyle/>
        <a:p>
          <a:endParaRPr lang="tr-TR"/>
        </a:p>
      </dgm:t>
    </dgm:pt>
    <dgm:pt modelId="{6C45359D-7271-44E9-BE44-70E46CA02567}">
      <dgm:prSet phldrT="[Metin]"/>
      <dgm:spPr/>
      <dgm:t>
        <a:bodyPr/>
        <a:lstStyle/>
        <a:p>
          <a:r>
            <a:rPr lang="tr-TR" dirty="0" smtClean="0"/>
            <a:t>Bilimsel yayın değerlendirme</a:t>
          </a:r>
          <a:endParaRPr lang="tr-TR" dirty="0"/>
        </a:p>
      </dgm:t>
    </dgm:pt>
    <dgm:pt modelId="{59909B3C-D355-4715-8EC5-44B3D854D3C8}" type="parTrans" cxnId="{778469B8-D648-4E9C-8D8E-136659BF1A64}">
      <dgm:prSet/>
      <dgm:spPr/>
      <dgm:t>
        <a:bodyPr/>
        <a:lstStyle/>
        <a:p>
          <a:endParaRPr lang="tr-TR"/>
        </a:p>
      </dgm:t>
    </dgm:pt>
    <dgm:pt modelId="{CF83B892-EC54-4F5E-802C-2A4EBD46F4D4}" type="sibTrans" cxnId="{778469B8-D648-4E9C-8D8E-136659BF1A64}">
      <dgm:prSet/>
      <dgm:spPr/>
      <dgm:t>
        <a:bodyPr/>
        <a:lstStyle/>
        <a:p>
          <a:endParaRPr lang="tr-TR"/>
        </a:p>
      </dgm:t>
    </dgm:pt>
    <dgm:pt modelId="{9CDB54D7-6BEE-4A9B-8035-D804D4F9840E}">
      <dgm:prSet phldrT="[Metin]"/>
      <dgm:spPr/>
      <dgm:t>
        <a:bodyPr/>
        <a:lstStyle/>
        <a:p>
          <a:r>
            <a:rPr lang="tr-TR" b="1" dirty="0" smtClean="0"/>
            <a:t>Derginin yükümlülükleri</a:t>
          </a:r>
          <a:endParaRPr lang="tr-TR" b="1" dirty="0"/>
        </a:p>
      </dgm:t>
    </dgm:pt>
    <dgm:pt modelId="{40E75E2E-E608-468D-B520-D8CC16CDB5D0}" type="parTrans" cxnId="{CC0A76C2-1AED-4719-9C49-B2AD9CFC65ED}">
      <dgm:prSet/>
      <dgm:spPr/>
      <dgm:t>
        <a:bodyPr/>
        <a:lstStyle/>
        <a:p>
          <a:endParaRPr lang="tr-TR"/>
        </a:p>
      </dgm:t>
    </dgm:pt>
    <dgm:pt modelId="{85234169-8B83-434D-BBAC-76DE5226840A}" type="sibTrans" cxnId="{CC0A76C2-1AED-4719-9C49-B2AD9CFC65ED}">
      <dgm:prSet/>
      <dgm:spPr/>
      <dgm:t>
        <a:bodyPr/>
        <a:lstStyle/>
        <a:p>
          <a:endParaRPr lang="tr-TR"/>
        </a:p>
      </dgm:t>
    </dgm:pt>
    <dgm:pt modelId="{4EF92919-FA17-4247-9C0D-34B4D8CF12BD}">
      <dgm:prSet phldrT="[Metin]"/>
      <dgm:spPr/>
      <dgm:t>
        <a:bodyPr/>
        <a:lstStyle/>
        <a:p>
          <a:r>
            <a:rPr lang="tr-TR" b="1" dirty="0" smtClean="0"/>
            <a:t>Hakem seçimi</a:t>
          </a:r>
          <a:endParaRPr lang="tr-TR" b="1" dirty="0"/>
        </a:p>
      </dgm:t>
    </dgm:pt>
    <dgm:pt modelId="{F2DD67B6-5C30-4AB6-A289-EBACA0399177}" type="parTrans" cxnId="{CDD50E77-9FED-4F59-A4BA-465612DDBEEF}">
      <dgm:prSet/>
      <dgm:spPr/>
      <dgm:t>
        <a:bodyPr/>
        <a:lstStyle/>
        <a:p>
          <a:endParaRPr lang="tr-TR"/>
        </a:p>
      </dgm:t>
    </dgm:pt>
    <dgm:pt modelId="{3C2B0A81-9050-4D8F-A427-BA0F02098826}" type="sibTrans" cxnId="{CDD50E77-9FED-4F59-A4BA-465612DDBEEF}">
      <dgm:prSet/>
      <dgm:spPr/>
      <dgm:t>
        <a:bodyPr/>
        <a:lstStyle/>
        <a:p>
          <a:endParaRPr lang="tr-TR"/>
        </a:p>
      </dgm:t>
    </dgm:pt>
    <dgm:pt modelId="{07BCD4D9-77D8-4488-B31D-13499CA95F45}">
      <dgm:prSet phldrT="[Metin]"/>
      <dgm:spPr/>
      <dgm:t>
        <a:bodyPr/>
        <a:lstStyle/>
        <a:p>
          <a:r>
            <a:rPr lang="tr-TR" b="1" dirty="0" smtClean="0"/>
            <a:t>Hakem davranışları</a:t>
          </a:r>
          <a:endParaRPr lang="tr-TR" b="1" dirty="0"/>
        </a:p>
      </dgm:t>
    </dgm:pt>
    <dgm:pt modelId="{B00BB883-CD61-418A-850E-5E19F088D823}" type="parTrans" cxnId="{4058927F-BE8E-439D-9F1E-B7A78A9D3665}">
      <dgm:prSet/>
      <dgm:spPr/>
      <dgm:t>
        <a:bodyPr/>
        <a:lstStyle/>
        <a:p>
          <a:endParaRPr lang="tr-TR"/>
        </a:p>
      </dgm:t>
    </dgm:pt>
    <dgm:pt modelId="{67A1FB47-4DD0-4938-8E3D-E16C1DD92E7B}" type="sibTrans" cxnId="{4058927F-BE8E-439D-9F1E-B7A78A9D3665}">
      <dgm:prSet/>
      <dgm:spPr/>
      <dgm:t>
        <a:bodyPr/>
        <a:lstStyle/>
        <a:p>
          <a:endParaRPr lang="tr-TR"/>
        </a:p>
      </dgm:t>
    </dgm:pt>
    <dgm:pt modelId="{1031FF15-3A28-42AE-B489-8E0B79676C29}">
      <dgm:prSet phldrT="[Metin]"/>
      <dgm:spPr/>
      <dgm:t>
        <a:bodyPr/>
        <a:lstStyle/>
        <a:p>
          <a:r>
            <a:rPr lang="tr-TR" b="1" dirty="0" smtClean="0"/>
            <a:t>Editörün sorumlulukları</a:t>
          </a:r>
          <a:endParaRPr lang="tr-TR" b="1" dirty="0"/>
        </a:p>
      </dgm:t>
    </dgm:pt>
    <dgm:pt modelId="{9F1FC8E5-44A9-4098-B25E-E86731B154DE}" type="parTrans" cxnId="{0558EEDB-13A6-475B-BAD8-33D65BEE386C}">
      <dgm:prSet/>
      <dgm:spPr/>
      <dgm:t>
        <a:bodyPr/>
        <a:lstStyle/>
        <a:p>
          <a:endParaRPr lang="tr-TR"/>
        </a:p>
      </dgm:t>
    </dgm:pt>
    <dgm:pt modelId="{F07FCB6C-AF21-471D-988D-7F1D959DE635}" type="sibTrans" cxnId="{0558EEDB-13A6-475B-BAD8-33D65BEE386C}">
      <dgm:prSet/>
      <dgm:spPr/>
      <dgm:t>
        <a:bodyPr/>
        <a:lstStyle/>
        <a:p>
          <a:endParaRPr lang="tr-TR"/>
        </a:p>
      </dgm:t>
    </dgm:pt>
    <dgm:pt modelId="{530EBE47-EDD0-4BA6-BD1A-9DD4B7F35ADE}">
      <dgm:prSet phldrT="[Metin]"/>
      <dgm:spPr/>
      <dgm:t>
        <a:bodyPr/>
        <a:lstStyle/>
        <a:p>
          <a:r>
            <a:rPr lang="tr-TR" b="1" dirty="0" smtClean="0"/>
            <a:t>Yazarın başvurusu</a:t>
          </a:r>
          <a:endParaRPr lang="tr-TR" b="1" dirty="0"/>
        </a:p>
      </dgm:t>
    </dgm:pt>
    <dgm:pt modelId="{38BF3C85-E3F8-4FF2-B555-44BE8619DB65}" type="parTrans" cxnId="{D6E1050B-9873-4E4A-8543-309A262F4F8E}">
      <dgm:prSet/>
      <dgm:spPr/>
      <dgm:t>
        <a:bodyPr/>
        <a:lstStyle/>
        <a:p>
          <a:endParaRPr lang="tr-TR"/>
        </a:p>
      </dgm:t>
    </dgm:pt>
    <dgm:pt modelId="{DF0A9BA6-D584-4AD9-A34C-777E458C0A50}" type="sibTrans" cxnId="{D6E1050B-9873-4E4A-8543-309A262F4F8E}">
      <dgm:prSet/>
      <dgm:spPr/>
      <dgm:t>
        <a:bodyPr/>
        <a:lstStyle/>
        <a:p>
          <a:endParaRPr lang="tr-TR"/>
        </a:p>
      </dgm:t>
    </dgm:pt>
    <dgm:pt modelId="{32A3D1E0-DCFE-45C9-BAF7-8CA4D7175DF8}">
      <dgm:prSet phldrT="[Metin]"/>
      <dgm:spPr/>
      <dgm:t>
        <a:bodyPr/>
        <a:lstStyle/>
        <a:p>
          <a:r>
            <a:rPr lang="tr-TR" b="1" dirty="0" smtClean="0"/>
            <a:t>Hakem sürecini yönetme</a:t>
          </a:r>
          <a:endParaRPr lang="tr-TR" b="1" dirty="0"/>
        </a:p>
      </dgm:t>
    </dgm:pt>
    <dgm:pt modelId="{BFA85C9F-23E0-41C5-A2CF-7F431783EED3}" type="parTrans" cxnId="{C017B360-3FD7-423C-A8E0-3E2703AB8C13}">
      <dgm:prSet/>
      <dgm:spPr/>
      <dgm:t>
        <a:bodyPr/>
        <a:lstStyle/>
        <a:p>
          <a:endParaRPr lang="tr-TR"/>
        </a:p>
      </dgm:t>
    </dgm:pt>
    <dgm:pt modelId="{F8F128D0-09C6-4B04-B5AC-5946C2BCAACB}" type="sibTrans" cxnId="{C017B360-3FD7-423C-A8E0-3E2703AB8C13}">
      <dgm:prSet/>
      <dgm:spPr/>
      <dgm:t>
        <a:bodyPr/>
        <a:lstStyle/>
        <a:p>
          <a:endParaRPr lang="tr-TR"/>
        </a:p>
      </dgm:t>
    </dgm:pt>
    <dgm:pt modelId="{74A56E11-DE75-4748-A670-95ED3924CF0E}" type="pres">
      <dgm:prSet presAssocID="{52FB641A-01AE-467A-8182-F6C066F19435}" presName="Name0" presStyleCnt="0">
        <dgm:presLayoutVars>
          <dgm:chPref val="1"/>
          <dgm:dir/>
          <dgm:animOne val="branch"/>
          <dgm:animLvl val="lvl"/>
          <dgm:resizeHandles val="exact"/>
        </dgm:presLayoutVars>
      </dgm:prSet>
      <dgm:spPr/>
      <dgm:t>
        <a:bodyPr/>
        <a:lstStyle/>
        <a:p>
          <a:endParaRPr lang="tr-TR"/>
        </a:p>
      </dgm:t>
    </dgm:pt>
    <dgm:pt modelId="{03C87476-0F29-4520-9314-6CFC892C9BE9}" type="pres">
      <dgm:prSet presAssocID="{6C45359D-7271-44E9-BE44-70E46CA02567}" presName="root1" presStyleCnt="0"/>
      <dgm:spPr/>
    </dgm:pt>
    <dgm:pt modelId="{6A6F7594-ABFE-4457-801F-2C36980B0DBC}" type="pres">
      <dgm:prSet presAssocID="{6C45359D-7271-44E9-BE44-70E46CA02567}" presName="LevelOneTextNode" presStyleLbl="node0" presStyleIdx="0" presStyleCnt="1">
        <dgm:presLayoutVars>
          <dgm:chPref val="3"/>
        </dgm:presLayoutVars>
      </dgm:prSet>
      <dgm:spPr/>
      <dgm:t>
        <a:bodyPr/>
        <a:lstStyle/>
        <a:p>
          <a:endParaRPr lang="tr-TR"/>
        </a:p>
      </dgm:t>
    </dgm:pt>
    <dgm:pt modelId="{89627E07-2D6E-42D8-8949-292231B6DA35}" type="pres">
      <dgm:prSet presAssocID="{6C45359D-7271-44E9-BE44-70E46CA02567}" presName="level2hierChild" presStyleCnt="0"/>
      <dgm:spPr/>
    </dgm:pt>
    <dgm:pt modelId="{55837BC0-0425-4ECB-BFF2-421E6838877C}" type="pres">
      <dgm:prSet presAssocID="{40E75E2E-E608-468D-B520-D8CC16CDB5D0}" presName="conn2-1" presStyleLbl="parChTrans1D2" presStyleIdx="0" presStyleCnt="6"/>
      <dgm:spPr/>
      <dgm:t>
        <a:bodyPr/>
        <a:lstStyle/>
        <a:p>
          <a:endParaRPr lang="tr-TR"/>
        </a:p>
      </dgm:t>
    </dgm:pt>
    <dgm:pt modelId="{31D0AD62-9563-4160-943B-7671E1373C9F}" type="pres">
      <dgm:prSet presAssocID="{40E75E2E-E608-468D-B520-D8CC16CDB5D0}" presName="connTx" presStyleLbl="parChTrans1D2" presStyleIdx="0" presStyleCnt="6"/>
      <dgm:spPr/>
      <dgm:t>
        <a:bodyPr/>
        <a:lstStyle/>
        <a:p>
          <a:endParaRPr lang="tr-TR"/>
        </a:p>
      </dgm:t>
    </dgm:pt>
    <dgm:pt modelId="{6498E813-7A32-46F7-9F7F-7EAD82E8BBD6}" type="pres">
      <dgm:prSet presAssocID="{9CDB54D7-6BEE-4A9B-8035-D804D4F9840E}" presName="root2" presStyleCnt="0"/>
      <dgm:spPr/>
    </dgm:pt>
    <dgm:pt modelId="{80944D94-EB7B-4B47-9177-021B98CB4A71}" type="pres">
      <dgm:prSet presAssocID="{9CDB54D7-6BEE-4A9B-8035-D804D4F9840E}" presName="LevelTwoTextNode" presStyleLbl="node2" presStyleIdx="0" presStyleCnt="6">
        <dgm:presLayoutVars>
          <dgm:chPref val="3"/>
        </dgm:presLayoutVars>
      </dgm:prSet>
      <dgm:spPr/>
      <dgm:t>
        <a:bodyPr/>
        <a:lstStyle/>
        <a:p>
          <a:endParaRPr lang="tr-TR"/>
        </a:p>
      </dgm:t>
    </dgm:pt>
    <dgm:pt modelId="{BCEB0868-8156-4C8D-BF33-2BAFBD2DCB4A}" type="pres">
      <dgm:prSet presAssocID="{9CDB54D7-6BEE-4A9B-8035-D804D4F9840E}" presName="level3hierChild" presStyleCnt="0"/>
      <dgm:spPr/>
    </dgm:pt>
    <dgm:pt modelId="{E25D9EBE-EB04-4E1E-8CF7-5C3B844909C3}" type="pres">
      <dgm:prSet presAssocID="{9F1FC8E5-44A9-4098-B25E-E86731B154DE}" presName="conn2-1" presStyleLbl="parChTrans1D2" presStyleIdx="1" presStyleCnt="6"/>
      <dgm:spPr/>
      <dgm:t>
        <a:bodyPr/>
        <a:lstStyle/>
        <a:p>
          <a:endParaRPr lang="tr-TR"/>
        </a:p>
      </dgm:t>
    </dgm:pt>
    <dgm:pt modelId="{2913CDAA-FC95-4ECB-B652-FE9211156912}" type="pres">
      <dgm:prSet presAssocID="{9F1FC8E5-44A9-4098-B25E-E86731B154DE}" presName="connTx" presStyleLbl="parChTrans1D2" presStyleIdx="1" presStyleCnt="6"/>
      <dgm:spPr/>
      <dgm:t>
        <a:bodyPr/>
        <a:lstStyle/>
        <a:p>
          <a:endParaRPr lang="tr-TR"/>
        </a:p>
      </dgm:t>
    </dgm:pt>
    <dgm:pt modelId="{63B40B31-FEFD-4C0C-9943-2D4FD67E320D}" type="pres">
      <dgm:prSet presAssocID="{1031FF15-3A28-42AE-B489-8E0B79676C29}" presName="root2" presStyleCnt="0"/>
      <dgm:spPr/>
    </dgm:pt>
    <dgm:pt modelId="{CA2FC97F-4D48-4BDA-B1BC-054067BAD743}" type="pres">
      <dgm:prSet presAssocID="{1031FF15-3A28-42AE-B489-8E0B79676C29}" presName="LevelTwoTextNode" presStyleLbl="node2" presStyleIdx="1" presStyleCnt="6">
        <dgm:presLayoutVars>
          <dgm:chPref val="3"/>
        </dgm:presLayoutVars>
      </dgm:prSet>
      <dgm:spPr/>
      <dgm:t>
        <a:bodyPr/>
        <a:lstStyle/>
        <a:p>
          <a:endParaRPr lang="tr-TR"/>
        </a:p>
      </dgm:t>
    </dgm:pt>
    <dgm:pt modelId="{5E0B0A16-4FA7-483C-A656-33279DFB7906}" type="pres">
      <dgm:prSet presAssocID="{1031FF15-3A28-42AE-B489-8E0B79676C29}" presName="level3hierChild" presStyleCnt="0"/>
      <dgm:spPr/>
    </dgm:pt>
    <dgm:pt modelId="{1E303BE5-8C4E-4D6C-8D5D-4241DDA33002}" type="pres">
      <dgm:prSet presAssocID="{38BF3C85-E3F8-4FF2-B555-44BE8619DB65}" presName="conn2-1" presStyleLbl="parChTrans1D2" presStyleIdx="2" presStyleCnt="6"/>
      <dgm:spPr/>
      <dgm:t>
        <a:bodyPr/>
        <a:lstStyle/>
        <a:p>
          <a:endParaRPr lang="tr-TR"/>
        </a:p>
      </dgm:t>
    </dgm:pt>
    <dgm:pt modelId="{D4715F85-B75F-4095-A134-BBC57DC404F9}" type="pres">
      <dgm:prSet presAssocID="{38BF3C85-E3F8-4FF2-B555-44BE8619DB65}" presName="connTx" presStyleLbl="parChTrans1D2" presStyleIdx="2" presStyleCnt="6"/>
      <dgm:spPr/>
      <dgm:t>
        <a:bodyPr/>
        <a:lstStyle/>
        <a:p>
          <a:endParaRPr lang="tr-TR"/>
        </a:p>
      </dgm:t>
    </dgm:pt>
    <dgm:pt modelId="{0667632E-C70C-4CF5-ADB5-47FB2C32623A}" type="pres">
      <dgm:prSet presAssocID="{530EBE47-EDD0-4BA6-BD1A-9DD4B7F35ADE}" presName="root2" presStyleCnt="0"/>
      <dgm:spPr/>
    </dgm:pt>
    <dgm:pt modelId="{C8035992-0CE9-453D-9807-E5A8ACDCD961}" type="pres">
      <dgm:prSet presAssocID="{530EBE47-EDD0-4BA6-BD1A-9DD4B7F35ADE}" presName="LevelTwoTextNode" presStyleLbl="node2" presStyleIdx="2" presStyleCnt="6">
        <dgm:presLayoutVars>
          <dgm:chPref val="3"/>
        </dgm:presLayoutVars>
      </dgm:prSet>
      <dgm:spPr/>
      <dgm:t>
        <a:bodyPr/>
        <a:lstStyle/>
        <a:p>
          <a:endParaRPr lang="tr-TR"/>
        </a:p>
      </dgm:t>
    </dgm:pt>
    <dgm:pt modelId="{C1210582-A984-4356-8CDC-C925209FFCC0}" type="pres">
      <dgm:prSet presAssocID="{530EBE47-EDD0-4BA6-BD1A-9DD4B7F35ADE}" presName="level3hierChild" presStyleCnt="0"/>
      <dgm:spPr/>
    </dgm:pt>
    <dgm:pt modelId="{20711BEE-5C02-4217-A0BB-77D10EFBAF3F}" type="pres">
      <dgm:prSet presAssocID="{BFA85C9F-23E0-41C5-A2CF-7F431783EED3}" presName="conn2-1" presStyleLbl="parChTrans1D2" presStyleIdx="3" presStyleCnt="6"/>
      <dgm:spPr/>
      <dgm:t>
        <a:bodyPr/>
        <a:lstStyle/>
        <a:p>
          <a:endParaRPr lang="tr-TR"/>
        </a:p>
      </dgm:t>
    </dgm:pt>
    <dgm:pt modelId="{9D7E9818-8EB8-4DDC-9C62-34376A3AEEE7}" type="pres">
      <dgm:prSet presAssocID="{BFA85C9F-23E0-41C5-A2CF-7F431783EED3}" presName="connTx" presStyleLbl="parChTrans1D2" presStyleIdx="3" presStyleCnt="6"/>
      <dgm:spPr/>
      <dgm:t>
        <a:bodyPr/>
        <a:lstStyle/>
        <a:p>
          <a:endParaRPr lang="tr-TR"/>
        </a:p>
      </dgm:t>
    </dgm:pt>
    <dgm:pt modelId="{8A0E3044-B379-4E1B-83B8-384E90035C46}" type="pres">
      <dgm:prSet presAssocID="{32A3D1E0-DCFE-45C9-BAF7-8CA4D7175DF8}" presName="root2" presStyleCnt="0"/>
      <dgm:spPr/>
    </dgm:pt>
    <dgm:pt modelId="{5C0FFC2E-9658-463D-BC2A-4ADCE7CA5C1D}" type="pres">
      <dgm:prSet presAssocID="{32A3D1E0-DCFE-45C9-BAF7-8CA4D7175DF8}" presName="LevelTwoTextNode" presStyleLbl="node2" presStyleIdx="3" presStyleCnt="6">
        <dgm:presLayoutVars>
          <dgm:chPref val="3"/>
        </dgm:presLayoutVars>
      </dgm:prSet>
      <dgm:spPr/>
      <dgm:t>
        <a:bodyPr/>
        <a:lstStyle/>
        <a:p>
          <a:endParaRPr lang="tr-TR"/>
        </a:p>
      </dgm:t>
    </dgm:pt>
    <dgm:pt modelId="{CF8AFE6F-00CB-40FC-A8AA-FA0E6D10A150}" type="pres">
      <dgm:prSet presAssocID="{32A3D1E0-DCFE-45C9-BAF7-8CA4D7175DF8}" presName="level3hierChild" presStyleCnt="0"/>
      <dgm:spPr/>
    </dgm:pt>
    <dgm:pt modelId="{FC124218-4596-483D-A34F-BD6ACD5C501C}" type="pres">
      <dgm:prSet presAssocID="{F2DD67B6-5C30-4AB6-A289-EBACA0399177}" presName="conn2-1" presStyleLbl="parChTrans1D2" presStyleIdx="4" presStyleCnt="6"/>
      <dgm:spPr/>
      <dgm:t>
        <a:bodyPr/>
        <a:lstStyle/>
        <a:p>
          <a:endParaRPr lang="tr-TR"/>
        </a:p>
      </dgm:t>
    </dgm:pt>
    <dgm:pt modelId="{655811E9-F96E-4FDD-B664-797052A74084}" type="pres">
      <dgm:prSet presAssocID="{F2DD67B6-5C30-4AB6-A289-EBACA0399177}" presName="connTx" presStyleLbl="parChTrans1D2" presStyleIdx="4" presStyleCnt="6"/>
      <dgm:spPr/>
      <dgm:t>
        <a:bodyPr/>
        <a:lstStyle/>
        <a:p>
          <a:endParaRPr lang="tr-TR"/>
        </a:p>
      </dgm:t>
    </dgm:pt>
    <dgm:pt modelId="{A9B3667C-7104-49DF-9C7D-3407D3CA118F}" type="pres">
      <dgm:prSet presAssocID="{4EF92919-FA17-4247-9C0D-34B4D8CF12BD}" presName="root2" presStyleCnt="0"/>
      <dgm:spPr/>
    </dgm:pt>
    <dgm:pt modelId="{F3DE0428-DD16-41E5-AE3A-A1AFAE6FE41F}" type="pres">
      <dgm:prSet presAssocID="{4EF92919-FA17-4247-9C0D-34B4D8CF12BD}" presName="LevelTwoTextNode" presStyleLbl="node2" presStyleIdx="4" presStyleCnt="6">
        <dgm:presLayoutVars>
          <dgm:chPref val="3"/>
        </dgm:presLayoutVars>
      </dgm:prSet>
      <dgm:spPr/>
      <dgm:t>
        <a:bodyPr/>
        <a:lstStyle/>
        <a:p>
          <a:endParaRPr lang="tr-TR"/>
        </a:p>
      </dgm:t>
    </dgm:pt>
    <dgm:pt modelId="{3F678912-3D68-47AA-8C55-6B8EA809B976}" type="pres">
      <dgm:prSet presAssocID="{4EF92919-FA17-4247-9C0D-34B4D8CF12BD}" presName="level3hierChild" presStyleCnt="0"/>
      <dgm:spPr/>
    </dgm:pt>
    <dgm:pt modelId="{E0925E36-CEBF-4693-B079-693B62BD2969}" type="pres">
      <dgm:prSet presAssocID="{B00BB883-CD61-418A-850E-5E19F088D823}" presName="conn2-1" presStyleLbl="parChTrans1D2" presStyleIdx="5" presStyleCnt="6"/>
      <dgm:spPr/>
      <dgm:t>
        <a:bodyPr/>
        <a:lstStyle/>
        <a:p>
          <a:endParaRPr lang="tr-TR"/>
        </a:p>
      </dgm:t>
    </dgm:pt>
    <dgm:pt modelId="{C37B1AB1-4687-4475-9400-CD37EE1119A4}" type="pres">
      <dgm:prSet presAssocID="{B00BB883-CD61-418A-850E-5E19F088D823}" presName="connTx" presStyleLbl="parChTrans1D2" presStyleIdx="5" presStyleCnt="6"/>
      <dgm:spPr/>
      <dgm:t>
        <a:bodyPr/>
        <a:lstStyle/>
        <a:p>
          <a:endParaRPr lang="tr-TR"/>
        </a:p>
      </dgm:t>
    </dgm:pt>
    <dgm:pt modelId="{CBC95CC4-FF07-4902-AD7E-45F90C991278}" type="pres">
      <dgm:prSet presAssocID="{07BCD4D9-77D8-4488-B31D-13499CA95F45}" presName="root2" presStyleCnt="0"/>
      <dgm:spPr/>
    </dgm:pt>
    <dgm:pt modelId="{72C31AAC-AD52-4365-9DE4-D2401ACFDF75}" type="pres">
      <dgm:prSet presAssocID="{07BCD4D9-77D8-4488-B31D-13499CA95F45}" presName="LevelTwoTextNode" presStyleLbl="node2" presStyleIdx="5" presStyleCnt="6">
        <dgm:presLayoutVars>
          <dgm:chPref val="3"/>
        </dgm:presLayoutVars>
      </dgm:prSet>
      <dgm:spPr/>
      <dgm:t>
        <a:bodyPr/>
        <a:lstStyle/>
        <a:p>
          <a:endParaRPr lang="tr-TR"/>
        </a:p>
      </dgm:t>
    </dgm:pt>
    <dgm:pt modelId="{3359FE79-CF4D-44D0-AC60-A959B591FCE7}" type="pres">
      <dgm:prSet presAssocID="{07BCD4D9-77D8-4488-B31D-13499CA95F45}" presName="level3hierChild" presStyleCnt="0"/>
      <dgm:spPr/>
    </dgm:pt>
  </dgm:ptLst>
  <dgm:cxnLst>
    <dgm:cxn modelId="{8AA60A7B-B491-4EED-A66D-20CFDF9EE54C}" type="presOf" srcId="{4EF92919-FA17-4247-9C0D-34B4D8CF12BD}" destId="{F3DE0428-DD16-41E5-AE3A-A1AFAE6FE41F}" srcOrd="0" destOrd="0" presId="urn:microsoft.com/office/officeart/2008/layout/HorizontalMultiLevelHierarchy"/>
    <dgm:cxn modelId="{8E53E0F7-9736-4231-AAC7-176471568BA3}" type="presOf" srcId="{BFA85C9F-23E0-41C5-A2CF-7F431783EED3}" destId="{20711BEE-5C02-4217-A0BB-77D10EFBAF3F}" srcOrd="0" destOrd="0" presId="urn:microsoft.com/office/officeart/2008/layout/HorizontalMultiLevelHierarchy"/>
    <dgm:cxn modelId="{BEAF9203-1118-4B7E-8684-16D9B3EAB553}" type="presOf" srcId="{9F1FC8E5-44A9-4098-B25E-E86731B154DE}" destId="{E25D9EBE-EB04-4E1E-8CF7-5C3B844909C3}" srcOrd="0" destOrd="0" presId="urn:microsoft.com/office/officeart/2008/layout/HorizontalMultiLevelHierarchy"/>
    <dgm:cxn modelId="{5ACA6ECF-11FB-4BBD-B4CE-799E5BEEF0C3}" type="presOf" srcId="{B00BB883-CD61-418A-850E-5E19F088D823}" destId="{E0925E36-CEBF-4693-B079-693B62BD2969}" srcOrd="0" destOrd="0" presId="urn:microsoft.com/office/officeart/2008/layout/HorizontalMultiLevelHierarchy"/>
    <dgm:cxn modelId="{F077A2EC-2595-453A-98F5-AFCCAF0A355D}" type="presOf" srcId="{9CDB54D7-6BEE-4A9B-8035-D804D4F9840E}" destId="{80944D94-EB7B-4B47-9177-021B98CB4A71}" srcOrd="0" destOrd="0" presId="urn:microsoft.com/office/officeart/2008/layout/HorizontalMultiLevelHierarchy"/>
    <dgm:cxn modelId="{4BE688DD-358D-4118-A69D-BA184CC2E185}" type="presOf" srcId="{07BCD4D9-77D8-4488-B31D-13499CA95F45}" destId="{72C31AAC-AD52-4365-9DE4-D2401ACFDF75}" srcOrd="0" destOrd="0" presId="urn:microsoft.com/office/officeart/2008/layout/HorizontalMultiLevelHierarchy"/>
    <dgm:cxn modelId="{1AB885A3-EEA8-42D1-B905-44AB67A6DA25}" type="presOf" srcId="{BFA85C9F-23E0-41C5-A2CF-7F431783EED3}" destId="{9D7E9818-8EB8-4DDC-9C62-34376A3AEEE7}" srcOrd="1" destOrd="0" presId="urn:microsoft.com/office/officeart/2008/layout/HorizontalMultiLevelHierarchy"/>
    <dgm:cxn modelId="{0558EEDB-13A6-475B-BAD8-33D65BEE386C}" srcId="{6C45359D-7271-44E9-BE44-70E46CA02567}" destId="{1031FF15-3A28-42AE-B489-8E0B79676C29}" srcOrd="1" destOrd="0" parTransId="{9F1FC8E5-44A9-4098-B25E-E86731B154DE}" sibTransId="{F07FCB6C-AF21-471D-988D-7F1D959DE635}"/>
    <dgm:cxn modelId="{417170C5-D974-4E15-A3B9-6160727E77C4}" type="presOf" srcId="{F2DD67B6-5C30-4AB6-A289-EBACA0399177}" destId="{FC124218-4596-483D-A34F-BD6ACD5C501C}" srcOrd="0" destOrd="0" presId="urn:microsoft.com/office/officeart/2008/layout/HorizontalMultiLevelHierarchy"/>
    <dgm:cxn modelId="{C017B360-3FD7-423C-A8E0-3E2703AB8C13}" srcId="{6C45359D-7271-44E9-BE44-70E46CA02567}" destId="{32A3D1E0-DCFE-45C9-BAF7-8CA4D7175DF8}" srcOrd="3" destOrd="0" parTransId="{BFA85C9F-23E0-41C5-A2CF-7F431783EED3}" sibTransId="{F8F128D0-09C6-4B04-B5AC-5946C2BCAACB}"/>
    <dgm:cxn modelId="{09F594DD-4F6B-4B04-B758-32559F019ACD}" type="presOf" srcId="{38BF3C85-E3F8-4FF2-B555-44BE8619DB65}" destId="{D4715F85-B75F-4095-A134-BBC57DC404F9}" srcOrd="1" destOrd="0" presId="urn:microsoft.com/office/officeart/2008/layout/HorizontalMultiLevelHierarchy"/>
    <dgm:cxn modelId="{5382E5EA-6DC9-4ACB-9529-0A70353FD6F3}" type="presOf" srcId="{40E75E2E-E608-468D-B520-D8CC16CDB5D0}" destId="{55837BC0-0425-4ECB-BFF2-421E6838877C}" srcOrd="0" destOrd="0" presId="urn:microsoft.com/office/officeart/2008/layout/HorizontalMultiLevelHierarchy"/>
    <dgm:cxn modelId="{CC0A76C2-1AED-4719-9C49-B2AD9CFC65ED}" srcId="{6C45359D-7271-44E9-BE44-70E46CA02567}" destId="{9CDB54D7-6BEE-4A9B-8035-D804D4F9840E}" srcOrd="0" destOrd="0" parTransId="{40E75E2E-E608-468D-B520-D8CC16CDB5D0}" sibTransId="{85234169-8B83-434D-BBAC-76DE5226840A}"/>
    <dgm:cxn modelId="{4058927F-BE8E-439D-9F1E-B7A78A9D3665}" srcId="{6C45359D-7271-44E9-BE44-70E46CA02567}" destId="{07BCD4D9-77D8-4488-B31D-13499CA95F45}" srcOrd="5" destOrd="0" parTransId="{B00BB883-CD61-418A-850E-5E19F088D823}" sibTransId="{67A1FB47-4DD0-4938-8E3D-E16C1DD92E7B}"/>
    <dgm:cxn modelId="{FC318C7F-8627-485E-A332-0C11C4E4B9DD}" type="presOf" srcId="{52FB641A-01AE-467A-8182-F6C066F19435}" destId="{74A56E11-DE75-4748-A670-95ED3924CF0E}" srcOrd="0" destOrd="0" presId="urn:microsoft.com/office/officeart/2008/layout/HorizontalMultiLevelHierarchy"/>
    <dgm:cxn modelId="{414D3B9E-B24D-4A8A-856D-AC248C422925}" type="presOf" srcId="{9F1FC8E5-44A9-4098-B25E-E86731B154DE}" destId="{2913CDAA-FC95-4ECB-B652-FE9211156912}" srcOrd="1" destOrd="0" presId="urn:microsoft.com/office/officeart/2008/layout/HorizontalMultiLevelHierarchy"/>
    <dgm:cxn modelId="{C55903F1-BCB2-41BF-9B64-B9018BFBDB56}" type="presOf" srcId="{38BF3C85-E3F8-4FF2-B555-44BE8619DB65}" destId="{1E303BE5-8C4E-4D6C-8D5D-4241DDA33002}" srcOrd="0" destOrd="0" presId="urn:microsoft.com/office/officeart/2008/layout/HorizontalMultiLevelHierarchy"/>
    <dgm:cxn modelId="{2AE670A2-0067-461C-AA70-9BDA9F9AAF88}" type="presOf" srcId="{530EBE47-EDD0-4BA6-BD1A-9DD4B7F35ADE}" destId="{C8035992-0CE9-453D-9807-E5A8ACDCD961}" srcOrd="0" destOrd="0" presId="urn:microsoft.com/office/officeart/2008/layout/HorizontalMultiLevelHierarchy"/>
    <dgm:cxn modelId="{D6E1050B-9873-4E4A-8543-309A262F4F8E}" srcId="{6C45359D-7271-44E9-BE44-70E46CA02567}" destId="{530EBE47-EDD0-4BA6-BD1A-9DD4B7F35ADE}" srcOrd="2" destOrd="0" parTransId="{38BF3C85-E3F8-4FF2-B555-44BE8619DB65}" sibTransId="{DF0A9BA6-D584-4AD9-A34C-777E458C0A50}"/>
    <dgm:cxn modelId="{778469B8-D648-4E9C-8D8E-136659BF1A64}" srcId="{52FB641A-01AE-467A-8182-F6C066F19435}" destId="{6C45359D-7271-44E9-BE44-70E46CA02567}" srcOrd="0" destOrd="0" parTransId="{59909B3C-D355-4715-8EC5-44B3D854D3C8}" sibTransId="{CF83B892-EC54-4F5E-802C-2A4EBD46F4D4}"/>
    <dgm:cxn modelId="{A8C98FCB-59B3-4128-BE82-68E5B7B5CFDD}" type="presOf" srcId="{32A3D1E0-DCFE-45C9-BAF7-8CA4D7175DF8}" destId="{5C0FFC2E-9658-463D-BC2A-4ADCE7CA5C1D}" srcOrd="0" destOrd="0" presId="urn:microsoft.com/office/officeart/2008/layout/HorizontalMultiLevelHierarchy"/>
    <dgm:cxn modelId="{E10239DD-68FA-4367-A9BB-5AE95740C29D}" type="presOf" srcId="{B00BB883-CD61-418A-850E-5E19F088D823}" destId="{C37B1AB1-4687-4475-9400-CD37EE1119A4}" srcOrd="1" destOrd="0" presId="urn:microsoft.com/office/officeart/2008/layout/HorizontalMultiLevelHierarchy"/>
    <dgm:cxn modelId="{27F1FE1E-757E-4D71-A5D3-91C8F926396A}" type="presOf" srcId="{40E75E2E-E608-468D-B520-D8CC16CDB5D0}" destId="{31D0AD62-9563-4160-943B-7671E1373C9F}" srcOrd="1" destOrd="0" presId="urn:microsoft.com/office/officeart/2008/layout/HorizontalMultiLevelHierarchy"/>
    <dgm:cxn modelId="{CDD50E77-9FED-4F59-A4BA-465612DDBEEF}" srcId="{6C45359D-7271-44E9-BE44-70E46CA02567}" destId="{4EF92919-FA17-4247-9C0D-34B4D8CF12BD}" srcOrd="4" destOrd="0" parTransId="{F2DD67B6-5C30-4AB6-A289-EBACA0399177}" sibTransId="{3C2B0A81-9050-4D8F-A427-BA0F02098826}"/>
    <dgm:cxn modelId="{A3A0E92F-26B1-4AD5-B2C8-E692850E4F65}" type="presOf" srcId="{6C45359D-7271-44E9-BE44-70E46CA02567}" destId="{6A6F7594-ABFE-4457-801F-2C36980B0DBC}" srcOrd="0" destOrd="0" presId="urn:microsoft.com/office/officeart/2008/layout/HorizontalMultiLevelHierarchy"/>
    <dgm:cxn modelId="{2AAA68C8-9658-44F0-A05F-84E82F1E3F90}" type="presOf" srcId="{F2DD67B6-5C30-4AB6-A289-EBACA0399177}" destId="{655811E9-F96E-4FDD-B664-797052A74084}" srcOrd="1" destOrd="0" presId="urn:microsoft.com/office/officeart/2008/layout/HorizontalMultiLevelHierarchy"/>
    <dgm:cxn modelId="{A2D16342-B8FC-4C38-9E48-8697A6F82EAA}" type="presOf" srcId="{1031FF15-3A28-42AE-B489-8E0B79676C29}" destId="{CA2FC97F-4D48-4BDA-B1BC-054067BAD743}" srcOrd="0" destOrd="0" presId="urn:microsoft.com/office/officeart/2008/layout/HorizontalMultiLevelHierarchy"/>
    <dgm:cxn modelId="{470B8402-055A-4225-885B-27E2028B6BAE}" type="presParOf" srcId="{74A56E11-DE75-4748-A670-95ED3924CF0E}" destId="{03C87476-0F29-4520-9314-6CFC892C9BE9}" srcOrd="0" destOrd="0" presId="urn:microsoft.com/office/officeart/2008/layout/HorizontalMultiLevelHierarchy"/>
    <dgm:cxn modelId="{3EFDD4F5-6E7B-4AB0-A68C-B94797E6C279}" type="presParOf" srcId="{03C87476-0F29-4520-9314-6CFC892C9BE9}" destId="{6A6F7594-ABFE-4457-801F-2C36980B0DBC}" srcOrd="0" destOrd="0" presId="urn:microsoft.com/office/officeart/2008/layout/HorizontalMultiLevelHierarchy"/>
    <dgm:cxn modelId="{38E1A6DD-7604-4383-8C2D-C4DEC8943FEE}" type="presParOf" srcId="{03C87476-0F29-4520-9314-6CFC892C9BE9}" destId="{89627E07-2D6E-42D8-8949-292231B6DA35}" srcOrd="1" destOrd="0" presId="urn:microsoft.com/office/officeart/2008/layout/HorizontalMultiLevelHierarchy"/>
    <dgm:cxn modelId="{E935CCFB-67D0-40DA-8845-886320F0FE65}" type="presParOf" srcId="{89627E07-2D6E-42D8-8949-292231B6DA35}" destId="{55837BC0-0425-4ECB-BFF2-421E6838877C}" srcOrd="0" destOrd="0" presId="urn:microsoft.com/office/officeart/2008/layout/HorizontalMultiLevelHierarchy"/>
    <dgm:cxn modelId="{FC5F53AA-649A-43C8-A314-E8E6AE127BBB}" type="presParOf" srcId="{55837BC0-0425-4ECB-BFF2-421E6838877C}" destId="{31D0AD62-9563-4160-943B-7671E1373C9F}" srcOrd="0" destOrd="0" presId="urn:microsoft.com/office/officeart/2008/layout/HorizontalMultiLevelHierarchy"/>
    <dgm:cxn modelId="{CFE870EE-D1D5-4BEA-BBAF-64B124555C88}" type="presParOf" srcId="{89627E07-2D6E-42D8-8949-292231B6DA35}" destId="{6498E813-7A32-46F7-9F7F-7EAD82E8BBD6}" srcOrd="1" destOrd="0" presId="urn:microsoft.com/office/officeart/2008/layout/HorizontalMultiLevelHierarchy"/>
    <dgm:cxn modelId="{7B808DA6-BE28-4011-8080-908672895C10}" type="presParOf" srcId="{6498E813-7A32-46F7-9F7F-7EAD82E8BBD6}" destId="{80944D94-EB7B-4B47-9177-021B98CB4A71}" srcOrd="0" destOrd="0" presId="urn:microsoft.com/office/officeart/2008/layout/HorizontalMultiLevelHierarchy"/>
    <dgm:cxn modelId="{792AF248-2D16-413C-BC06-20B40C3BA2CE}" type="presParOf" srcId="{6498E813-7A32-46F7-9F7F-7EAD82E8BBD6}" destId="{BCEB0868-8156-4C8D-BF33-2BAFBD2DCB4A}" srcOrd="1" destOrd="0" presId="urn:microsoft.com/office/officeart/2008/layout/HorizontalMultiLevelHierarchy"/>
    <dgm:cxn modelId="{9767EE43-B17B-4554-9239-2AB8A4306337}" type="presParOf" srcId="{89627E07-2D6E-42D8-8949-292231B6DA35}" destId="{E25D9EBE-EB04-4E1E-8CF7-5C3B844909C3}" srcOrd="2" destOrd="0" presId="urn:microsoft.com/office/officeart/2008/layout/HorizontalMultiLevelHierarchy"/>
    <dgm:cxn modelId="{CF30FB16-E8A0-4306-8590-4F2DF5E7300C}" type="presParOf" srcId="{E25D9EBE-EB04-4E1E-8CF7-5C3B844909C3}" destId="{2913CDAA-FC95-4ECB-B652-FE9211156912}" srcOrd="0" destOrd="0" presId="urn:microsoft.com/office/officeart/2008/layout/HorizontalMultiLevelHierarchy"/>
    <dgm:cxn modelId="{E03FED32-289D-45F6-9411-47A17ACD1BB6}" type="presParOf" srcId="{89627E07-2D6E-42D8-8949-292231B6DA35}" destId="{63B40B31-FEFD-4C0C-9943-2D4FD67E320D}" srcOrd="3" destOrd="0" presId="urn:microsoft.com/office/officeart/2008/layout/HorizontalMultiLevelHierarchy"/>
    <dgm:cxn modelId="{C9C27EFE-C169-4286-ACCF-21570B6813EE}" type="presParOf" srcId="{63B40B31-FEFD-4C0C-9943-2D4FD67E320D}" destId="{CA2FC97F-4D48-4BDA-B1BC-054067BAD743}" srcOrd="0" destOrd="0" presId="urn:microsoft.com/office/officeart/2008/layout/HorizontalMultiLevelHierarchy"/>
    <dgm:cxn modelId="{72180310-0907-4BBD-B9CF-93E4A5FD2FA6}" type="presParOf" srcId="{63B40B31-FEFD-4C0C-9943-2D4FD67E320D}" destId="{5E0B0A16-4FA7-483C-A656-33279DFB7906}" srcOrd="1" destOrd="0" presId="urn:microsoft.com/office/officeart/2008/layout/HorizontalMultiLevelHierarchy"/>
    <dgm:cxn modelId="{A28F55EF-9AFD-4F4A-9E2E-EAFD375DFCCF}" type="presParOf" srcId="{89627E07-2D6E-42D8-8949-292231B6DA35}" destId="{1E303BE5-8C4E-4D6C-8D5D-4241DDA33002}" srcOrd="4" destOrd="0" presId="urn:microsoft.com/office/officeart/2008/layout/HorizontalMultiLevelHierarchy"/>
    <dgm:cxn modelId="{55D1F099-D148-4C28-9102-5BC93E3796C5}" type="presParOf" srcId="{1E303BE5-8C4E-4D6C-8D5D-4241DDA33002}" destId="{D4715F85-B75F-4095-A134-BBC57DC404F9}" srcOrd="0" destOrd="0" presId="urn:microsoft.com/office/officeart/2008/layout/HorizontalMultiLevelHierarchy"/>
    <dgm:cxn modelId="{C7255FDF-E249-4D1A-A385-3DF9F2DF2931}" type="presParOf" srcId="{89627E07-2D6E-42D8-8949-292231B6DA35}" destId="{0667632E-C70C-4CF5-ADB5-47FB2C32623A}" srcOrd="5" destOrd="0" presId="urn:microsoft.com/office/officeart/2008/layout/HorizontalMultiLevelHierarchy"/>
    <dgm:cxn modelId="{6A1F85FB-4DDF-4720-9864-21923FCF8281}" type="presParOf" srcId="{0667632E-C70C-4CF5-ADB5-47FB2C32623A}" destId="{C8035992-0CE9-453D-9807-E5A8ACDCD961}" srcOrd="0" destOrd="0" presId="urn:microsoft.com/office/officeart/2008/layout/HorizontalMultiLevelHierarchy"/>
    <dgm:cxn modelId="{FE092EBD-5509-4552-9C00-7E114D21FA44}" type="presParOf" srcId="{0667632E-C70C-4CF5-ADB5-47FB2C32623A}" destId="{C1210582-A984-4356-8CDC-C925209FFCC0}" srcOrd="1" destOrd="0" presId="urn:microsoft.com/office/officeart/2008/layout/HorizontalMultiLevelHierarchy"/>
    <dgm:cxn modelId="{02A5BAE6-AB33-410E-AA4E-483784451CDA}" type="presParOf" srcId="{89627E07-2D6E-42D8-8949-292231B6DA35}" destId="{20711BEE-5C02-4217-A0BB-77D10EFBAF3F}" srcOrd="6" destOrd="0" presId="urn:microsoft.com/office/officeart/2008/layout/HorizontalMultiLevelHierarchy"/>
    <dgm:cxn modelId="{AADD5068-A0EC-42BF-AB09-F48542219A7D}" type="presParOf" srcId="{20711BEE-5C02-4217-A0BB-77D10EFBAF3F}" destId="{9D7E9818-8EB8-4DDC-9C62-34376A3AEEE7}" srcOrd="0" destOrd="0" presId="urn:microsoft.com/office/officeart/2008/layout/HorizontalMultiLevelHierarchy"/>
    <dgm:cxn modelId="{C250DF58-4700-4683-8844-4462ADAC69C2}" type="presParOf" srcId="{89627E07-2D6E-42D8-8949-292231B6DA35}" destId="{8A0E3044-B379-4E1B-83B8-384E90035C46}" srcOrd="7" destOrd="0" presId="urn:microsoft.com/office/officeart/2008/layout/HorizontalMultiLevelHierarchy"/>
    <dgm:cxn modelId="{42933F4B-FC8C-4BAD-88E1-BDB47C77BE33}" type="presParOf" srcId="{8A0E3044-B379-4E1B-83B8-384E90035C46}" destId="{5C0FFC2E-9658-463D-BC2A-4ADCE7CA5C1D}" srcOrd="0" destOrd="0" presId="urn:microsoft.com/office/officeart/2008/layout/HorizontalMultiLevelHierarchy"/>
    <dgm:cxn modelId="{EFD46091-4F84-4BEC-AA51-0DA8ECA71F15}" type="presParOf" srcId="{8A0E3044-B379-4E1B-83B8-384E90035C46}" destId="{CF8AFE6F-00CB-40FC-A8AA-FA0E6D10A150}" srcOrd="1" destOrd="0" presId="urn:microsoft.com/office/officeart/2008/layout/HorizontalMultiLevelHierarchy"/>
    <dgm:cxn modelId="{40656A67-E0F0-4448-A2E3-B0349753488A}" type="presParOf" srcId="{89627E07-2D6E-42D8-8949-292231B6DA35}" destId="{FC124218-4596-483D-A34F-BD6ACD5C501C}" srcOrd="8" destOrd="0" presId="urn:microsoft.com/office/officeart/2008/layout/HorizontalMultiLevelHierarchy"/>
    <dgm:cxn modelId="{22D403A3-8886-4E29-9EC1-0888AD0B38F0}" type="presParOf" srcId="{FC124218-4596-483D-A34F-BD6ACD5C501C}" destId="{655811E9-F96E-4FDD-B664-797052A74084}" srcOrd="0" destOrd="0" presId="urn:microsoft.com/office/officeart/2008/layout/HorizontalMultiLevelHierarchy"/>
    <dgm:cxn modelId="{3ECA1D3E-865C-45B0-BA78-078F5B8C8469}" type="presParOf" srcId="{89627E07-2D6E-42D8-8949-292231B6DA35}" destId="{A9B3667C-7104-49DF-9C7D-3407D3CA118F}" srcOrd="9" destOrd="0" presId="urn:microsoft.com/office/officeart/2008/layout/HorizontalMultiLevelHierarchy"/>
    <dgm:cxn modelId="{56E7A7C5-7A05-4F5E-B75A-1B03B1330ED1}" type="presParOf" srcId="{A9B3667C-7104-49DF-9C7D-3407D3CA118F}" destId="{F3DE0428-DD16-41E5-AE3A-A1AFAE6FE41F}" srcOrd="0" destOrd="0" presId="urn:microsoft.com/office/officeart/2008/layout/HorizontalMultiLevelHierarchy"/>
    <dgm:cxn modelId="{A649EBA9-4FE7-49E2-B79F-F283DE179327}" type="presParOf" srcId="{A9B3667C-7104-49DF-9C7D-3407D3CA118F}" destId="{3F678912-3D68-47AA-8C55-6B8EA809B976}" srcOrd="1" destOrd="0" presId="urn:microsoft.com/office/officeart/2008/layout/HorizontalMultiLevelHierarchy"/>
    <dgm:cxn modelId="{0FA6D4D1-A03C-42E1-AFF4-8862B3D48211}" type="presParOf" srcId="{89627E07-2D6E-42D8-8949-292231B6DA35}" destId="{E0925E36-CEBF-4693-B079-693B62BD2969}" srcOrd="10" destOrd="0" presId="urn:microsoft.com/office/officeart/2008/layout/HorizontalMultiLevelHierarchy"/>
    <dgm:cxn modelId="{59255C6F-E963-489E-BA78-A881F6C8B90F}" type="presParOf" srcId="{E0925E36-CEBF-4693-B079-693B62BD2969}" destId="{C37B1AB1-4687-4475-9400-CD37EE1119A4}" srcOrd="0" destOrd="0" presId="urn:microsoft.com/office/officeart/2008/layout/HorizontalMultiLevelHierarchy"/>
    <dgm:cxn modelId="{2D5E92FB-8773-4B8C-BE24-A821C3FA7A54}" type="presParOf" srcId="{89627E07-2D6E-42D8-8949-292231B6DA35}" destId="{CBC95CC4-FF07-4902-AD7E-45F90C991278}" srcOrd="11" destOrd="0" presId="urn:microsoft.com/office/officeart/2008/layout/HorizontalMultiLevelHierarchy"/>
    <dgm:cxn modelId="{864869B6-49B0-4953-9DAB-390191DAF397}" type="presParOf" srcId="{CBC95CC4-FF07-4902-AD7E-45F90C991278}" destId="{72C31AAC-AD52-4365-9DE4-D2401ACFDF75}" srcOrd="0" destOrd="0" presId="urn:microsoft.com/office/officeart/2008/layout/HorizontalMultiLevelHierarchy"/>
    <dgm:cxn modelId="{C1657CFF-51EC-40CA-9AED-A0AE7CD69952}" type="presParOf" srcId="{CBC95CC4-FF07-4902-AD7E-45F90C991278}" destId="{3359FE79-CF4D-44D0-AC60-A959B591FCE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B641A-01AE-467A-8182-F6C066F19435}" type="doc">
      <dgm:prSet loTypeId="urn:microsoft.com/office/officeart/2008/layout/HorizontalMultiLevelHierarchy" loCatId="hierarchy" qsTypeId="urn:microsoft.com/office/officeart/2005/8/quickstyle/3d2" qsCatId="3D" csTypeId="urn:microsoft.com/office/officeart/2005/8/colors/accent2_2" csCatId="accent2" phldr="1"/>
      <dgm:spPr/>
      <dgm:t>
        <a:bodyPr/>
        <a:lstStyle/>
        <a:p>
          <a:endParaRPr lang="tr-TR"/>
        </a:p>
      </dgm:t>
    </dgm:pt>
    <dgm:pt modelId="{6C45359D-7271-44E9-BE44-70E46CA02567}">
      <dgm:prSet phldrT="[Metin]"/>
      <dgm:spPr/>
      <dgm:t>
        <a:bodyPr/>
        <a:lstStyle/>
        <a:p>
          <a:r>
            <a:rPr lang="tr-TR" dirty="0" smtClean="0"/>
            <a:t>Bilimsel </a:t>
          </a:r>
          <a:r>
            <a:rPr lang="tr-TR" smtClean="0"/>
            <a:t>yayın değerlendirme</a:t>
          </a:r>
          <a:endParaRPr lang="tr-TR"/>
        </a:p>
      </dgm:t>
    </dgm:pt>
    <dgm:pt modelId="{59909B3C-D355-4715-8EC5-44B3D854D3C8}" type="parTrans" cxnId="{778469B8-D648-4E9C-8D8E-136659BF1A64}">
      <dgm:prSet/>
      <dgm:spPr/>
      <dgm:t>
        <a:bodyPr/>
        <a:lstStyle/>
        <a:p>
          <a:endParaRPr lang="tr-TR"/>
        </a:p>
      </dgm:t>
    </dgm:pt>
    <dgm:pt modelId="{CF83B892-EC54-4F5E-802C-2A4EBD46F4D4}" type="sibTrans" cxnId="{778469B8-D648-4E9C-8D8E-136659BF1A64}">
      <dgm:prSet/>
      <dgm:spPr/>
      <dgm:t>
        <a:bodyPr/>
        <a:lstStyle/>
        <a:p>
          <a:endParaRPr lang="tr-TR"/>
        </a:p>
      </dgm:t>
    </dgm:pt>
    <dgm:pt modelId="{9CDB54D7-6BEE-4A9B-8035-D804D4F9840E}">
      <dgm:prSet phldrT="[Metin]"/>
      <dgm:spPr/>
      <dgm:t>
        <a:bodyPr/>
        <a:lstStyle/>
        <a:p>
          <a:r>
            <a:rPr lang="tr-TR" b="1" dirty="0" smtClean="0"/>
            <a:t>Hakem değerlendirmelerinin alınması</a:t>
          </a:r>
          <a:endParaRPr lang="tr-TR" b="1" dirty="0"/>
        </a:p>
      </dgm:t>
    </dgm:pt>
    <dgm:pt modelId="{40E75E2E-E608-468D-B520-D8CC16CDB5D0}" type="parTrans" cxnId="{CC0A76C2-1AED-4719-9C49-B2AD9CFC65ED}">
      <dgm:prSet/>
      <dgm:spPr/>
      <dgm:t>
        <a:bodyPr/>
        <a:lstStyle/>
        <a:p>
          <a:endParaRPr lang="tr-TR"/>
        </a:p>
      </dgm:t>
    </dgm:pt>
    <dgm:pt modelId="{85234169-8B83-434D-BBAC-76DE5226840A}" type="sibTrans" cxnId="{CC0A76C2-1AED-4719-9C49-B2AD9CFC65ED}">
      <dgm:prSet/>
      <dgm:spPr/>
      <dgm:t>
        <a:bodyPr/>
        <a:lstStyle/>
        <a:p>
          <a:endParaRPr lang="tr-TR"/>
        </a:p>
      </dgm:t>
    </dgm:pt>
    <dgm:pt modelId="{4EF92919-FA17-4247-9C0D-34B4D8CF12BD}">
      <dgm:prSet phldrT="[Metin]"/>
      <dgm:spPr/>
      <dgm:t>
        <a:bodyPr/>
        <a:lstStyle/>
        <a:p>
          <a:r>
            <a:rPr lang="tr-TR" b="1" dirty="0" smtClean="0"/>
            <a:t>Makalenin kabul edilmesi</a:t>
          </a:r>
          <a:endParaRPr lang="tr-TR" b="1" dirty="0"/>
        </a:p>
      </dgm:t>
    </dgm:pt>
    <dgm:pt modelId="{F2DD67B6-5C30-4AB6-A289-EBACA0399177}" type="parTrans" cxnId="{CDD50E77-9FED-4F59-A4BA-465612DDBEEF}">
      <dgm:prSet/>
      <dgm:spPr/>
      <dgm:t>
        <a:bodyPr/>
        <a:lstStyle/>
        <a:p>
          <a:endParaRPr lang="tr-TR"/>
        </a:p>
      </dgm:t>
    </dgm:pt>
    <dgm:pt modelId="{3C2B0A81-9050-4D8F-A427-BA0F02098826}" type="sibTrans" cxnId="{CDD50E77-9FED-4F59-A4BA-465612DDBEEF}">
      <dgm:prSet/>
      <dgm:spPr/>
      <dgm:t>
        <a:bodyPr/>
        <a:lstStyle/>
        <a:p>
          <a:endParaRPr lang="tr-TR"/>
        </a:p>
      </dgm:t>
    </dgm:pt>
    <dgm:pt modelId="{07BCD4D9-77D8-4488-B31D-13499CA95F45}">
      <dgm:prSet phldrT="[Metin]"/>
      <dgm:spPr/>
      <dgm:t>
        <a:bodyPr/>
        <a:lstStyle/>
        <a:p>
          <a:r>
            <a:rPr lang="tr-TR" b="1" dirty="0" smtClean="0"/>
            <a:t>Kötüye kullanma durumunu yönetme</a:t>
          </a:r>
          <a:endParaRPr lang="tr-TR" b="1" dirty="0"/>
        </a:p>
      </dgm:t>
    </dgm:pt>
    <dgm:pt modelId="{B00BB883-CD61-418A-850E-5E19F088D823}" type="parTrans" cxnId="{4058927F-BE8E-439D-9F1E-B7A78A9D3665}">
      <dgm:prSet/>
      <dgm:spPr/>
      <dgm:t>
        <a:bodyPr/>
        <a:lstStyle/>
        <a:p>
          <a:endParaRPr lang="tr-TR"/>
        </a:p>
      </dgm:t>
    </dgm:pt>
    <dgm:pt modelId="{67A1FB47-4DD0-4938-8E3D-E16C1DD92E7B}" type="sibTrans" cxnId="{4058927F-BE8E-439D-9F1E-B7A78A9D3665}">
      <dgm:prSet/>
      <dgm:spPr/>
      <dgm:t>
        <a:bodyPr/>
        <a:lstStyle/>
        <a:p>
          <a:endParaRPr lang="tr-TR"/>
        </a:p>
      </dgm:t>
    </dgm:pt>
    <dgm:pt modelId="{1031FF15-3A28-42AE-B489-8E0B79676C29}">
      <dgm:prSet phldrT="[Metin]"/>
      <dgm:spPr/>
      <dgm:t>
        <a:bodyPr/>
        <a:lstStyle/>
        <a:p>
          <a:r>
            <a:rPr lang="tr-TR" b="1" dirty="0" smtClean="0"/>
            <a:t>Editörün karar vermesi</a:t>
          </a:r>
          <a:endParaRPr lang="tr-TR" b="1" dirty="0"/>
        </a:p>
      </dgm:t>
    </dgm:pt>
    <dgm:pt modelId="{9F1FC8E5-44A9-4098-B25E-E86731B154DE}" type="parTrans" cxnId="{0558EEDB-13A6-475B-BAD8-33D65BEE386C}">
      <dgm:prSet/>
      <dgm:spPr/>
      <dgm:t>
        <a:bodyPr/>
        <a:lstStyle/>
        <a:p>
          <a:endParaRPr lang="tr-TR"/>
        </a:p>
      </dgm:t>
    </dgm:pt>
    <dgm:pt modelId="{F07FCB6C-AF21-471D-988D-7F1D959DE635}" type="sibTrans" cxnId="{0558EEDB-13A6-475B-BAD8-33D65BEE386C}">
      <dgm:prSet/>
      <dgm:spPr/>
      <dgm:t>
        <a:bodyPr/>
        <a:lstStyle/>
        <a:p>
          <a:endParaRPr lang="tr-TR"/>
        </a:p>
      </dgm:t>
    </dgm:pt>
    <dgm:pt modelId="{530EBE47-EDD0-4BA6-BD1A-9DD4B7F35ADE}">
      <dgm:prSet phldrT="[Metin]"/>
      <dgm:spPr/>
      <dgm:t>
        <a:bodyPr/>
        <a:lstStyle/>
        <a:p>
          <a:r>
            <a:rPr lang="tr-TR" b="1" dirty="0" smtClean="0"/>
            <a:t>Yazarlara geri bildirim</a:t>
          </a:r>
          <a:endParaRPr lang="tr-TR" b="1" dirty="0"/>
        </a:p>
      </dgm:t>
    </dgm:pt>
    <dgm:pt modelId="{38BF3C85-E3F8-4FF2-B555-44BE8619DB65}" type="parTrans" cxnId="{D6E1050B-9873-4E4A-8543-309A262F4F8E}">
      <dgm:prSet/>
      <dgm:spPr/>
      <dgm:t>
        <a:bodyPr/>
        <a:lstStyle/>
        <a:p>
          <a:endParaRPr lang="tr-TR"/>
        </a:p>
      </dgm:t>
    </dgm:pt>
    <dgm:pt modelId="{DF0A9BA6-D584-4AD9-A34C-777E458C0A50}" type="sibTrans" cxnId="{D6E1050B-9873-4E4A-8543-309A262F4F8E}">
      <dgm:prSet/>
      <dgm:spPr/>
      <dgm:t>
        <a:bodyPr/>
        <a:lstStyle/>
        <a:p>
          <a:endParaRPr lang="tr-TR"/>
        </a:p>
      </dgm:t>
    </dgm:pt>
    <dgm:pt modelId="{32A3D1E0-DCFE-45C9-BAF7-8CA4D7175DF8}">
      <dgm:prSet phldrT="[Metin]"/>
      <dgm:spPr/>
      <dgm:t>
        <a:bodyPr/>
        <a:lstStyle/>
        <a:p>
          <a:r>
            <a:rPr lang="tr-TR" b="1" dirty="0" smtClean="0"/>
            <a:t>Makalenin gözden geçirilmesi</a:t>
          </a:r>
          <a:endParaRPr lang="tr-TR" b="1" dirty="0"/>
        </a:p>
      </dgm:t>
    </dgm:pt>
    <dgm:pt modelId="{BFA85C9F-23E0-41C5-A2CF-7F431783EED3}" type="parTrans" cxnId="{C017B360-3FD7-423C-A8E0-3E2703AB8C13}">
      <dgm:prSet/>
      <dgm:spPr/>
      <dgm:t>
        <a:bodyPr/>
        <a:lstStyle/>
        <a:p>
          <a:endParaRPr lang="tr-TR"/>
        </a:p>
      </dgm:t>
    </dgm:pt>
    <dgm:pt modelId="{F8F128D0-09C6-4B04-B5AC-5946C2BCAACB}" type="sibTrans" cxnId="{C017B360-3FD7-423C-A8E0-3E2703AB8C13}">
      <dgm:prSet/>
      <dgm:spPr/>
      <dgm:t>
        <a:bodyPr/>
        <a:lstStyle/>
        <a:p>
          <a:endParaRPr lang="tr-TR"/>
        </a:p>
      </dgm:t>
    </dgm:pt>
    <dgm:pt modelId="{74A56E11-DE75-4748-A670-95ED3924CF0E}" type="pres">
      <dgm:prSet presAssocID="{52FB641A-01AE-467A-8182-F6C066F19435}" presName="Name0" presStyleCnt="0">
        <dgm:presLayoutVars>
          <dgm:chPref val="1"/>
          <dgm:dir/>
          <dgm:animOne val="branch"/>
          <dgm:animLvl val="lvl"/>
          <dgm:resizeHandles val="exact"/>
        </dgm:presLayoutVars>
      </dgm:prSet>
      <dgm:spPr/>
      <dgm:t>
        <a:bodyPr/>
        <a:lstStyle/>
        <a:p>
          <a:endParaRPr lang="tr-TR"/>
        </a:p>
      </dgm:t>
    </dgm:pt>
    <dgm:pt modelId="{03C87476-0F29-4520-9314-6CFC892C9BE9}" type="pres">
      <dgm:prSet presAssocID="{6C45359D-7271-44E9-BE44-70E46CA02567}" presName="root1" presStyleCnt="0"/>
      <dgm:spPr/>
    </dgm:pt>
    <dgm:pt modelId="{6A6F7594-ABFE-4457-801F-2C36980B0DBC}" type="pres">
      <dgm:prSet presAssocID="{6C45359D-7271-44E9-BE44-70E46CA02567}" presName="LevelOneTextNode" presStyleLbl="node0" presStyleIdx="0" presStyleCnt="1">
        <dgm:presLayoutVars>
          <dgm:chPref val="3"/>
        </dgm:presLayoutVars>
      </dgm:prSet>
      <dgm:spPr/>
      <dgm:t>
        <a:bodyPr/>
        <a:lstStyle/>
        <a:p>
          <a:endParaRPr lang="tr-TR"/>
        </a:p>
      </dgm:t>
    </dgm:pt>
    <dgm:pt modelId="{89627E07-2D6E-42D8-8949-292231B6DA35}" type="pres">
      <dgm:prSet presAssocID="{6C45359D-7271-44E9-BE44-70E46CA02567}" presName="level2hierChild" presStyleCnt="0"/>
      <dgm:spPr/>
    </dgm:pt>
    <dgm:pt modelId="{55837BC0-0425-4ECB-BFF2-421E6838877C}" type="pres">
      <dgm:prSet presAssocID="{40E75E2E-E608-468D-B520-D8CC16CDB5D0}" presName="conn2-1" presStyleLbl="parChTrans1D2" presStyleIdx="0" presStyleCnt="6"/>
      <dgm:spPr/>
      <dgm:t>
        <a:bodyPr/>
        <a:lstStyle/>
        <a:p>
          <a:endParaRPr lang="tr-TR"/>
        </a:p>
      </dgm:t>
    </dgm:pt>
    <dgm:pt modelId="{31D0AD62-9563-4160-943B-7671E1373C9F}" type="pres">
      <dgm:prSet presAssocID="{40E75E2E-E608-468D-B520-D8CC16CDB5D0}" presName="connTx" presStyleLbl="parChTrans1D2" presStyleIdx="0" presStyleCnt="6"/>
      <dgm:spPr/>
      <dgm:t>
        <a:bodyPr/>
        <a:lstStyle/>
        <a:p>
          <a:endParaRPr lang="tr-TR"/>
        </a:p>
      </dgm:t>
    </dgm:pt>
    <dgm:pt modelId="{6498E813-7A32-46F7-9F7F-7EAD82E8BBD6}" type="pres">
      <dgm:prSet presAssocID="{9CDB54D7-6BEE-4A9B-8035-D804D4F9840E}" presName="root2" presStyleCnt="0"/>
      <dgm:spPr/>
    </dgm:pt>
    <dgm:pt modelId="{80944D94-EB7B-4B47-9177-021B98CB4A71}" type="pres">
      <dgm:prSet presAssocID="{9CDB54D7-6BEE-4A9B-8035-D804D4F9840E}" presName="LevelTwoTextNode" presStyleLbl="node2" presStyleIdx="0" presStyleCnt="6">
        <dgm:presLayoutVars>
          <dgm:chPref val="3"/>
        </dgm:presLayoutVars>
      </dgm:prSet>
      <dgm:spPr/>
      <dgm:t>
        <a:bodyPr/>
        <a:lstStyle/>
        <a:p>
          <a:endParaRPr lang="tr-TR"/>
        </a:p>
      </dgm:t>
    </dgm:pt>
    <dgm:pt modelId="{BCEB0868-8156-4C8D-BF33-2BAFBD2DCB4A}" type="pres">
      <dgm:prSet presAssocID="{9CDB54D7-6BEE-4A9B-8035-D804D4F9840E}" presName="level3hierChild" presStyleCnt="0"/>
      <dgm:spPr/>
    </dgm:pt>
    <dgm:pt modelId="{E25D9EBE-EB04-4E1E-8CF7-5C3B844909C3}" type="pres">
      <dgm:prSet presAssocID="{9F1FC8E5-44A9-4098-B25E-E86731B154DE}" presName="conn2-1" presStyleLbl="parChTrans1D2" presStyleIdx="1" presStyleCnt="6"/>
      <dgm:spPr/>
      <dgm:t>
        <a:bodyPr/>
        <a:lstStyle/>
        <a:p>
          <a:endParaRPr lang="tr-TR"/>
        </a:p>
      </dgm:t>
    </dgm:pt>
    <dgm:pt modelId="{2913CDAA-FC95-4ECB-B652-FE9211156912}" type="pres">
      <dgm:prSet presAssocID="{9F1FC8E5-44A9-4098-B25E-E86731B154DE}" presName="connTx" presStyleLbl="parChTrans1D2" presStyleIdx="1" presStyleCnt="6"/>
      <dgm:spPr/>
      <dgm:t>
        <a:bodyPr/>
        <a:lstStyle/>
        <a:p>
          <a:endParaRPr lang="tr-TR"/>
        </a:p>
      </dgm:t>
    </dgm:pt>
    <dgm:pt modelId="{63B40B31-FEFD-4C0C-9943-2D4FD67E320D}" type="pres">
      <dgm:prSet presAssocID="{1031FF15-3A28-42AE-B489-8E0B79676C29}" presName="root2" presStyleCnt="0"/>
      <dgm:spPr/>
    </dgm:pt>
    <dgm:pt modelId="{CA2FC97F-4D48-4BDA-B1BC-054067BAD743}" type="pres">
      <dgm:prSet presAssocID="{1031FF15-3A28-42AE-B489-8E0B79676C29}" presName="LevelTwoTextNode" presStyleLbl="node2" presStyleIdx="1" presStyleCnt="6">
        <dgm:presLayoutVars>
          <dgm:chPref val="3"/>
        </dgm:presLayoutVars>
      </dgm:prSet>
      <dgm:spPr/>
      <dgm:t>
        <a:bodyPr/>
        <a:lstStyle/>
        <a:p>
          <a:endParaRPr lang="tr-TR"/>
        </a:p>
      </dgm:t>
    </dgm:pt>
    <dgm:pt modelId="{5E0B0A16-4FA7-483C-A656-33279DFB7906}" type="pres">
      <dgm:prSet presAssocID="{1031FF15-3A28-42AE-B489-8E0B79676C29}" presName="level3hierChild" presStyleCnt="0"/>
      <dgm:spPr/>
    </dgm:pt>
    <dgm:pt modelId="{1E303BE5-8C4E-4D6C-8D5D-4241DDA33002}" type="pres">
      <dgm:prSet presAssocID="{38BF3C85-E3F8-4FF2-B555-44BE8619DB65}" presName="conn2-1" presStyleLbl="parChTrans1D2" presStyleIdx="2" presStyleCnt="6"/>
      <dgm:spPr/>
      <dgm:t>
        <a:bodyPr/>
        <a:lstStyle/>
        <a:p>
          <a:endParaRPr lang="tr-TR"/>
        </a:p>
      </dgm:t>
    </dgm:pt>
    <dgm:pt modelId="{D4715F85-B75F-4095-A134-BBC57DC404F9}" type="pres">
      <dgm:prSet presAssocID="{38BF3C85-E3F8-4FF2-B555-44BE8619DB65}" presName="connTx" presStyleLbl="parChTrans1D2" presStyleIdx="2" presStyleCnt="6"/>
      <dgm:spPr/>
      <dgm:t>
        <a:bodyPr/>
        <a:lstStyle/>
        <a:p>
          <a:endParaRPr lang="tr-TR"/>
        </a:p>
      </dgm:t>
    </dgm:pt>
    <dgm:pt modelId="{0667632E-C70C-4CF5-ADB5-47FB2C32623A}" type="pres">
      <dgm:prSet presAssocID="{530EBE47-EDD0-4BA6-BD1A-9DD4B7F35ADE}" presName="root2" presStyleCnt="0"/>
      <dgm:spPr/>
    </dgm:pt>
    <dgm:pt modelId="{C8035992-0CE9-453D-9807-E5A8ACDCD961}" type="pres">
      <dgm:prSet presAssocID="{530EBE47-EDD0-4BA6-BD1A-9DD4B7F35ADE}" presName="LevelTwoTextNode" presStyleLbl="node2" presStyleIdx="2" presStyleCnt="6">
        <dgm:presLayoutVars>
          <dgm:chPref val="3"/>
        </dgm:presLayoutVars>
      </dgm:prSet>
      <dgm:spPr/>
      <dgm:t>
        <a:bodyPr/>
        <a:lstStyle/>
        <a:p>
          <a:endParaRPr lang="tr-TR"/>
        </a:p>
      </dgm:t>
    </dgm:pt>
    <dgm:pt modelId="{C1210582-A984-4356-8CDC-C925209FFCC0}" type="pres">
      <dgm:prSet presAssocID="{530EBE47-EDD0-4BA6-BD1A-9DD4B7F35ADE}" presName="level3hierChild" presStyleCnt="0"/>
      <dgm:spPr/>
    </dgm:pt>
    <dgm:pt modelId="{20711BEE-5C02-4217-A0BB-77D10EFBAF3F}" type="pres">
      <dgm:prSet presAssocID="{BFA85C9F-23E0-41C5-A2CF-7F431783EED3}" presName="conn2-1" presStyleLbl="parChTrans1D2" presStyleIdx="3" presStyleCnt="6"/>
      <dgm:spPr/>
      <dgm:t>
        <a:bodyPr/>
        <a:lstStyle/>
        <a:p>
          <a:endParaRPr lang="tr-TR"/>
        </a:p>
      </dgm:t>
    </dgm:pt>
    <dgm:pt modelId="{9D7E9818-8EB8-4DDC-9C62-34376A3AEEE7}" type="pres">
      <dgm:prSet presAssocID="{BFA85C9F-23E0-41C5-A2CF-7F431783EED3}" presName="connTx" presStyleLbl="parChTrans1D2" presStyleIdx="3" presStyleCnt="6"/>
      <dgm:spPr/>
      <dgm:t>
        <a:bodyPr/>
        <a:lstStyle/>
        <a:p>
          <a:endParaRPr lang="tr-TR"/>
        </a:p>
      </dgm:t>
    </dgm:pt>
    <dgm:pt modelId="{8A0E3044-B379-4E1B-83B8-384E90035C46}" type="pres">
      <dgm:prSet presAssocID="{32A3D1E0-DCFE-45C9-BAF7-8CA4D7175DF8}" presName="root2" presStyleCnt="0"/>
      <dgm:spPr/>
    </dgm:pt>
    <dgm:pt modelId="{5C0FFC2E-9658-463D-BC2A-4ADCE7CA5C1D}" type="pres">
      <dgm:prSet presAssocID="{32A3D1E0-DCFE-45C9-BAF7-8CA4D7175DF8}" presName="LevelTwoTextNode" presStyleLbl="node2" presStyleIdx="3" presStyleCnt="6">
        <dgm:presLayoutVars>
          <dgm:chPref val="3"/>
        </dgm:presLayoutVars>
      </dgm:prSet>
      <dgm:spPr/>
      <dgm:t>
        <a:bodyPr/>
        <a:lstStyle/>
        <a:p>
          <a:endParaRPr lang="tr-TR"/>
        </a:p>
      </dgm:t>
    </dgm:pt>
    <dgm:pt modelId="{CF8AFE6F-00CB-40FC-A8AA-FA0E6D10A150}" type="pres">
      <dgm:prSet presAssocID="{32A3D1E0-DCFE-45C9-BAF7-8CA4D7175DF8}" presName="level3hierChild" presStyleCnt="0"/>
      <dgm:spPr/>
    </dgm:pt>
    <dgm:pt modelId="{FC124218-4596-483D-A34F-BD6ACD5C501C}" type="pres">
      <dgm:prSet presAssocID="{F2DD67B6-5C30-4AB6-A289-EBACA0399177}" presName="conn2-1" presStyleLbl="parChTrans1D2" presStyleIdx="4" presStyleCnt="6"/>
      <dgm:spPr/>
      <dgm:t>
        <a:bodyPr/>
        <a:lstStyle/>
        <a:p>
          <a:endParaRPr lang="tr-TR"/>
        </a:p>
      </dgm:t>
    </dgm:pt>
    <dgm:pt modelId="{655811E9-F96E-4FDD-B664-797052A74084}" type="pres">
      <dgm:prSet presAssocID="{F2DD67B6-5C30-4AB6-A289-EBACA0399177}" presName="connTx" presStyleLbl="parChTrans1D2" presStyleIdx="4" presStyleCnt="6"/>
      <dgm:spPr/>
      <dgm:t>
        <a:bodyPr/>
        <a:lstStyle/>
        <a:p>
          <a:endParaRPr lang="tr-TR"/>
        </a:p>
      </dgm:t>
    </dgm:pt>
    <dgm:pt modelId="{A9B3667C-7104-49DF-9C7D-3407D3CA118F}" type="pres">
      <dgm:prSet presAssocID="{4EF92919-FA17-4247-9C0D-34B4D8CF12BD}" presName="root2" presStyleCnt="0"/>
      <dgm:spPr/>
    </dgm:pt>
    <dgm:pt modelId="{F3DE0428-DD16-41E5-AE3A-A1AFAE6FE41F}" type="pres">
      <dgm:prSet presAssocID="{4EF92919-FA17-4247-9C0D-34B4D8CF12BD}" presName="LevelTwoTextNode" presStyleLbl="node2" presStyleIdx="4" presStyleCnt="6">
        <dgm:presLayoutVars>
          <dgm:chPref val="3"/>
        </dgm:presLayoutVars>
      </dgm:prSet>
      <dgm:spPr/>
      <dgm:t>
        <a:bodyPr/>
        <a:lstStyle/>
        <a:p>
          <a:endParaRPr lang="tr-TR"/>
        </a:p>
      </dgm:t>
    </dgm:pt>
    <dgm:pt modelId="{3F678912-3D68-47AA-8C55-6B8EA809B976}" type="pres">
      <dgm:prSet presAssocID="{4EF92919-FA17-4247-9C0D-34B4D8CF12BD}" presName="level3hierChild" presStyleCnt="0"/>
      <dgm:spPr/>
    </dgm:pt>
    <dgm:pt modelId="{E0925E36-CEBF-4693-B079-693B62BD2969}" type="pres">
      <dgm:prSet presAssocID="{B00BB883-CD61-418A-850E-5E19F088D823}" presName="conn2-1" presStyleLbl="parChTrans1D2" presStyleIdx="5" presStyleCnt="6"/>
      <dgm:spPr/>
      <dgm:t>
        <a:bodyPr/>
        <a:lstStyle/>
        <a:p>
          <a:endParaRPr lang="tr-TR"/>
        </a:p>
      </dgm:t>
    </dgm:pt>
    <dgm:pt modelId="{C37B1AB1-4687-4475-9400-CD37EE1119A4}" type="pres">
      <dgm:prSet presAssocID="{B00BB883-CD61-418A-850E-5E19F088D823}" presName="connTx" presStyleLbl="parChTrans1D2" presStyleIdx="5" presStyleCnt="6"/>
      <dgm:spPr/>
      <dgm:t>
        <a:bodyPr/>
        <a:lstStyle/>
        <a:p>
          <a:endParaRPr lang="tr-TR"/>
        </a:p>
      </dgm:t>
    </dgm:pt>
    <dgm:pt modelId="{CBC95CC4-FF07-4902-AD7E-45F90C991278}" type="pres">
      <dgm:prSet presAssocID="{07BCD4D9-77D8-4488-B31D-13499CA95F45}" presName="root2" presStyleCnt="0"/>
      <dgm:spPr/>
    </dgm:pt>
    <dgm:pt modelId="{72C31AAC-AD52-4365-9DE4-D2401ACFDF75}" type="pres">
      <dgm:prSet presAssocID="{07BCD4D9-77D8-4488-B31D-13499CA95F45}" presName="LevelTwoTextNode" presStyleLbl="node2" presStyleIdx="5" presStyleCnt="6">
        <dgm:presLayoutVars>
          <dgm:chPref val="3"/>
        </dgm:presLayoutVars>
      </dgm:prSet>
      <dgm:spPr/>
      <dgm:t>
        <a:bodyPr/>
        <a:lstStyle/>
        <a:p>
          <a:endParaRPr lang="tr-TR"/>
        </a:p>
      </dgm:t>
    </dgm:pt>
    <dgm:pt modelId="{3359FE79-CF4D-44D0-AC60-A959B591FCE7}" type="pres">
      <dgm:prSet presAssocID="{07BCD4D9-77D8-4488-B31D-13499CA95F45}" presName="level3hierChild" presStyleCnt="0"/>
      <dgm:spPr/>
    </dgm:pt>
  </dgm:ptLst>
  <dgm:cxnLst>
    <dgm:cxn modelId="{936E1E4F-1EFB-406B-9D46-C0074E5FC268}" type="presOf" srcId="{52FB641A-01AE-467A-8182-F6C066F19435}" destId="{74A56E11-DE75-4748-A670-95ED3924CF0E}" srcOrd="0" destOrd="0" presId="urn:microsoft.com/office/officeart/2008/layout/HorizontalMultiLevelHierarchy"/>
    <dgm:cxn modelId="{0558EEDB-13A6-475B-BAD8-33D65BEE386C}" srcId="{6C45359D-7271-44E9-BE44-70E46CA02567}" destId="{1031FF15-3A28-42AE-B489-8E0B79676C29}" srcOrd="1" destOrd="0" parTransId="{9F1FC8E5-44A9-4098-B25E-E86731B154DE}" sibTransId="{F07FCB6C-AF21-471D-988D-7F1D959DE635}"/>
    <dgm:cxn modelId="{3C37F948-FA5E-4D30-A767-9062ECA0BE20}" type="presOf" srcId="{6C45359D-7271-44E9-BE44-70E46CA02567}" destId="{6A6F7594-ABFE-4457-801F-2C36980B0DBC}" srcOrd="0" destOrd="0" presId="urn:microsoft.com/office/officeart/2008/layout/HorizontalMultiLevelHierarchy"/>
    <dgm:cxn modelId="{A19A6928-0A23-4822-902D-60B84F500C07}" type="presOf" srcId="{F2DD67B6-5C30-4AB6-A289-EBACA0399177}" destId="{FC124218-4596-483D-A34F-BD6ACD5C501C}" srcOrd="0" destOrd="0" presId="urn:microsoft.com/office/officeart/2008/layout/HorizontalMultiLevelHierarchy"/>
    <dgm:cxn modelId="{4058927F-BE8E-439D-9F1E-B7A78A9D3665}" srcId="{6C45359D-7271-44E9-BE44-70E46CA02567}" destId="{07BCD4D9-77D8-4488-B31D-13499CA95F45}" srcOrd="5" destOrd="0" parTransId="{B00BB883-CD61-418A-850E-5E19F088D823}" sibTransId="{67A1FB47-4DD0-4938-8E3D-E16C1DD92E7B}"/>
    <dgm:cxn modelId="{FA717B36-FE3E-498D-9A89-E56E415C80E0}" type="presOf" srcId="{38BF3C85-E3F8-4FF2-B555-44BE8619DB65}" destId="{D4715F85-B75F-4095-A134-BBC57DC404F9}" srcOrd="1" destOrd="0" presId="urn:microsoft.com/office/officeart/2008/layout/HorizontalMultiLevelHierarchy"/>
    <dgm:cxn modelId="{CC0A76C2-1AED-4719-9C49-B2AD9CFC65ED}" srcId="{6C45359D-7271-44E9-BE44-70E46CA02567}" destId="{9CDB54D7-6BEE-4A9B-8035-D804D4F9840E}" srcOrd="0" destOrd="0" parTransId="{40E75E2E-E608-468D-B520-D8CC16CDB5D0}" sibTransId="{85234169-8B83-434D-BBAC-76DE5226840A}"/>
    <dgm:cxn modelId="{A770ADF0-4FA2-41FB-B005-7B14B85861B2}" type="presOf" srcId="{B00BB883-CD61-418A-850E-5E19F088D823}" destId="{E0925E36-CEBF-4693-B079-693B62BD2969}" srcOrd="0" destOrd="0" presId="urn:microsoft.com/office/officeart/2008/layout/HorizontalMultiLevelHierarchy"/>
    <dgm:cxn modelId="{0032E832-7CE8-4C9F-A808-AA435CE26EB8}" type="presOf" srcId="{B00BB883-CD61-418A-850E-5E19F088D823}" destId="{C37B1AB1-4687-4475-9400-CD37EE1119A4}" srcOrd="1" destOrd="0" presId="urn:microsoft.com/office/officeart/2008/layout/HorizontalMultiLevelHierarchy"/>
    <dgm:cxn modelId="{9386A195-CCBD-4CFB-80D5-1CAECFBAB81F}" type="presOf" srcId="{4EF92919-FA17-4247-9C0D-34B4D8CF12BD}" destId="{F3DE0428-DD16-41E5-AE3A-A1AFAE6FE41F}" srcOrd="0" destOrd="0" presId="urn:microsoft.com/office/officeart/2008/layout/HorizontalMultiLevelHierarchy"/>
    <dgm:cxn modelId="{0F506E08-6010-4F30-A695-C3D27664E8EA}" type="presOf" srcId="{530EBE47-EDD0-4BA6-BD1A-9DD4B7F35ADE}" destId="{C8035992-0CE9-453D-9807-E5A8ACDCD961}" srcOrd="0" destOrd="0" presId="urn:microsoft.com/office/officeart/2008/layout/HorizontalMultiLevelHierarchy"/>
    <dgm:cxn modelId="{D2FE61F0-6973-41BF-80B4-6117D47A7AB2}" type="presOf" srcId="{F2DD67B6-5C30-4AB6-A289-EBACA0399177}" destId="{655811E9-F96E-4FDD-B664-797052A74084}" srcOrd="1" destOrd="0" presId="urn:microsoft.com/office/officeart/2008/layout/HorizontalMultiLevelHierarchy"/>
    <dgm:cxn modelId="{D6E1050B-9873-4E4A-8543-309A262F4F8E}" srcId="{6C45359D-7271-44E9-BE44-70E46CA02567}" destId="{530EBE47-EDD0-4BA6-BD1A-9DD4B7F35ADE}" srcOrd="2" destOrd="0" parTransId="{38BF3C85-E3F8-4FF2-B555-44BE8619DB65}" sibTransId="{DF0A9BA6-D584-4AD9-A34C-777E458C0A50}"/>
    <dgm:cxn modelId="{DF5F51ED-D528-4436-8C38-117961ED2524}" type="presOf" srcId="{40E75E2E-E608-468D-B520-D8CC16CDB5D0}" destId="{31D0AD62-9563-4160-943B-7671E1373C9F}" srcOrd="1" destOrd="0" presId="urn:microsoft.com/office/officeart/2008/layout/HorizontalMultiLevelHierarchy"/>
    <dgm:cxn modelId="{BB123619-7B9B-4511-9363-97E3F5899CC7}" type="presOf" srcId="{BFA85C9F-23E0-41C5-A2CF-7F431783EED3}" destId="{9D7E9818-8EB8-4DDC-9C62-34376A3AEEE7}" srcOrd="1" destOrd="0" presId="urn:microsoft.com/office/officeart/2008/layout/HorizontalMultiLevelHierarchy"/>
    <dgm:cxn modelId="{A414045F-400C-4DF4-A7DB-0849AB8B5F78}" type="presOf" srcId="{07BCD4D9-77D8-4488-B31D-13499CA95F45}" destId="{72C31AAC-AD52-4365-9DE4-D2401ACFDF75}" srcOrd="0" destOrd="0" presId="urn:microsoft.com/office/officeart/2008/layout/HorizontalMultiLevelHierarchy"/>
    <dgm:cxn modelId="{C017B360-3FD7-423C-A8E0-3E2703AB8C13}" srcId="{6C45359D-7271-44E9-BE44-70E46CA02567}" destId="{32A3D1E0-DCFE-45C9-BAF7-8CA4D7175DF8}" srcOrd="3" destOrd="0" parTransId="{BFA85C9F-23E0-41C5-A2CF-7F431783EED3}" sibTransId="{F8F128D0-09C6-4B04-B5AC-5946C2BCAACB}"/>
    <dgm:cxn modelId="{AB652482-295D-49C3-BDC6-4BCB90D67D15}" type="presOf" srcId="{40E75E2E-E608-468D-B520-D8CC16CDB5D0}" destId="{55837BC0-0425-4ECB-BFF2-421E6838877C}" srcOrd="0" destOrd="0" presId="urn:microsoft.com/office/officeart/2008/layout/HorizontalMultiLevelHierarchy"/>
    <dgm:cxn modelId="{CDD50E77-9FED-4F59-A4BA-465612DDBEEF}" srcId="{6C45359D-7271-44E9-BE44-70E46CA02567}" destId="{4EF92919-FA17-4247-9C0D-34B4D8CF12BD}" srcOrd="4" destOrd="0" parTransId="{F2DD67B6-5C30-4AB6-A289-EBACA0399177}" sibTransId="{3C2B0A81-9050-4D8F-A427-BA0F02098826}"/>
    <dgm:cxn modelId="{228CD6A8-0DD1-4F20-8E69-68C5B4F55841}" type="presOf" srcId="{9CDB54D7-6BEE-4A9B-8035-D804D4F9840E}" destId="{80944D94-EB7B-4B47-9177-021B98CB4A71}" srcOrd="0" destOrd="0" presId="urn:microsoft.com/office/officeart/2008/layout/HorizontalMultiLevelHierarchy"/>
    <dgm:cxn modelId="{77A9D180-3186-4CE1-BD24-5E66E121E1AA}" type="presOf" srcId="{BFA85C9F-23E0-41C5-A2CF-7F431783EED3}" destId="{20711BEE-5C02-4217-A0BB-77D10EFBAF3F}" srcOrd="0" destOrd="0" presId="urn:microsoft.com/office/officeart/2008/layout/HorizontalMultiLevelHierarchy"/>
    <dgm:cxn modelId="{2A38C465-CEEB-4522-8A21-4EAE6315206B}" type="presOf" srcId="{38BF3C85-E3F8-4FF2-B555-44BE8619DB65}" destId="{1E303BE5-8C4E-4D6C-8D5D-4241DDA33002}" srcOrd="0" destOrd="0" presId="urn:microsoft.com/office/officeart/2008/layout/HorizontalMultiLevelHierarchy"/>
    <dgm:cxn modelId="{26B3BCF0-434B-4B02-B06A-27575EB48919}" type="presOf" srcId="{32A3D1E0-DCFE-45C9-BAF7-8CA4D7175DF8}" destId="{5C0FFC2E-9658-463D-BC2A-4ADCE7CA5C1D}" srcOrd="0" destOrd="0" presId="urn:microsoft.com/office/officeart/2008/layout/HorizontalMultiLevelHierarchy"/>
    <dgm:cxn modelId="{3C8AD8E3-D685-456B-ABB1-11934CBEEA5F}" type="presOf" srcId="{9F1FC8E5-44A9-4098-B25E-E86731B154DE}" destId="{2913CDAA-FC95-4ECB-B652-FE9211156912}" srcOrd="1" destOrd="0" presId="urn:microsoft.com/office/officeart/2008/layout/HorizontalMultiLevelHierarchy"/>
    <dgm:cxn modelId="{C9A73C60-9DE5-4C71-A6A3-57F1AFDCB1D1}" type="presOf" srcId="{9F1FC8E5-44A9-4098-B25E-E86731B154DE}" destId="{E25D9EBE-EB04-4E1E-8CF7-5C3B844909C3}" srcOrd="0" destOrd="0" presId="urn:microsoft.com/office/officeart/2008/layout/HorizontalMultiLevelHierarchy"/>
    <dgm:cxn modelId="{778469B8-D648-4E9C-8D8E-136659BF1A64}" srcId="{52FB641A-01AE-467A-8182-F6C066F19435}" destId="{6C45359D-7271-44E9-BE44-70E46CA02567}" srcOrd="0" destOrd="0" parTransId="{59909B3C-D355-4715-8EC5-44B3D854D3C8}" sibTransId="{CF83B892-EC54-4F5E-802C-2A4EBD46F4D4}"/>
    <dgm:cxn modelId="{DE6F638D-718B-454B-983D-78CF04A58256}" type="presOf" srcId="{1031FF15-3A28-42AE-B489-8E0B79676C29}" destId="{CA2FC97F-4D48-4BDA-B1BC-054067BAD743}" srcOrd="0" destOrd="0" presId="urn:microsoft.com/office/officeart/2008/layout/HorizontalMultiLevelHierarchy"/>
    <dgm:cxn modelId="{242DA9F5-1A0E-4995-A0EE-5699C2946EE6}" type="presParOf" srcId="{74A56E11-DE75-4748-A670-95ED3924CF0E}" destId="{03C87476-0F29-4520-9314-6CFC892C9BE9}" srcOrd="0" destOrd="0" presId="urn:microsoft.com/office/officeart/2008/layout/HorizontalMultiLevelHierarchy"/>
    <dgm:cxn modelId="{EB641354-13B0-4493-81CA-8C67C0DB31D7}" type="presParOf" srcId="{03C87476-0F29-4520-9314-6CFC892C9BE9}" destId="{6A6F7594-ABFE-4457-801F-2C36980B0DBC}" srcOrd="0" destOrd="0" presId="urn:microsoft.com/office/officeart/2008/layout/HorizontalMultiLevelHierarchy"/>
    <dgm:cxn modelId="{7F7B1BA0-E1AE-4961-B404-9BB0F1A2B024}" type="presParOf" srcId="{03C87476-0F29-4520-9314-6CFC892C9BE9}" destId="{89627E07-2D6E-42D8-8949-292231B6DA35}" srcOrd="1" destOrd="0" presId="urn:microsoft.com/office/officeart/2008/layout/HorizontalMultiLevelHierarchy"/>
    <dgm:cxn modelId="{B92E5B68-0D8F-4C37-BC47-8C375890858E}" type="presParOf" srcId="{89627E07-2D6E-42D8-8949-292231B6DA35}" destId="{55837BC0-0425-4ECB-BFF2-421E6838877C}" srcOrd="0" destOrd="0" presId="urn:microsoft.com/office/officeart/2008/layout/HorizontalMultiLevelHierarchy"/>
    <dgm:cxn modelId="{294D6464-D1B9-40ED-896F-E95FB03D5F43}" type="presParOf" srcId="{55837BC0-0425-4ECB-BFF2-421E6838877C}" destId="{31D0AD62-9563-4160-943B-7671E1373C9F}" srcOrd="0" destOrd="0" presId="urn:microsoft.com/office/officeart/2008/layout/HorizontalMultiLevelHierarchy"/>
    <dgm:cxn modelId="{87B967E9-F924-4575-9511-8F96752F60C0}" type="presParOf" srcId="{89627E07-2D6E-42D8-8949-292231B6DA35}" destId="{6498E813-7A32-46F7-9F7F-7EAD82E8BBD6}" srcOrd="1" destOrd="0" presId="urn:microsoft.com/office/officeart/2008/layout/HorizontalMultiLevelHierarchy"/>
    <dgm:cxn modelId="{746AA7CF-9CA0-4F37-82D7-14B6ED9A651D}" type="presParOf" srcId="{6498E813-7A32-46F7-9F7F-7EAD82E8BBD6}" destId="{80944D94-EB7B-4B47-9177-021B98CB4A71}" srcOrd="0" destOrd="0" presId="urn:microsoft.com/office/officeart/2008/layout/HorizontalMultiLevelHierarchy"/>
    <dgm:cxn modelId="{D9F49D97-543F-4828-8947-4E5929ED19B9}" type="presParOf" srcId="{6498E813-7A32-46F7-9F7F-7EAD82E8BBD6}" destId="{BCEB0868-8156-4C8D-BF33-2BAFBD2DCB4A}" srcOrd="1" destOrd="0" presId="urn:microsoft.com/office/officeart/2008/layout/HorizontalMultiLevelHierarchy"/>
    <dgm:cxn modelId="{C277D05E-C3FF-43A9-8DD2-47EE4589A50D}" type="presParOf" srcId="{89627E07-2D6E-42D8-8949-292231B6DA35}" destId="{E25D9EBE-EB04-4E1E-8CF7-5C3B844909C3}" srcOrd="2" destOrd="0" presId="urn:microsoft.com/office/officeart/2008/layout/HorizontalMultiLevelHierarchy"/>
    <dgm:cxn modelId="{60393BB6-7DB9-4F6A-A5C9-B3C98D69B1B2}" type="presParOf" srcId="{E25D9EBE-EB04-4E1E-8CF7-5C3B844909C3}" destId="{2913CDAA-FC95-4ECB-B652-FE9211156912}" srcOrd="0" destOrd="0" presId="urn:microsoft.com/office/officeart/2008/layout/HorizontalMultiLevelHierarchy"/>
    <dgm:cxn modelId="{8A1922FB-0D2D-4822-AF19-30A65F389595}" type="presParOf" srcId="{89627E07-2D6E-42D8-8949-292231B6DA35}" destId="{63B40B31-FEFD-4C0C-9943-2D4FD67E320D}" srcOrd="3" destOrd="0" presId="urn:microsoft.com/office/officeart/2008/layout/HorizontalMultiLevelHierarchy"/>
    <dgm:cxn modelId="{BC325BC4-DE6C-4913-91B8-0B6E3D64E407}" type="presParOf" srcId="{63B40B31-FEFD-4C0C-9943-2D4FD67E320D}" destId="{CA2FC97F-4D48-4BDA-B1BC-054067BAD743}" srcOrd="0" destOrd="0" presId="urn:microsoft.com/office/officeart/2008/layout/HorizontalMultiLevelHierarchy"/>
    <dgm:cxn modelId="{E2B3BBA5-52E9-48B4-A128-64CA34994AFA}" type="presParOf" srcId="{63B40B31-FEFD-4C0C-9943-2D4FD67E320D}" destId="{5E0B0A16-4FA7-483C-A656-33279DFB7906}" srcOrd="1" destOrd="0" presId="urn:microsoft.com/office/officeart/2008/layout/HorizontalMultiLevelHierarchy"/>
    <dgm:cxn modelId="{5B6663C0-F7CE-46B3-9E8E-FE2E24CA96D7}" type="presParOf" srcId="{89627E07-2D6E-42D8-8949-292231B6DA35}" destId="{1E303BE5-8C4E-4D6C-8D5D-4241DDA33002}" srcOrd="4" destOrd="0" presId="urn:microsoft.com/office/officeart/2008/layout/HorizontalMultiLevelHierarchy"/>
    <dgm:cxn modelId="{1381DF18-635F-4D5B-A9AE-589C5C0C3BB3}" type="presParOf" srcId="{1E303BE5-8C4E-4D6C-8D5D-4241DDA33002}" destId="{D4715F85-B75F-4095-A134-BBC57DC404F9}" srcOrd="0" destOrd="0" presId="urn:microsoft.com/office/officeart/2008/layout/HorizontalMultiLevelHierarchy"/>
    <dgm:cxn modelId="{701D7ACB-5BC4-4437-AA30-AB85FA6F818E}" type="presParOf" srcId="{89627E07-2D6E-42D8-8949-292231B6DA35}" destId="{0667632E-C70C-4CF5-ADB5-47FB2C32623A}" srcOrd="5" destOrd="0" presId="urn:microsoft.com/office/officeart/2008/layout/HorizontalMultiLevelHierarchy"/>
    <dgm:cxn modelId="{86D6BC32-46F3-4298-A23A-A43F398BDA71}" type="presParOf" srcId="{0667632E-C70C-4CF5-ADB5-47FB2C32623A}" destId="{C8035992-0CE9-453D-9807-E5A8ACDCD961}" srcOrd="0" destOrd="0" presId="urn:microsoft.com/office/officeart/2008/layout/HorizontalMultiLevelHierarchy"/>
    <dgm:cxn modelId="{34B41882-3E8A-4373-9B43-03D1117FA00D}" type="presParOf" srcId="{0667632E-C70C-4CF5-ADB5-47FB2C32623A}" destId="{C1210582-A984-4356-8CDC-C925209FFCC0}" srcOrd="1" destOrd="0" presId="urn:microsoft.com/office/officeart/2008/layout/HorizontalMultiLevelHierarchy"/>
    <dgm:cxn modelId="{B244F3A0-C6A4-42B4-B948-E09ECB6ECFAA}" type="presParOf" srcId="{89627E07-2D6E-42D8-8949-292231B6DA35}" destId="{20711BEE-5C02-4217-A0BB-77D10EFBAF3F}" srcOrd="6" destOrd="0" presId="urn:microsoft.com/office/officeart/2008/layout/HorizontalMultiLevelHierarchy"/>
    <dgm:cxn modelId="{F330E21F-3286-476E-A686-097F43E77C6F}" type="presParOf" srcId="{20711BEE-5C02-4217-A0BB-77D10EFBAF3F}" destId="{9D7E9818-8EB8-4DDC-9C62-34376A3AEEE7}" srcOrd="0" destOrd="0" presId="urn:microsoft.com/office/officeart/2008/layout/HorizontalMultiLevelHierarchy"/>
    <dgm:cxn modelId="{A24F1B25-CC70-48AC-ABEA-FDE067DB19D0}" type="presParOf" srcId="{89627E07-2D6E-42D8-8949-292231B6DA35}" destId="{8A0E3044-B379-4E1B-83B8-384E90035C46}" srcOrd="7" destOrd="0" presId="urn:microsoft.com/office/officeart/2008/layout/HorizontalMultiLevelHierarchy"/>
    <dgm:cxn modelId="{EB1A75C0-16A6-4050-90DF-B648B15FF253}" type="presParOf" srcId="{8A0E3044-B379-4E1B-83B8-384E90035C46}" destId="{5C0FFC2E-9658-463D-BC2A-4ADCE7CA5C1D}" srcOrd="0" destOrd="0" presId="urn:microsoft.com/office/officeart/2008/layout/HorizontalMultiLevelHierarchy"/>
    <dgm:cxn modelId="{8617A3BA-4636-453D-BF10-B25DAEE57E19}" type="presParOf" srcId="{8A0E3044-B379-4E1B-83B8-384E90035C46}" destId="{CF8AFE6F-00CB-40FC-A8AA-FA0E6D10A150}" srcOrd="1" destOrd="0" presId="urn:microsoft.com/office/officeart/2008/layout/HorizontalMultiLevelHierarchy"/>
    <dgm:cxn modelId="{6C8DD89A-FBF2-41CE-A328-CD6610876ED3}" type="presParOf" srcId="{89627E07-2D6E-42D8-8949-292231B6DA35}" destId="{FC124218-4596-483D-A34F-BD6ACD5C501C}" srcOrd="8" destOrd="0" presId="urn:microsoft.com/office/officeart/2008/layout/HorizontalMultiLevelHierarchy"/>
    <dgm:cxn modelId="{2EAAF2C5-51BE-49D7-9794-F4D6C7C044AC}" type="presParOf" srcId="{FC124218-4596-483D-A34F-BD6ACD5C501C}" destId="{655811E9-F96E-4FDD-B664-797052A74084}" srcOrd="0" destOrd="0" presId="urn:microsoft.com/office/officeart/2008/layout/HorizontalMultiLevelHierarchy"/>
    <dgm:cxn modelId="{0B9B20E3-A764-42FA-8071-97820D74C944}" type="presParOf" srcId="{89627E07-2D6E-42D8-8949-292231B6DA35}" destId="{A9B3667C-7104-49DF-9C7D-3407D3CA118F}" srcOrd="9" destOrd="0" presId="urn:microsoft.com/office/officeart/2008/layout/HorizontalMultiLevelHierarchy"/>
    <dgm:cxn modelId="{7B3D146F-B2BD-46C7-B155-763C3DD1A98D}" type="presParOf" srcId="{A9B3667C-7104-49DF-9C7D-3407D3CA118F}" destId="{F3DE0428-DD16-41E5-AE3A-A1AFAE6FE41F}" srcOrd="0" destOrd="0" presId="urn:microsoft.com/office/officeart/2008/layout/HorizontalMultiLevelHierarchy"/>
    <dgm:cxn modelId="{C7239DDF-EA95-4065-9731-8B772AB1DC41}" type="presParOf" srcId="{A9B3667C-7104-49DF-9C7D-3407D3CA118F}" destId="{3F678912-3D68-47AA-8C55-6B8EA809B976}" srcOrd="1" destOrd="0" presId="urn:microsoft.com/office/officeart/2008/layout/HorizontalMultiLevelHierarchy"/>
    <dgm:cxn modelId="{FA02EFDF-6F6E-4B50-85F4-7857AE8893EB}" type="presParOf" srcId="{89627E07-2D6E-42D8-8949-292231B6DA35}" destId="{E0925E36-CEBF-4693-B079-693B62BD2969}" srcOrd="10" destOrd="0" presId="urn:microsoft.com/office/officeart/2008/layout/HorizontalMultiLevelHierarchy"/>
    <dgm:cxn modelId="{A9CDFC5B-8021-4703-A0AF-6B8A93A9F06D}" type="presParOf" srcId="{E0925E36-CEBF-4693-B079-693B62BD2969}" destId="{C37B1AB1-4687-4475-9400-CD37EE1119A4}" srcOrd="0" destOrd="0" presId="urn:microsoft.com/office/officeart/2008/layout/HorizontalMultiLevelHierarchy"/>
    <dgm:cxn modelId="{1EB52F7E-4140-4EA9-AAD4-9958F37ABD89}" type="presParOf" srcId="{89627E07-2D6E-42D8-8949-292231B6DA35}" destId="{CBC95CC4-FF07-4902-AD7E-45F90C991278}" srcOrd="11" destOrd="0" presId="urn:microsoft.com/office/officeart/2008/layout/HorizontalMultiLevelHierarchy"/>
    <dgm:cxn modelId="{B8DCBCAE-E1D3-4633-9C49-C9C89B4397C3}" type="presParOf" srcId="{CBC95CC4-FF07-4902-AD7E-45F90C991278}" destId="{72C31AAC-AD52-4365-9DE4-D2401ACFDF75}" srcOrd="0" destOrd="0" presId="urn:microsoft.com/office/officeart/2008/layout/HorizontalMultiLevelHierarchy"/>
    <dgm:cxn modelId="{E29F5C0F-D657-49C5-B65A-BE5E638211F3}" type="presParOf" srcId="{CBC95CC4-FF07-4902-AD7E-45F90C991278}" destId="{3359FE79-CF4D-44D0-AC60-A959B591FCE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63A62-0B36-40F7-ABA6-099392712C09}" type="doc">
      <dgm:prSet loTypeId="urn:microsoft.com/office/officeart/2011/layout/HexagonRadial" loCatId="cycle" qsTypeId="urn:microsoft.com/office/officeart/2005/8/quickstyle/3d1" qsCatId="3D" csTypeId="urn:microsoft.com/office/officeart/2005/8/colors/accent0_3" csCatId="mainScheme" phldr="1"/>
      <dgm:spPr/>
      <dgm:t>
        <a:bodyPr/>
        <a:lstStyle/>
        <a:p>
          <a:endParaRPr lang="tr-TR"/>
        </a:p>
      </dgm:t>
    </dgm:pt>
    <dgm:pt modelId="{D1F01029-67E1-44EB-82EF-275BB3EC5971}">
      <dgm:prSet phldrT="[Metin]"/>
      <dgm:spPr/>
      <dgm:t>
        <a:bodyPr/>
        <a:lstStyle/>
        <a:p>
          <a:r>
            <a:rPr lang="tr-TR" b="1" dirty="0" smtClean="0"/>
            <a:t>HAKEMLER TAVSİYELERDE BULUNUR </a:t>
          </a:r>
        </a:p>
        <a:p>
          <a:r>
            <a:rPr lang="tr-TR" b="1" dirty="0" smtClean="0"/>
            <a:t>EDİTÖRLER KARAR VERİR</a:t>
          </a:r>
          <a:endParaRPr lang="tr-TR" b="1" dirty="0"/>
        </a:p>
      </dgm:t>
    </dgm:pt>
    <dgm:pt modelId="{A581A9D3-F79C-4131-B8C2-BE6762210237}" type="parTrans" cxnId="{93132C83-B693-40D1-8D1D-593F587E2444}">
      <dgm:prSet/>
      <dgm:spPr/>
      <dgm:t>
        <a:bodyPr/>
        <a:lstStyle/>
        <a:p>
          <a:endParaRPr lang="tr-TR"/>
        </a:p>
      </dgm:t>
    </dgm:pt>
    <dgm:pt modelId="{B95C420D-084D-416F-8149-AC96CA7F21D9}" type="sibTrans" cxnId="{93132C83-B693-40D1-8D1D-593F587E2444}">
      <dgm:prSet/>
      <dgm:spPr/>
      <dgm:t>
        <a:bodyPr/>
        <a:lstStyle/>
        <a:p>
          <a:endParaRPr lang="tr-TR"/>
        </a:p>
      </dgm:t>
    </dgm:pt>
    <dgm:pt modelId="{5436C863-9DE3-4FC2-871D-8A6287A53889}">
      <dgm:prSet phldrT="[Metin]" custT="1"/>
      <dgm:spPr/>
      <dgm:t>
        <a:bodyPr/>
        <a:lstStyle/>
        <a:p>
          <a:r>
            <a:rPr lang="tr-TR" sz="1800" b="1" dirty="0" smtClean="0"/>
            <a:t>Hakemler dış </a:t>
          </a:r>
          <a:r>
            <a:rPr lang="tr-TR" sz="1200" b="1" dirty="0" smtClean="0"/>
            <a:t>değerlendirici </a:t>
          </a:r>
          <a:r>
            <a:rPr lang="tr-TR" sz="1800" b="1" dirty="0" smtClean="0"/>
            <a:t>olmalıdır</a:t>
          </a:r>
          <a:endParaRPr lang="tr-TR" sz="1800" b="1" dirty="0"/>
        </a:p>
      </dgm:t>
    </dgm:pt>
    <dgm:pt modelId="{FD81C956-A546-48D4-BCFE-50DE2A0DF633}" type="parTrans" cxnId="{50895A3A-77A0-4B42-9CC4-2DCC16394BED}">
      <dgm:prSet/>
      <dgm:spPr/>
      <dgm:t>
        <a:bodyPr/>
        <a:lstStyle/>
        <a:p>
          <a:endParaRPr lang="tr-TR"/>
        </a:p>
      </dgm:t>
    </dgm:pt>
    <dgm:pt modelId="{7C23400B-E0B8-4F5C-91A7-2CB4960E1E66}" type="sibTrans" cxnId="{50895A3A-77A0-4B42-9CC4-2DCC16394BED}">
      <dgm:prSet/>
      <dgm:spPr/>
      <dgm:t>
        <a:bodyPr/>
        <a:lstStyle/>
        <a:p>
          <a:endParaRPr lang="tr-TR"/>
        </a:p>
      </dgm:t>
    </dgm:pt>
    <dgm:pt modelId="{4588A6ED-3D86-4AC9-939A-BE842565C073}">
      <dgm:prSet phldrT="[Metin]" custT="1"/>
      <dgm:spPr/>
      <dgm:t>
        <a:bodyPr/>
        <a:lstStyle/>
        <a:p>
          <a:r>
            <a:rPr lang="tr-TR" sz="1600" b="1" dirty="0" smtClean="0"/>
            <a:t>Açık hakemlik </a:t>
          </a:r>
          <a:r>
            <a:rPr lang="tr-TR" sz="1400" b="1" dirty="0" smtClean="0"/>
            <a:t>uygulanmadıkça</a:t>
          </a:r>
          <a:r>
            <a:rPr lang="tr-TR" sz="1600" b="1" dirty="0" smtClean="0"/>
            <a:t> hakemin kimliği gizli tutulur</a:t>
          </a:r>
          <a:endParaRPr lang="tr-TR" sz="1600" b="1" dirty="0"/>
        </a:p>
      </dgm:t>
    </dgm:pt>
    <dgm:pt modelId="{073E2A8E-4F8E-42AD-9998-A1D1C75E23DD}" type="parTrans" cxnId="{E8CF74FF-688F-4652-9693-736268FB7487}">
      <dgm:prSet/>
      <dgm:spPr/>
      <dgm:t>
        <a:bodyPr/>
        <a:lstStyle/>
        <a:p>
          <a:endParaRPr lang="tr-TR"/>
        </a:p>
      </dgm:t>
    </dgm:pt>
    <dgm:pt modelId="{A21431D4-6BAF-4E17-9A99-C3CB630E5B18}" type="sibTrans" cxnId="{E8CF74FF-688F-4652-9693-736268FB7487}">
      <dgm:prSet/>
      <dgm:spPr/>
      <dgm:t>
        <a:bodyPr/>
        <a:lstStyle/>
        <a:p>
          <a:endParaRPr lang="tr-TR"/>
        </a:p>
      </dgm:t>
    </dgm:pt>
    <dgm:pt modelId="{FC0048D6-576C-4BA7-AE51-1A849008F5F3}">
      <dgm:prSet phldrT="[Metin]" custT="1"/>
      <dgm:spPr/>
      <dgm:t>
        <a:bodyPr/>
        <a:lstStyle/>
        <a:p>
          <a:r>
            <a:rPr lang="tr-TR" sz="1600" b="1" dirty="0" smtClean="0"/>
            <a:t>Hakemler yazarları değil, makaleyi değerlendirmelidir</a:t>
          </a:r>
          <a:endParaRPr lang="tr-TR" sz="1600" b="1" dirty="0"/>
        </a:p>
      </dgm:t>
    </dgm:pt>
    <dgm:pt modelId="{A7444502-E572-4983-A254-6C17B7EA4E4F}" type="parTrans" cxnId="{01CE0C1F-DC8F-4F7F-A3F2-E5E4628CC075}">
      <dgm:prSet/>
      <dgm:spPr/>
      <dgm:t>
        <a:bodyPr/>
        <a:lstStyle/>
        <a:p>
          <a:endParaRPr lang="tr-TR"/>
        </a:p>
      </dgm:t>
    </dgm:pt>
    <dgm:pt modelId="{F227CEA1-C61A-44B5-BDEA-CB9257C0F8AC}" type="sibTrans" cxnId="{01CE0C1F-DC8F-4F7F-A3F2-E5E4628CC075}">
      <dgm:prSet/>
      <dgm:spPr/>
      <dgm:t>
        <a:bodyPr/>
        <a:lstStyle/>
        <a:p>
          <a:endParaRPr lang="tr-TR"/>
        </a:p>
      </dgm:t>
    </dgm:pt>
    <dgm:pt modelId="{9CEC1559-6AF7-48D8-92F5-899E7F3DE4E3}">
      <dgm:prSet phldrT="[Metin]" custT="1"/>
      <dgm:spPr/>
      <dgm:t>
        <a:bodyPr/>
        <a:lstStyle/>
        <a:p>
          <a:r>
            <a:rPr lang="tr-TR" sz="1600" b="1" dirty="0" smtClean="0"/>
            <a:t>Etik standartlara göre değerlendirme yapılmalıdır</a:t>
          </a:r>
          <a:endParaRPr lang="tr-TR" sz="1600" b="1" dirty="0"/>
        </a:p>
      </dgm:t>
    </dgm:pt>
    <dgm:pt modelId="{1751BFCA-9968-47DA-BCE7-FB10DD07D3EA}" type="parTrans" cxnId="{2BC178E3-751E-46FD-A52A-89E94FDEB1EA}">
      <dgm:prSet/>
      <dgm:spPr/>
      <dgm:t>
        <a:bodyPr/>
        <a:lstStyle/>
        <a:p>
          <a:endParaRPr lang="tr-TR"/>
        </a:p>
      </dgm:t>
    </dgm:pt>
    <dgm:pt modelId="{B0932075-DC5F-441B-9B29-CC9905AB476C}" type="sibTrans" cxnId="{2BC178E3-751E-46FD-A52A-89E94FDEB1EA}">
      <dgm:prSet/>
      <dgm:spPr/>
      <dgm:t>
        <a:bodyPr/>
        <a:lstStyle/>
        <a:p>
          <a:endParaRPr lang="tr-TR"/>
        </a:p>
      </dgm:t>
    </dgm:pt>
    <dgm:pt modelId="{78A6AB46-FD25-445D-BDEA-66EA6EDCBF2E}">
      <dgm:prSet phldrT="[Metin]" custT="1"/>
      <dgm:spPr/>
      <dgm:t>
        <a:bodyPr/>
        <a:lstStyle/>
        <a:p>
          <a:r>
            <a:rPr lang="tr-TR" sz="1600" b="1" dirty="0" smtClean="0"/>
            <a:t>Objektif bir değerlendirme yapılmalıdır</a:t>
          </a:r>
          <a:endParaRPr lang="tr-TR" sz="1600" b="1" dirty="0"/>
        </a:p>
      </dgm:t>
    </dgm:pt>
    <dgm:pt modelId="{15B9EA53-4C43-4B85-8F60-AD3E4DA358F0}" type="parTrans" cxnId="{03A0F53E-E1AD-4A79-A9A8-44E51E25A359}">
      <dgm:prSet/>
      <dgm:spPr/>
      <dgm:t>
        <a:bodyPr/>
        <a:lstStyle/>
        <a:p>
          <a:endParaRPr lang="tr-TR"/>
        </a:p>
      </dgm:t>
    </dgm:pt>
    <dgm:pt modelId="{D5104BF4-2596-4664-94EA-D0BA8627E3D6}" type="sibTrans" cxnId="{03A0F53E-E1AD-4A79-A9A8-44E51E25A359}">
      <dgm:prSet/>
      <dgm:spPr/>
      <dgm:t>
        <a:bodyPr/>
        <a:lstStyle/>
        <a:p>
          <a:endParaRPr lang="tr-TR"/>
        </a:p>
      </dgm:t>
    </dgm:pt>
    <dgm:pt modelId="{519AB3FF-1E89-4500-9B08-0E734BF5034B}">
      <dgm:prSet phldrT="[Metin]" custT="1"/>
      <dgm:spPr/>
      <dgm:t>
        <a:bodyPr/>
        <a:lstStyle/>
        <a:p>
          <a:r>
            <a:rPr lang="tr-TR" sz="1600" b="1" dirty="0" smtClean="0"/>
            <a:t>Şüpheli durumlar göz ardı edilmemelidir</a:t>
          </a:r>
          <a:endParaRPr lang="tr-TR" sz="1600" b="1" dirty="0"/>
        </a:p>
      </dgm:t>
    </dgm:pt>
    <dgm:pt modelId="{1FFBA8EE-CC36-4F1F-A43D-87AD92D4EAA3}" type="parTrans" cxnId="{B9CD43CC-2C50-4163-A84F-2942DAE9E91D}">
      <dgm:prSet/>
      <dgm:spPr/>
      <dgm:t>
        <a:bodyPr/>
        <a:lstStyle/>
        <a:p>
          <a:endParaRPr lang="tr-TR"/>
        </a:p>
      </dgm:t>
    </dgm:pt>
    <dgm:pt modelId="{5AA26636-DEFD-4EDE-898D-326E0F253B61}" type="sibTrans" cxnId="{B9CD43CC-2C50-4163-A84F-2942DAE9E91D}">
      <dgm:prSet/>
      <dgm:spPr/>
      <dgm:t>
        <a:bodyPr/>
        <a:lstStyle/>
        <a:p>
          <a:endParaRPr lang="tr-TR"/>
        </a:p>
      </dgm:t>
    </dgm:pt>
    <dgm:pt modelId="{E4CF3AE6-D07D-47D1-A651-D99C7373C573}" type="pres">
      <dgm:prSet presAssocID="{35B63A62-0B36-40F7-ABA6-099392712C09}" presName="Name0" presStyleCnt="0">
        <dgm:presLayoutVars>
          <dgm:chMax val="1"/>
          <dgm:chPref val="1"/>
          <dgm:dir/>
          <dgm:animOne val="branch"/>
          <dgm:animLvl val="lvl"/>
        </dgm:presLayoutVars>
      </dgm:prSet>
      <dgm:spPr/>
      <dgm:t>
        <a:bodyPr/>
        <a:lstStyle/>
        <a:p>
          <a:endParaRPr lang="tr-TR"/>
        </a:p>
      </dgm:t>
    </dgm:pt>
    <dgm:pt modelId="{7355B77F-49D1-4E6A-9306-E024A9C58BED}" type="pres">
      <dgm:prSet presAssocID="{D1F01029-67E1-44EB-82EF-275BB3EC5971}" presName="Parent" presStyleLbl="node0" presStyleIdx="0" presStyleCnt="1">
        <dgm:presLayoutVars>
          <dgm:chMax val="6"/>
          <dgm:chPref val="6"/>
        </dgm:presLayoutVars>
      </dgm:prSet>
      <dgm:spPr/>
      <dgm:t>
        <a:bodyPr/>
        <a:lstStyle/>
        <a:p>
          <a:endParaRPr lang="tr-TR"/>
        </a:p>
      </dgm:t>
    </dgm:pt>
    <dgm:pt modelId="{4B35953E-551A-486B-9CBE-40134994C298}" type="pres">
      <dgm:prSet presAssocID="{5436C863-9DE3-4FC2-871D-8A6287A53889}" presName="Accent1" presStyleCnt="0"/>
      <dgm:spPr/>
    </dgm:pt>
    <dgm:pt modelId="{98F0D240-26B0-492B-BC65-DE6BD710B6BF}" type="pres">
      <dgm:prSet presAssocID="{5436C863-9DE3-4FC2-871D-8A6287A53889}" presName="Accent" presStyleLbl="bgShp" presStyleIdx="0" presStyleCnt="6"/>
      <dgm:spPr/>
    </dgm:pt>
    <dgm:pt modelId="{C33E302F-3273-4C4C-8ACE-B9E776E0E0A2}" type="pres">
      <dgm:prSet presAssocID="{5436C863-9DE3-4FC2-871D-8A6287A53889}" presName="Child1" presStyleLbl="node1" presStyleIdx="0" presStyleCnt="6" custScaleX="123262">
        <dgm:presLayoutVars>
          <dgm:chMax val="0"/>
          <dgm:chPref val="0"/>
          <dgm:bulletEnabled val="1"/>
        </dgm:presLayoutVars>
      </dgm:prSet>
      <dgm:spPr/>
      <dgm:t>
        <a:bodyPr/>
        <a:lstStyle/>
        <a:p>
          <a:endParaRPr lang="tr-TR"/>
        </a:p>
      </dgm:t>
    </dgm:pt>
    <dgm:pt modelId="{DA2CC3FC-7FB5-4581-ABA0-6FBE601EBE5B}" type="pres">
      <dgm:prSet presAssocID="{4588A6ED-3D86-4AC9-939A-BE842565C073}" presName="Accent2" presStyleCnt="0"/>
      <dgm:spPr/>
    </dgm:pt>
    <dgm:pt modelId="{60DCCFEE-E23A-4CE1-B035-C208036C8A9E}" type="pres">
      <dgm:prSet presAssocID="{4588A6ED-3D86-4AC9-939A-BE842565C073}" presName="Accent" presStyleLbl="bgShp" presStyleIdx="1" presStyleCnt="6"/>
      <dgm:spPr/>
    </dgm:pt>
    <dgm:pt modelId="{84EAC597-948D-4157-94C6-16028212938F}" type="pres">
      <dgm:prSet presAssocID="{4588A6ED-3D86-4AC9-939A-BE842565C073}" presName="Child2" presStyleLbl="node1" presStyleIdx="1" presStyleCnt="6" custScaleX="128081" custScaleY="106432">
        <dgm:presLayoutVars>
          <dgm:chMax val="0"/>
          <dgm:chPref val="0"/>
          <dgm:bulletEnabled val="1"/>
        </dgm:presLayoutVars>
      </dgm:prSet>
      <dgm:spPr/>
      <dgm:t>
        <a:bodyPr/>
        <a:lstStyle/>
        <a:p>
          <a:endParaRPr lang="tr-TR"/>
        </a:p>
      </dgm:t>
    </dgm:pt>
    <dgm:pt modelId="{119A8926-64A2-4F47-A8D6-6D6855202E2E}" type="pres">
      <dgm:prSet presAssocID="{FC0048D6-576C-4BA7-AE51-1A849008F5F3}" presName="Accent3" presStyleCnt="0"/>
      <dgm:spPr/>
    </dgm:pt>
    <dgm:pt modelId="{A62D38A1-6FA7-4EA1-9AD8-C979FEC5F949}" type="pres">
      <dgm:prSet presAssocID="{FC0048D6-576C-4BA7-AE51-1A849008F5F3}" presName="Accent" presStyleLbl="bgShp" presStyleIdx="2" presStyleCnt="6"/>
      <dgm:spPr/>
    </dgm:pt>
    <dgm:pt modelId="{CE85CDD0-FA28-4BF7-B11D-F1289BE21D10}" type="pres">
      <dgm:prSet presAssocID="{FC0048D6-576C-4BA7-AE51-1A849008F5F3}" presName="Child3" presStyleLbl="node1" presStyleIdx="2" presStyleCnt="6">
        <dgm:presLayoutVars>
          <dgm:chMax val="0"/>
          <dgm:chPref val="0"/>
          <dgm:bulletEnabled val="1"/>
        </dgm:presLayoutVars>
      </dgm:prSet>
      <dgm:spPr/>
      <dgm:t>
        <a:bodyPr/>
        <a:lstStyle/>
        <a:p>
          <a:endParaRPr lang="tr-TR"/>
        </a:p>
      </dgm:t>
    </dgm:pt>
    <dgm:pt modelId="{79E273A1-9C72-4CC8-A4BF-FBA6B0C8534A}" type="pres">
      <dgm:prSet presAssocID="{9CEC1559-6AF7-48D8-92F5-899E7F3DE4E3}" presName="Accent4" presStyleCnt="0"/>
      <dgm:spPr/>
    </dgm:pt>
    <dgm:pt modelId="{28FFAA5B-D929-4F5A-966E-8E8ACB4E909A}" type="pres">
      <dgm:prSet presAssocID="{9CEC1559-6AF7-48D8-92F5-899E7F3DE4E3}" presName="Accent" presStyleLbl="bgShp" presStyleIdx="3" presStyleCnt="6"/>
      <dgm:spPr/>
    </dgm:pt>
    <dgm:pt modelId="{50A60889-5159-4838-ACAB-9441F5FE9F87}" type="pres">
      <dgm:prSet presAssocID="{9CEC1559-6AF7-48D8-92F5-899E7F3DE4E3}" presName="Child4" presStyleLbl="node1" presStyleIdx="3" presStyleCnt="6" custScaleX="128880">
        <dgm:presLayoutVars>
          <dgm:chMax val="0"/>
          <dgm:chPref val="0"/>
          <dgm:bulletEnabled val="1"/>
        </dgm:presLayoutVars>
      </dgm:prSet>
      <dgm:spPr/>
      <dgm:t>
        <a:bodyPr/>
        <a:lstStyle/>
        <a:p>
          <a:endParaRPr lang="tr-TR"/>
        </a:p>
      </dgm:t>
    </dgm:pt>
    <dgm:pt modelId="{EE95310B-E156-41B4-AFC3-6AC8F4E96F8D}" type="pres">
      <dgm:prSet presAssocID="{78A6AB46-FD25-445D-BDEA-66EA6EDCBF2E}" presName="Accent5" presStyleCnt="0"/>
      <dgm:spPr/>
    </dgm:pt>
    <dgm:pt modelId="{7DF335DB-FBD2-44B4-9C52-CF7154563509}" type="pres">
      <dgm:prSet presAssocID="{78A6AB46-FD25-445D-BDEA-66EA6EDCBF2E}" presName="Accent" presStyleLbl="bgShp" presStyleIdx="4" presStyleCnt="6"/>
      <dgm:spPr/>
    </dgm:pt>
    <dgm:pt modelId="{A00CE781-18D5-49A2-BEC0-B64F896E4429}" type="pres">
      <dgm:prSet presAssocID="{78A6AB46-FD25-445D-BDEA-66EA6EDCBF2E}" presName="Child5" presStyleLbl="node1" presStyleIdx="4" presStyleCnt="6" custScaleX="128632">
        <dgm:presLayoutVars>
          <dgm:chMax val="0"/>
          <dgm:chPref val="0"/>
          <dgm:bulletEnabled val="1"/>
        </dgm:presLayoutVars>
      </dgm:prSet>
      <dgm:spPr/>
      <dgm:t>
        <a:bodyPr/>
        <a:lstStyle/>
        <a:p>
          <a:endParaRPr lang="tr-TR"/>
        </a:p>
      </dgm:t>
    </dgm:pt>
    <dgm:pt modelId="{284C510F-6BC2-4836-847A-582B57571BB4}" type="pres">
      <dgm:prSet presAssocID="{519AB3FF-1E89-4500-9B08-0E734BF5034B}" presName="Accent6" presStyleCnt="0"/>
      <dgm:spPr/>
    </dgm:pt>
    <dgm:pt modelId="{A8D7654D-78E0-460E-A81B-99111778DCDF}" type="pres">
      <dgm:prSet presAssocID="{519AB3FF-1E89-4500-9B08-0E734BF5034B}" presName="Accent" presStyleLbl="bgShp" presStyleIdx="5" presStyleCnt="6"/>
      <dgm:spPr/>
    </dgm:pt>
    <dgm:pt modelId="{02032B23-CEA3-407E-9267-DDDDC681845F}" type="pres">
      <dgm:prSet presAssocID="{519AB3FF-1E89-4500-9B08-0E734BF5034B}" presName="Child6" presStyleLbl="node1" presStyleIdx="5" presStyleCnt="6" custScaleX="118996">
        <dgm:presLayoutVars>
          <dgm:chMax val="0"/>
          <dgm:chPref val="0"/>
          <dgm:bulletEnabled val="1"/>
        </dgm:presLayoutVars>
      </dgm:prSet>
      <dgm:spPr/>
      <dgm:t>
        <a:bodyPr/>
        <a:lstStyle/>
        <a:p>
          <a:endParaRPr lang="tr-TR"/>
        </a:p>
      </dgm:t>
    </dgm:pt>
  </dgm:ptLst>
  <dgm:cxnLst>
    <dgm:cxn modelId="{DBAA694E-A519-4A83-B612-7B674D17CA8A}" type="presOf" srcId="{35B63A62-0B36-40F7-ABA6-099392712C09}" destId="{E4CF3AE6-D07D-47D1-A651-D99C7373C573}" srcOrd="0" destOrd="0" presId="urn:microsoft.com/office/officeart/2011/layout/HexagonRadial"/>
    <dgm:cxn modelId="{50895A3A-77A0-4B42-9CC4-2DCC16394BED}" srcId="{D1F01029-67E1-44EB-82EF-275BB3EC5971}" destId="{5436C863-9DE3-4FC2-871D-8A6287A53889}" srcOrd="0" destOrd="0" parTransId="{FD81C956-A546-48D4-BCFE-50DE2A0DF633}" sibTransId="{7C23400B-E0B8-4F5C-91A7-2CB4960E1E66}"/>
    <dgm:cxn modelId="{01CE0C1F-DC8F-4F7F-A3F2-E5E4628CC075}" srcId="{D1F01029-67E1-44EB-82EF-275BB3EC5971}" destId="{FC0048D6-576C-4BA7-AE51-1A849008F5F3}" srcOrd="2" destOrd="0" parTransId="{A7444502-E572-4983-A254-6C17B7EA4E4F}" sibTransId="{F227CEA1-C61A-44B5-BDEA-CB9257C0F8AC}"/>
    <dgm:cxn modelId="{B9CD43CC-2C50-4163-A84F-2942DAE9E91D}" srcId="{D1F01029-67E1-44EB-82EF-275BB3EC5971}" destId="{519AB3FF-1E89-4500-9B08-0E734BF5034B}" srcOrd="5" destOrd="0" parTransId="{1FFBA8EE-CC36-4F1F-A43D-87AD92D4EAA3}" sibTransId="{5AA26636-DEFD-4EDE-898D-326E0F253B61}"/>
    <dgm:cxn modelId="{0C2AA9EE-0470-492C-8A9B-07CB8A072477}" type="presOf" srcId="{78A6AB46-FD25-445D-BDEA-66EA6EDCBF2E}" destId="{A00CE781-18D5-49A2-BEC0-B64F896E4429}" srcOrd="0" destOrd="0" presId="urn:microsoft.com/office/officeart/2011/layout/HexagonRadial"/>
    <dgm:cxn modelId="{03A0F53E-E1AD-4A79-A9A8-44E51E25A359}" srcId="{D1F01029-67E1-44EB-82EF-275BB3EC5971}" destId="{78A6AB46-FD25-445D-BDEA-66EA6EDCBF2E}" srcOrd="4" destOrd="0" parTransId="{15B9EA53-4C43-4B85-8F60-AD3E4DA358F0}" sibTransId="{D5104BF4-2596-4664-94EA-D0BA8627E3D6}"/>
    <dgm:cxn modelId="{F6598860-BEF0-46DB-B97A-6F360FA6FB34}" type="presOf" srcId="{FC0048D6-576C-4BA7-AE51-1A849008F5F3}" destId="{CE85CDD0-FA28-4BF7-B11D-F1289BE21D10}" srcOrd="0" destOrd="0" presId="urn:microsoft.com/office/officeart/2011/layout/HexagonRadial"/>
    <dgm:cxn modelId="{93132C83-B693-40D1-8D1D-593F587E2444}" srcId="{35B63A62-0B36-40F7-ABA6-099392712C09}" destId="{D1F01029-67E1-44EB-82EF-275BB3EC5971}" srcOrd="0" destOrd="0" parTransId="{A581A9D3-F79C-4131-B8C2-BE6762210237}" sibTransId="{B95C420D-084D-416F-8149-AC96CA7F21D9}"/>
    <dgm:cxn modelId="{C2817B3C-FE51-4AE1-9708-9282D07FA257}" type="presOf" srcId="{D1F01029-67E1-44EB-82EF-275BB3EC5971}" destId="{7355B77F-49D1-4E6A-9306-E024A9C58BED}" srcOrd="0" destOrd="0" presId="urn:microsoft.com/office/officeart/2011/layout/HexagonRadial"/>
    <dgm:cxn modelId="{E8CF74FF-688F-4652-9693-736268FB7487}" srcId="{D1F01029-67E1-44EB-82EF-275BB3EC5971}" destId="{4588A6ED-3D86-4AC9-939A-BE842565C073}" srcOrd="1" destOrd="0" parTransId="{073E2A8E-4F8E-42AD-9998-A1D1C75E23DD}" sibTransId="{A21431D4-6BAF-4E17-9A99-C3CB630E5B18}"/>
    <dgm:cxn modelId="{2BC178E3-751E-46FD-A52A-89E94FDEB1EA}" srcId="{D1F01029-67E1-44EB-82EF-275BB3EC5971}" destId="{9CEC1559-6AF7-48D8-92F5-899E7F3DE4E3}" srcOrd="3" destOrd="0" parTransId="{1751BFCA-9968-47DA-BCE7-FB10DD07D3EA}" sibTransId="{B0932075-DC5F-441B-9B29-CC9905AB476C}"/>
    <dgm:cxn modelId="{C53F7B09-CECE-4090-BCF6-1CF922638059}" type="presOf" srcId="{5436C863-9DE3-4FC2-871D-8A6287A53889}" destId="{C33E302F-3273-4C4C-8ACE-B9E776E0E0A2}" srcOrd="0" destOrd="0" presId="urn:microsoft.com/office/officeart/2011/layout/HexagonRadial"/>
    <dgm:cxn modelId="{1AAD18C6-D593-483B-833D-756A9F8C6E06}" type="presOf" srcId="{519AB3FF-1E89-4500-9B08-0E734BF5034B}" destId="{02032B23-CEA3-407E-9267-DDDDC681845F}" srcOrd="0" destOrd="0" presId="urn:microsoft.com/office/officeart/2011/layout/HexagonRadial"/>
    <dgm:cxn modelId="{68EE81D8-10AE-42E0-A4CC-722905DC1611}" type="presOf" srcId="{4588A6ED-3D86-4AC9-939A-BE842565C073}" destId="{84EAC597-948D-4157-94C6-16028212938F}" srcOrd="0" destOrd="0" presId="urn:microsoft.com/office/officeart/2011/layout/HexagonRadial"/>
    <dgm:cxn modelId="{5426651A-8FFA-49E4-80B5-390098770251}" type="presOf" srcId="{9CEC1559-6AF7-48D8-92F5-899E7F3DE4E3}" destId="{50A60889-5159-4838-ACAB-9441F5FE9F87}" srcOrd="0" destOrd="0" presId="urn:microsoft.com/office/officeart/2011/layout/HexagonRadial"/>
    <dgm:cxn modelId="{86B00668-2CA5-42F0-933B-04C9E03C5B5E}" type="presParOf" srcId="{E4CF3AE6-D07D-47D1-A651-D99C7373C573}" destId="{7355B77F-49D1-4E6A-9306-E024A9C58BED}" srcOrd="0" destOrd="0" presId="urn:microsoft.com/office/officeart/2011/layout/HexagonRadial"/>
    <dgm:cxn modelId="{C9EBAFAD-23AA-4405-A876-F106D36D3050}" type="presParOf" srcId="{E4CF3AE6-D07D-47D1-A651-D99C7373C573}" destId="{4B35953E-551A-486B-9CBE-40134994C298}" srcOrd="1" destOrd="0" presId="urn:microsoft.com/office/officeart/2011/layout/HexagonRadial"/>
    <dgm:cxn modelId="{7D1B76FA-DE09-4ED6-90D8-9DFF4E8AAA49}" type="presParOf" srcId="{4B35953E-551A-486B-9CBE-40134994C298}" destId="{98F0D240-26B0-492B-BC65-DE6BD710B6BF}" srcOrd="0" destOrd="0" presId="urn:microsoft.com/office/officeart/2011/layout/HexagonRadial"/>
    <dgm:cxn modelId="{15D71026-B7C3-4D6D-9584-866B2266A609}" type="presParOf" srcId="{E4CF3AE6-D07D-47D1-A651-D99C7373C573}" destId="{C33E302F-3273-4C4C-8ACE-B9E776E0E0A2}" srcOrd="2" destOrd="0" presId="urn:microsoft.com/office/officeart/2011/layout/HexagonRadial"/>
    <dgm:cxn modelId="{1162BD45-8006-4D6A-A486-94F2BCAD5C33}" type="presParOf" srcId="{E4CF3AE6-D07D-47D1-A651-D99C7373C573}" destId="{DA2CC3FC-7FB5-4581-ABA0-6FBE601EBE5B}" srcOrd="3" destOrd="0" presId="urn:microsoft.com/office/officeart/2011/layout/HexagonRadial"/>
    <dgm:cxn modelId="{8EFC27CC-6031-43A9-90D3-74FFF96F16AE}" type="presParOf" srcId="{DA2CC3FC-7FB5-4581-ABA0-6FBE601EBE5B}" destId="{60DCCFEE-E23A-4CE1-B035-C208036C8A9E}" srcOrd="0" destOrd="0" presId="urn:microsoft.com/office/officeart/2011/layout/HexagonRadial"/>
    <dgm:cxn modelId="{CC99A077-E57C-4544-BC80-6132FD748B3E}" type="presParOf" srcId="{E4CF3AE6-D07D-47D1-A651-D99C7373C573}" destId="{84EAC597-948D-4157-94C6-16028212938F}" srcOrd="4" destOrd="0" presId="urn:microsoft.com/office/officeart/2011/layout/HexagonRadial"/>
    <dgm:cxn modelId="{B1A98177-0472-42ED-AFD3-29427579556F}" type="presParOf" srcId="{E4CF3AE6-D07D-47D1-A651-D99C7373C573}" destId="{119A8926-64A2-4F47-A8D6-6D6855202E2E}" srcOrd="5" destOrd="0" presId="urn:microsoft.com/office/officeart/2011/layout/HexagonRadial"/>
    <dgm:cxn modelId="{019BD320-3008-4931-A86F-E0089E130C68}" type="presParOf" srcId="{119A8926-64A2-4F47-A8D6-6D6855202E2E}" destId="{A62D38A1-6FA7-4EA1-9AD8-C979FEC5F949}" srcOrd="0" destOrd="0" presId="urn:microsoft.com/office/officeart/2011/layout/HexagonRadial"/>
    <dgm:cxn modelId="{27AAF648-64CC-47BB-9487-618B6F010F1F}" type="presParOf" srcId="{E4CF3AE6-D07D-47D1-A651-D99C7373C573}" destId="{CE85CDD0-FA28-4BF7-B11D-F1289BE21D10}" srcOrd="6" destOrd="0" presId="urn:microsoft.com/office/officeart/2011/layout/HexagonRadial"/>
    <dgm:cxn modelId="{074206D1-C081-4163-A805-EFC35C7A3C08}" type="presParOf" srcId="{E4CF3AE6-D07D-47D1-A651-D99C7373C573}" destId="{79E273A1-9C72-4CC8-A4BF-FBA6B0C8534A}" srcOrd="7" destOrd="0" presId="urn:microsoft.com/office/officeart/2011/layout/HexagonRadial"/>
    <dgm:cxn modelId="{CFB2D339-BEE3-4D6E-847E-61B84270BAFE}" type="presParOf" srcId="{79E273A1-9C72-4CC8-A4BF-FBA6B0C8534A}" destId="{28FFAA5B-D929-4F5A-966E-8E8ACB4E909A}" srcOrd="0" destOrd="0" presId="urn:microsoft.com/office/officeart/2011/layout/HexagonRadial"/>
    <dgm:cxn modelId="{AFB7BA1A-929A-4F3A-94DD-5AA2808D4FAC}" type="presParOf" srcId="{E4CF3AE6-D07D-47D1-A651-D99C7373C573}" destId="{50A60889-5159-4838-ACAB-9441F5FE9F87}" srcOrd="8" destOrd="0" presId="urn:microsoft.com/office/officeart/2011/layout/HexagonRadial"/>
    <dgm:cxn modelId="{B227FE03-34E4-4717-95DC-846385DD6287}" type="presParOf" srcId="{E4CF3AE6-D07D-47D1-A651-D99C7373C573}" destId="{EE95310B-E156-41B4-AFC3-6AC8F4E96F8D}" srcOrd="9" destOrd="0" presId="urn:microsoft.com/office/officeart/2011/layout/HexagonRadial"/>
    <dgm:cxn modelId="{C9497864-986D-41C8-8AB2-BB6A881ACC1A}" type="presParOf" srcId="{EE95310B-E156-41B4-AFC3-6AC8F4E96F8D}" destId="{7DF335DB-FBD2-44B4-9C52-CF7154563509}" srcOrd="0" destOrd="0" presId="urn:microsoft.com/office/officeart/2011/layout/HexagonRadial"/>
    <dgm:cxn modelId="{5F54FAED-6490-4A9B-A158-E0939C66AF85}" type="presParOf" srcId="{E4CF3AE6-D07D-47D1-A651-D99C7373C573}" destId="{A00CE781-18D5-49A2-BEC0-B64F896E4429}" srcOrd="10" destOrd="0" presId="urn:microsoft.com/office/officeart/2011/layout/HexagonRadial"/>
    <dgm:cxn modelId="{2EF9A10D-A4FB-490E-B297-CBF7B2471BBF}" type="presParOf" srcId="{E4CF3AE6-D07D-47D1-A651-D99C7373C573}" destId="{284C510F-6BC2-4836-847A-582B57571BB4}" srcOrd="11" destOrd="0" presId="urn:microsoft.com/office/officeart/2011/layout/HexagonRadial"/>
    <dgm:cxn modelId="{80AEEE7D-481F-45CB-97D8-3A6392EF2E86}" type="presParOf" srcId="{284C510F-6BC2-4836-847A-582B57571BB4}" destId="{A8D7654D-78E0-460E-A81B-99111778DCDF}" srcOrd="0" destOrd="0" presId="urn:microsoft.com/office/officeart/2011/layout/HexagonRadial"/>
    <dgm:cxn modelId="{9738D8DE-DFDE-4352-B096-47B8563FC70F}" type="presParOf" srcId="{E4CF3AE6-D07D-47D1-A651-D99C7373C573}" destId="{02032B23-CEA3-407E-9267-DDDDC681845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6150C-3B59-4698-844A-C9598D7324D7}" type="doc">
      <dgm:prSet loTypeId="urn:microsoft.com/office/officeart/2008/layout/VerticalAccentList" loCatId="list" qsTypeId="urn:microsoft.com/office/officeart/2005/8/quickstyle/3d3" qsCatId="3D" csTypeId="urn:microsoft.com/office/officeart/2005/8/colors/accent1_2" csCatId="accent1" phldr="1"/>
      <dgm:spPr/>
      <dgm:t>
        <a:bodyPr/>
        <a:lstStyle/>
        <a:p>
          <a:endParaRPr lang="tr-TR"/>
        </a:p>
      </dgm:t>
    </dgm:pt>
    <dgm:pt modelId="{BF632E3E-2CEE-4FB9-893C-6964D447B1E6}">
      <dgm:prSet phldrT="[Metin]"/>
      <dgm:spPr/>
      <dgm:t>
        <a:bodyPr/>
        <a:lstStyle/>
        <a:p>
          <a:pPr algn="just"/>
          <a:r>
            <a:rPr lang="tr-TR" b="1" dirty="0" smtClean="0"/>
            <a:t>Uzmanlık alanına göre olan/olmayan makale değerlendirmeyi kabul etme/etmeme</a:t>
          </a:r>
          <a:endParaRPr lang="tr-TR" b="1" dirty="0"/>
        </a:p>
      </dgm:t>
    </dgm:pt>
    <dgm:pt modelId="{F0BCF037-A0D6-4D1A-B15F-B0AD6ED7B8ED}" type="parTrans" cxnId="{5BE86CB5-FA3D-4E80-A4F0-0C58E06FEDF6}">
      <dgm:prSet/>
      <dgm:spPr/>
      <dgm:t>
        <a:bodyPr/>
        <a:lstStyle/>
        <a:p>
          <a:endParaRPr lang="tr-TR"/>
        </a:p>
      </dgm:t>
    </dgm:pt>
    <dgm:pt modelId="{173A9120-C21F-4680-8FBA-F7B1448BCBFE}" type="sibTrans" cxnId="{5BE86CB5-FA3D-4E80-A4F0-0C58E06FEDF6}">
      <dgm:prSet/>
      <dgm:spPr/>
      <dgm:t>
        <a:bodyPr/>
        <a:lstStyle/>
        <a:p>
          <a:endParaRPr lang="tr-TR"/>
        </a:p>
      </dgm:t>
    </dgm:pt>
    <dgm:pt modelId="{94C54AC0-D7AD-457F-8D6F-9BF903E83F8D}">
      <dgm:prSet phldrT="[Metin]"/>
      <dgm:spPr/>
      <dgm:t>
        <a:bodyPr/>
        <a:lstStyle/>
        <a:p>
          <a:r>
            <a:rPr lang="tr-TR" b="1" dirty="0" smtClean="0"/>
            <a:t>Zamanı iyi yönetebilen/yönetemeyen</a:t>
          </a:r>
          <a:endParaRPr lang="tr-TR" b="1" dirty="0"/>
        </a:p>
      </dgm:t>
    </dgm:pt>
    <dgm:pt modelId="{03859F6E-906A-4D89-8F6C-E8DF1373D217}" type="parTrans" cxnId="{1F7F62DB-0B9A-4CE5-B624-456400EF9B32}">
      <dgm:prSet/>
      <dgm:spPr/>
      <dgm:t>
        <a:bodyPr/>
        <a:lstStyle/>
        <a:p>
          <a:endParaRPr lang="tr-TR"/>
        </a:p>
      </dgm:t>
    </dgm:pt>
    <dgm:pt modelId="{7FE88563-481D-4125-8221-0F2685991811}" type="sibTrans" cxnId="{1F7F62DB-0B9A-4CE5-B624-456400EF9B32}">
      <dgm:prSet/>
      <dgm:spPr/>
      <dgm:t>
        <a:bodyPr/>
        <a:lstStyle/>
        <a:p>
          <a:endParaRPr lang="tr-TR"/>
        </a:p>
      </dgm:t>
    </dgm:pt>
    <dgm:pt modelId="{0C3066CF-4E30-47C2-AC0B-4E931C83B50F}">
      <dgm:prSet phldrT="[Metin]"/>
      <dgm:spPr/>
      <dgm:t>
        <a:bodyPr/>
        <a:lstStyle/>
        <a:p>
          <a:r>
            <a:rPr lang="tr-TR" b="1" dirty="0" smtClean="0"/>
            <a:t>Makalenin konusu, araştırma grubu, bölge ile ilgili önyargılı /önyargısız tutum</a:t>
          </a:r>
          <a:endParaRPr lang="tr-TR" b="1" dirty="0"/>
        </a:p>
      </dgm:t>
    </dgm:pt>
    <dgm:pt modelId="{9BB00584-6AA5-4EA9-8F90-43D0A9890C29}" type="parTrans" cxnId="{177471E3-F5ED-461C-8DA2-6BB2C075B111}">
      <dgm:prSet/>
      <dgm:spPr/>
      <dgm:t>
        <a:bodyPr/>
        <a:lstStyle/>
        <a:p>
          <a:endParaRPr lang="tr-TR"/>
        </a:p>
      </dgm:t>
    </dgm:pt>
    <dgm:pt modelId="{5ACE0DE3-0038-4226-BE13-3BDF41A5AA29}" type="sibTrans" cxnId="{177471E3-F5ED-461C-8DA2-6BB2C075B111}">
      <dgm:prSet/>
      <dgm:spPr/>
      <dgm:t>
        <a:bodyPr/>
        <a:lstStyle/>
        <a:p>
          <a:endParaRPr lang="tr-TR"/>
        </a:p>
      </dgm:t>
    </dgm:pt>
    <dgm:pt modelId="{90778F2D-3BCE-4DA0-94AB-00B04740C042}">
      <dgm:prSet phldrT="[Metin]"/>
      <dgm:spPr/>
      <dgm:t>
        <a:bodyPr/>
        <a:lstStyle/>
        <a:p>
          <a:r>
            <a:rPr lang="tr-TR" b="1" dirty="0" smtClean="0"/>
            <a:t>Makalenin yazarlarını tahmin etme çabası /</a:t>
          </a:r>
          <a:r>
            <a:rPr lang="tr-TR" b="1" dirty="0" err="1" smtClean="0"/>
            <a:t>çabasızlığı</a:t>
          </a:r>
          <a:endParaRPr lang="tr-TR" b="1" dirty="0"/>
        </a:p>
      </dgm:t>
    </dgm:pt>
    <dgm:pt modelId="{D404F2A5-D1B8-44B6-AFBB-D452D6D66AEB}" type="parTrans" cxnId="{B62B6793-6184-47CE-991C-138F41CE6A02}">
      <dgm:prSet/>
      <dgm:spPr/>
      <dgm:t>
        <a:bodyPr/>
        <a:lstStyle/>
        <a:p>
          <a:endParaRPr lang="tr-TR"/>
        </a:p>
      </dgm:t>
    </dgm:pt>
    <dgm:pt modelId="{0448EF22-80B7-4E6A-9143-B159204105AE}" type="sibTrans" cxnId="{B62B6793-6184-47CE-991C-138F41CE6A02}">
      <dgm:prSet/>
      <dgm:spPr/>
      <dgm:t>
        <a:bodyPr/>
        <a:lstStyle/>
        <a:p>
          <a:endParaRPr lang="tr-TR"/>
        </a:p>
      </dgm:t>
    </dgm:pt>
    <dgm:pt modelId="{0D09637D-99AD-42DA-800B-3C0BAC25CBB4}">
      <dgm:prSet phldrT="[Metin]"/>
      <dgm:spPr/>
      <dgm:t>
        <a:bodyPr/>
        <a:lstStyle/>
        <a:p>
          <a:r>
            <a:rPr lang="tr-TR" b="1" dirty="0" smtClean="0"/>
            <a:t>Hakemin makaleye ilişkin tavsiyeleri oluştururken kanaatleri ve makaleyi sahiplenme düzeyi</a:t>
          </a:r>
          <a:endParaRPr lang="tr-TR" b="1" dirty="0"/>
        </a:p>
      </dgm:t>
    </dgm:pt>
    <dgm:pt modelId="{DB6A8390-5666-4904-8344-34CB254AB8EC}" type="parTrans" cxnId="{75ACE53B-A2C0-4B5F-8B7D-AE73B6F01B73}">
      <dgm:prSet/>
      <dgm:spPr/>
      <dgm:t>
        <a:bodyPr/>
        <a:lstStyle/>
        <a:p>
          <a:endParaRPr lang="tr-TR"/>
        </a:p>
      </dgm:t>
    </dgm:pt>
    <dgm:pt modelId="{C90EA7A4-1EC7-4411-8996-DEDC4E9FE0CE}" type="sibTrans" cxnId="{75ACE53B-A2C0-4B5F-8B7D-AE73B6F01B73}">
      <dgm:prSet/>
      <dgm:spPr/>
      <dgm:t>
        <a:bodyPr/>
        <a:lstStyle/>
        <a:p>
          <a:endParaRPr lang="tr-TR"/>
        </a:p>
      </dgm:t>
    </dgm:pt>
    <dgm:pt modelId="{46C87FEB-AD47-42F3-A4DF-63F3CC9F5DE5}">
      <dgm:prSet phldrT="[Metin]"/>
      <dgm:spPr/>
      <dgm:t>
        <a:bodyPr/>
        <a:lstStyle/>
        <a:p>
          <a:r>
            <a:rPr lang="tr-TR" b="1" dirty="0" smtClean="0"/>
            <a:t>Hakemin hakem sorumluluğuna gösterdiği özen </a:t>
          </a:r>
          <a:endParaRPr lang="tr-TR" b="1" dirty="0"/>
        </a:p>
      </dgm:t>
    </dgm:pt>
    <dgm:pt modelId="{40DC0B82-645D-4E16-8615-80C221A7E68F}" type="parTrans" cxnId="{8A5D6CC4-C3AF-485D-BD00-AF2F3B7E415A}">
      <dgm:prSet/>
      <dgm:spPr/>
      <dgm:t>
        <a:bodyPr/>
        <a:lstStyle/>
        <a:p>
          <a:endParaRPr lang="tr-TR"/>
        </a:p>
      </dgm:t>
    </dgm:pt>
    <dgm:pt modelId="{6F135AA4-D569-47CC-8EEE-90D702F6E506}" type="sibTrans" cxnId="{8A5D6CC4-C3AF-485D-BD00-AF2F3B7E415A}">
      <dgm:prSet/>
      <dgm:spPr/>
      <dgm:t>
        <a:bodyPr/>
        <a:lstStyle/>
        <a:p>
          <a:endParaRPr lang="tr-TR"/>
        </a:p>
      </dgm:t>
    </dgm:pt>
    <dgm:pt modelId="{46139895-49A3-47F8-85F3-6F7C6A4C6874}" type="pres">
      <dgm:prSet presAssocID="{E9C6150C-3B59-4698-844A-C9598D7324D7}" presName="Name0" presStyleCnt="0">
        <dgm:presLayoutVars>
          <dgm:chMax/>
          <dgm:chPref/>
          <dgm:dir/>
        </dgm:presLayoutVars>
      </dgm:prSet>
      <dgm:spPr/>
      <dgm:t>
        <a:bodyPr/>
        <a:lstStyle/>
        <a:p>
          <a:endParaRPr lang="tr-TR"/>
        </a:p>
      </dgm:t>
    </dgm:pt>
    <dgm:pt modelId="{59D2DAAF-4F4A-408E-A6BA-B6F0FD7C4743}" type="pres">
      <dgm:prSet presAssocID="{BF632E3E-2CEE-4FB9-893C-6964D447B1E6}" presName="parenttextcomposite" presStyleCnt="0"/>
      <dgm:spPr/>
    </dgm:pt>
    <dgm:pt modelId="{A8F3D9D1-A957-40D4-8504-3B7B3072AB33}" type="pres">
      <dgm:prSet presAssocID="{BF632E3E-2CEE-4FB9-893C-6964D447B1E6}" presName="parenttext" presStyleLbl="revTx" presStyleIdx="0" presStyleCnt="3">
        <dgm:presLayoutVars>
          <dgm:chMax/>
          <dgm:chPref val="2"/>
          <dgm:bulletEnabled val="1"/>
        </dgm:presLayoutVars>
      </dgm:prSet>
      <dgm:spPr/>
      <dgm:t>
        <a:bodyPr/>
        <a:lstStyle/>
        <a:p>
          <a:endParaRPr lang="tr-TR"/>
        </a:p>
      </dgm:t>
    </dgm:pt>
    <dgm:pt modelId="{374E5563-14AA-4D34-B0F5-02C7784642F6}" type="pres">
      <dgm:prSet presAssocID="{BF632E3E-2CEE-4FB9-893C-6964D447B1E6}" presName="composite" presStyleCnt="0"/>
      <dgm:spPr/>
    </dgm:pt>
    <dgm:pt modelId="{7C77CFDF-E5F2-4905-ADD3-07CBE4A7F7B2}" type="pres">
      <dgm:prSet presAssocID="{BF632E3E-2CEE-4FB9-893C-6964D447B1E6}" presName="chevron1" presStyleLbl="alignNode1" presStyleIdx="0" presStyleCnt="21"/>
      <dgm:spPr/>
    </dgm:pt>
    <dgm:pt modelId="{1F90AC59-EBD9-4141-8373-254D06636BCF}" type="pres">
      <dgm:prSet presAssocID="{BF632E3E-2CEE-4FB9-893C-6964D447B1E6}" presName="chevron2" presStyleLbl="alignNode1" presStyleIdx="1" presStyleCnt="21"/>
      <dgm:spPr/>
    </dgm:pt>
    <dgm:pt modelId="{1B19B873-26E8-442A-BB7F-6A730C9DE6BA}" type="pres">
      <dgm:prSet presAssocID="{BF632E3E-2CEE-4FB9-893C-6964D447B1E6}" presName="chevron3" presStyleLbl="alignNode1" presStyleIdx="2" presStyleCnt="21"/>
      <dgm:spPr/>
    </dgm:pt>
    <dgm:pt modelId="{F23B1F91-C4EE-45DA-BBDC-88D2C3E0112C}" type="pres">
      <dgm:prSet presAssocID="{BF632E3E-2CEE-4FB9-893C-6964D447B1E6}" presName="chevron4" presStyleLbl="alignNode1" presStyleIdx="3" presStyleCnt="21"/>
      <dgm:spPr/>
    </dgm:pt>
    <dgm:pt modelId="{69158ABD-39A7-4BAB-ACAB-A6C1EF0E05F8}" type="pres">
      <dgm:prSet presAssocID="{BF632E3E-2CEE-4FB9-893C-6964D447B1E6}" presName="chevron5" presStyleLbl="alignNode1" presStyleIdx="4" presStyleCnt="21"/>
      <dgm:spPr/>
    </dgm:pt>
    <dgm:pt modelId="{6665251A-2DFB-4288-B51F-C3005807DB43}" type="pres">
      <dgm:prSet presAssocID="{BF632E3E-2CEE-4FB9-893C-6964D447B1E6}" presName="chevron6" presStyleLbl="alignNode1" presStyleIdx="5" presStyleCnt="21"/>
      <dgm:spPr/>
    </dgm:pt>
    <dgm:pt modelId="{CA40E4FA-931D-4F1D-8C9F-761E094C83F4}" type="pres">
      <dgm:prSet presAssocID="{BF632E3E-2CEE-4FB9-893C-6964D447B1E6}" presName="chevron7" presStyleLbl="alignNode1" presStyleIdx="6" presStyleCnt="21"/>
      <dgm:spPr/>
    </dgm:pt>
    <dgm:pt modelId="{DCA156EE-E510-4F86-9BDF-25EE281D875E}" type="pres">
      <dgm:prSet presAssocID="{BF632E3E-2CEE-4FB9-893C-6964D447B1E6}" presName="childtext" presStyleLbl="solidFgAcc1" presStyleIdx="0" presStyleCnt="3">
        <dgm:presLayoutVars>
          <dgm:chMax/>
          <dgm:chPref val="0"/>
          <dgm:bulletEnabled val="1"/>
        </dgm:presLayoutVars>
      </dgm:prSet>
      <dgm:spPr/>
      <dgm:t>
        <a:bodyPr/>
        <a:lstStyle/>
        <a:p>
          <a:endParaRPr lang="tr-TR"/>
        </a:p>
      </dgm:t>
    </dgm:pt>
    <dgm:pt modelId="{879D37C2-8EB3-4489-81BF-AD408D01AE49}" type="pres">
      <dgm:prSet presAssocID="{173A9120-C21F-4680-8FBA-F7B1448BCBFE}" presName="sibTrans" presStyleCnt="0"/>
      <dgm:spPr/>
    </dgm:pt>
    <dgm:pt modelId="{F07F7128-533A-4163-8FBC-24E4196AF2D8}" type="pres">
      <dgm:prSet presAssocID="{0C3066CF-4E30-47C2-AC0B-4E931C83B50F}" presName="parenttextcomposite" presStyleCnt="0"/>
      <dgm:spPr/>
    </dgm:pt>
    <dgm:pt modelId="{6E52ED77-8487-4C06-B201-5BD064E9EEFA}" type="pres">
      <dgm:prSet presAssocID="{0C3066CF-4E30-47C2-AC0B-4E931C83B50F}" presName="parenttext" presStyleLbl="revTx" presStyleIdx="1" presStyleCnt="3">
        <dgm:presLayoutVars>
          <dgm:chMax/>
          <dgm:chPref val="2"/>
          <dgm:bulletEnabled val="1"/>
        </dgm:presLayoutVars>
      </dgm:prSet>
      <dgm:spPr/>
      <dgm:t>
        <a:bodyPr/>
        <a:lstStyle/>
        <a:p>
          <a:endParaRPr lang="tr-TR"/>
        </a:p>
      </dgm:t>
    </dgm:pt>
    <dgm:pt modelId="{AC1D0DD3-C425-47F9-84EB-F2C7C5FF59C4}" type="pres">
      <dgm:prSet presAssocID="{0C3066CF-4E30-47C2-AC0B-4E931C83B50F}" presName="composite" presStyleCnt="0"/>
      <dgm:spPr/>
    </dgm:pt>
    <dgm:pt modelId="{5EBC264B-DC07-4DD7-9445-3F6D481476BE}" type="pres">
      <dgm:prSet presAssocID="{0C3066CF-4E30-47C2-AC0B-4E931C83B50F}" presName="chevron1" presStyleLbl="alignNode1" presStyleIdx="7" presStyleCnt="21"/>
      <dgm:spPr/>
    </dgm:pt>
    <dgm:pt modelId="{37B5CA05-FC47-4C94-A68B-84795739AD99}" type="pres">
      <dgm:prSet presAssocID="{0C3066CF-4E30-47C2-AC0B-4E931C83B50F}" presName="chevron2" presStyleLbl="alignNode1" presStyleIdx="8" presStyleCnt="21"/>
      <dgm:spPr/>
    </dgm:pt>
    <dgm:pt modelId="{F4AAF89C-6EBA-47FD-B164-72E22C7A0D9B}" type="pres">
      <dgm:prSet presAssocID="{0C3066CF-4E30-47C2-AC0B-4E931C83B50F}" presName="chevron3" presStyleLbl="alignNode1" presStyleIdx="9" presStyleCnt="21"/>
      <dgm:spPr/>
    </dgm:pt>
    <dgm:pt modelId="{29CDED57-F88E-4932-8CA1-801AB5B18680}" type="pres">
      <dgm:prSet presAssocID="{0C3066CF-4E30-47C2-AC0B-4E931C83B50F}" presName="chevron4" presStyleLbl="alignNode1" presStyleIdx="10" presStyleCnt="21"/>
      <dgm:spPr/>
    </dgm:pt>
    <dgm:pt modelId="{AEB8434D-12B8-4A5A-8004-8801973E58EB}" type="pres">
      <dgm:prSet presAssocID="{0C3066CF-4E30-47C2-AC0B-4E931C83B50F}" presName="chevron5" presStyleLbl="alignNode1" presStyleIdx="11" presStyleCnt="21"/>
      <dgm:spPr/>
    </dgm:pt>
    <dgm:pt modelId="{0A773DF1-48FF-44D0-A62A-8192992A7613}" type="pres">
      <dgm:prSet presAssocID="{0C3066CF-4E30-47C2-AC0B-4E931C83B50F}" presName="chevron6" presStyleLbl="alignNode1" presStyleIdx="12" presStyleCnt="21"/>
      <dgm:spPr/>
    </dgm:pt>
    <dgm:pt modelId="{0E35FEBF-81E0-40BD-B310-EE653B6B699C}" type="pres">
      <dgm:prSet presAssocID="{0C3066CF-4E30-47C2-AC0B-4E931C83B50F}" presName="chevron7" presStyleLbl="alignNode1" presStyleIdx="13" presStyleCnt="21"/>
      <dgm:spPr/>
    </dgm:pt>
    <dgm:pt modelId="{42111A8E-6413-4E7E-AFB7-7A0B7F44A5B4}" type="pres">
      <dgm:prSet presAssocID="{0C3066CF-4E30-47C2-AC0B-4E931C83B50F}" presName="childtext" presStyleLbl="solidFgAcc1" presStyleIdx="1" presStyleCnt="3">
        <dgm:presLayoutVars>
          <dgm:chMax/>
          <dgm:chPref val="0"/>
          <dgm:bulletEnabled val="1"/>
        </dgm:presLayoutVars>
      </dgm:prSet>
      <dgm:spPr/>
      <dgm:t>
        <a:bodyPr/>
        <a:lstStyle/>
        <a:p>
          <a:endParaRPr lang="tr-TR"/>
        </a:p>
      </dgm:t>
    </dgm:pt>
    <dgm:pt modelId="{D6291C9F-E441-476A-BF5F-E334FA738211}" type="pres">
      <dgm:prSet presAssocID="{5ACE0DE3-0038-4226-BE13-3BDF41A5AA29}" presName="sibTrans" presStyleCnt="0"/>
      <dgm:spPr/>
    </dgm:pt>
    <dgm:pt modelId="{68E1857A-5C18-4E64-A25B-31E8EB7CC93D}" type="pres">
      <dgm:prSet presAssocID="{0D09637D-99AD-42DA-800B-3C0BAC25CBB4}" presName="parenttextcomposite" presStyleCnt="0"/>
      <dgm:spPr/>
    </dgm:pt>
    <dgm:pt modelId="{67112AFC-6CF8-408F-801A-7A4074D18FCB}" type="pres">
      <dgm:prSet presAssocID="{0D09637D-99AD-42DA-800B-3C0BAC25CBB4}" presName="parenttext" presStyleLbl="revTx" presStyleIdx="2" presStyleCnt="3">
        <dgm:presLayoutVars>
          <dgm:chMax/>
          <dgm:chPref val="2"/>
          <dgm:bulletEnabled val="1"/>
        </dgm:presLayoutVars>
      </dgm:prSet>
      <dgm:spPr/>
      <dgm:t>
        <a:bodyPr/>
        <a:lstStyle/>
        <a:p>
          <a:endParaRPr lang="tr-TR"/>
        </a:p>
      </dgm:t>
    </dgm:pt>
    <dgm:pt modelId="{7BBAB4C4-5F45-4B96-940A-8F4F30C339BC}" type="pres">
      <dgm:prSet presAssocID="{0D09637D-99AD-42DA-800B-3C0BAC25CBB4}" presName="composite" presStyleCnt="0"/>
      <dgm:spPr/>
    </dgm:pt>
    <dgm:pt modelId="{D7A94BE3-9AF8-48F3-B547-86CB0D486FE5}" type="pres">
      <dgm:prSet presAssocID="{0D09637D-99AD-42DA-800B-3C0BAC25CBB4}" presName="chevron1" presStyleLbl="alignNode1" presStyleIdx="14" presStyleCnt="21"/>
      <dgm:spPr/>
    </dgm:pt>
    <dgm:pt modelId="{4BEFAA91-35BF-46B4-A759-6BE19095278F}" type="pres">
      <dgm:prSet presAssocID="{0D09637D-99AD-42DA-800B-3C0BAC25CBB4}" presName="chevron2" presStyleLbl="alignNode1" presStyleIdx="15" presStyleCnt="21"/>
      <dgm:spPr/>
    </dgm:pt>
    <dgm:pt modelId="{129320ED-F330-481E-9150-EC54BE5AF44A}" type="pres">
      <dgm:prSet presAssocID="{0D09637D-99AD-42DA-800B-3C0BAC25CBB4}" presName="chevron3" presStyleLbl="alignNode1" presStyleIdx="16" presStyleCnt="21"/>
      <dgm:spPr/>
    </dgm:pt>
    <dgm:pt modelId="{4AFAB4BC-4920-4B66-9210-8F2D27178E13}" type="pres">
      <dgm:prSet presAssocID="{0D09637D-99AD-42DA-800B-3C0BAC25CBB4}" presName="chevron4" presStyleLbl="alignNode1" presStyleIdx="17" presStyleCnt="21"/>
      <dgm:spPr/>
    </dgm:pt>
    <dgm:pt modelId="{5BEF08B4-612F-496D-989B-9B1127271B3C}" type="pres">
      <dgm:prSet presAssocID="{0D09637D-99AD-42DA-800B-3C0BAC25CBB4}" presName="chevron5" presStyleLbl="alignNode1" presStyleIdx="18" presStyleCnt="21"/>
      <dgm:spPr/>
    </dgm:pt>
    <dgm:pt modelId="{CEDFFFB0-7CE8-4A6C-96D8-D2A054EE83AD}" type="pres">
      <dgm:prSet presAssocID="{0D09637D-99AD-42DA-800B-3C0BAC25CBB4}" presName="chevron6" presStyleLbl="alignNode1" presStyleIdx="19" presStyleCnt="21"/>
      <dgm:spPr/>
    </dgm:pt>
    <dgm:pt modelId="{6F274094-9E35-424C-97C5-DCA3718165B4}" type="pres">
      <dgm:prSet presAssocID="{0D09637D-99AD-42DA-800B-3C0BAC25CBB4}" presName="chevron7" presStyleLbl="alignNode1" presStyleIdx="20" presStyleCnt="21"/>
      <dgm:spPr/>
    </dgm:pt>
    <dgm:pt modelId="{AAA762DE-C969-4F1E-A83A-B6DDB1CB0607}" type="pres">
      <dgm:prSet presAssocID="{0D09637D-99AD-42DA-800B-3C0BAC25CBB4}" presName="childtext" presStyleLbl="solidFgAcc1" presStyleIdx="2" presStyleCnt="3">
        <dgm:presLayoutVars>
          <dgm:chMax/>
          <dgm:chPref val="0"/>
          <dgm:bulletEnabled val="1"/>
        </dgm:presLayoutVars>
      </dgm:prSet>
      <dgm:spPr/>
      <dgm:t>
        <a:bodyPr/>
        <a:lstStyle/>
        <a:p>
          <a:endParaRPr lang="tr-TR"/>
        </a:p>
      </dgm:t>
    </dgm:pt>
  </dgm:ptLst>
  <dgm:cxnLst>
    <dgm:cxn modelId="{828265E4-C465-4026-B47C-6EFF2D9D34D4}" type="presOf" srcId="{90778F2D-3BCE-4DA0-94AB-00B04740C042}" destId="{42111A8E-6413-4E7E-AFB7-7A0B7F44A5B4}" srcOrd="0" destOrd="0" presId="urn:microsoft.com/office/officeart/2008/layout/VerticalAccentList"/>
    <dgm:cxn modelId="{5BE86CB5-FA3D-4E80-A4F0-0C58E06FEDF6}" srcId="{E9C6150C-3B59-4698-844A-C9598D7324D7}" destId="{BF632E3E-2CEE-4FB9-893C-6964D447B1E6}" srcOrd="0" destOrd="0" parTransId="{F0BCF037-A0D6-4D1A-B15F-B0AD6ED7B8ED}" sibTransId="{173A9120-C21F-4680-8FBA-F7B1448BCBFE}"/>
    <dgm:cxn modelId="{1F7F62DB-0B9A-4CE5-B624-456400EF9B32}" srcId="{BF632E3E-2CEE-4FB9-893C-6964D447B1E6}" destId="{94C54AC0-D7AD-457F-8D6F-9BF903E83F8D}" srcOrd="0" destOrd="0" parTransId="{03859F6E-906A-4D89-8F6C-E8DF1373D217}" sibTransId="{7FE88563-481D-4125-8221-0F2685991811}"/>
    <dgm:cxn modelId="{177471E3-F5ED-461C-8DA2-6BB2C075B111}" srcId="{E9C6150C-3B59-4698-844A-C9598D7324D7}" destId="{0C3066CF-4E30-47C2-AC0B-4E931C83B50F}" srcOrd="1" destOrd="0" parTransId="{9BB00584-6AA5-4EA9-8F90-43D0A9890C29}" sibTransId="{5ACE0DE3-0038-4226-BE13-3BDF41A5AA29}"/>
    <dgm:cxn modelId="{75ACE53B-A2C0-4B5F-8B7D-AE73B6F01B73}" srcId="{E9C6150C-3B59-4698-844A-C9598D7324D7}" destId="{0D09637D-99AD-42DA-800B-3C0BAC25CBB4}" srcOrd="2" destOrd="0" parTransId="{DB6A8390-5666-4904-8344-34CB254AB8EC}" sibTransId="{C90EA7A4-1EC7-4411-8996-DEDC4E9FE0CE}"/>
    <dgm:cxn modelId="{E18EDB57-D077-4A09-A9A3-CEACBCD140A1}" type="presOf" srcId="{E9C6150C-3B59-4698-844A-C9598D7324D7}" destId="{46139895-49A3-47F8-85F3-6F7C6A4C6874}" srcOrd="0" destOrd="0" presId="urn:microsoft.com/office/officeart/2008/layout/VerticalAccentList"/>
    <dgm:cxn modelId="{32156038-1610-4055-A6B7-90BC26BE3725}" type="presOf" srcId="{46C87FEB-AD47-42F3-A4DF-63F3CC9F5DE5}" destId="{AAA762DE-C969-4F1E-A83A-B6DDB1CB0607}" srcOrd="0" destOrd="0" presId="urn:microsoft.com/office/officeart/2008/layout/VerticalAccentList"/>
    <dgm:cxn modelId="{C11FABA2-7C97-43CE-8624-3D25B64392F7}" type="presOf" srcId="{0D09637D-99AD-42DA-800B-3C0BAC25CBB4}" destId="{67112AFC-6CF8-408F-801A-7A4074D18FCB}" srcOrd="0" destOrd="0" presId="urn:microsoft.com/office/officeart/2008/layout/VerticalAccentList"/>
    <dgm:cxn modelId="{8A5D6CC4-C3AF-485D-BD00-AF2F3B7E415A}" srcId="{0D09637D-99AD-42DA-800B-3C0BAC25CBB4}" destId="{46C87FEB-AD47-42F3-A4DF-63F3CC9F5DE5}" srcOrd="0" destOrd="0" parTransId="{40DC0B82-645D-4E16-8615-80C221A7E68F}" sibTransId="{6F135AA4-D569-47CC-8EEE-90D702F6E506}"/>
    <dgm:cxn modelId="{0163E2D3-64C0-4C79-AD12-7CED3D608BFA}" type="presOf" srcId="{94C54AC0-D7AD-457F-8D6F-9BF903E83F8D}" destId="{DCA156EE-E510-4F86-9BDF-25EE281D875E}" srcOrd="0" destOrd="0" presId="urn:microsoft.com/office/officeart/2008/layout/VerticalAccentList"/>
    <dgm:cxn modelId="{E044CCB2-B5BF-4460-B3AF-5D233F5142C3}" type="presOf" srcId="{BF632E3E-2CEE-4FB9-893C-6964D447B1E6}" destId="{A8F3D9D1-A957-40D4-8504-3B7B3072AB33}" srcOrd="0" destOrd="0" presId="urn:microsoft.com/office/officeart/2008/layout/VerticalAccentList"/>
    <dgm:cxn modelId="{B62B6793-6184-47CE-991C-138F41CE6A02}" srcId="{0C3066CF-4E30-47C2-AC0B-4E931C83B50F}" destId="{90778F2D-3BCE-4DA0-94AB-00B04740C042}" srcOrd="0" destOrd="0" parTransId="{D404F2A5-D1B8-44B6-AFBB-D452D6D66AEB}" sibTransId="{0448EF22-80B7-4E6A-9143-B159204105AE}"/>
    <dgm:cxn modelId="{374CA6A1-330D-410F-8F0F-281F516C934C}" type="presOf" srcId="{0C3066CF-4E30-47C2-AC0B-4E931C83B50F}" destId="{6E52ED77-8487-4C06-B201-5BD064E9EEFA}" srcOrd="0" destOrd="0" presId="urn:microsoft.com/office/officeart/2008/layout/VerticalAccentList"/>
    <dgm:cxn modelId="{CAAE409D-7AB2-42E9-9390-A0988C90D6AA}" type="presParOf" srcId="{46139895-49A3-47F8-85F3-6F7C6A4C6874}" destId="{59D2DAAF-4F4A-408E-A6BA-B6F0FD7C4743}" srcOrd="0" destOrd="0" presId="urn:microsoft.com/office/officeart/2008/layout/VerticalAccentList"/>
    <dgm:cxn modelId="{75A5BE34-9EE6-4319-A68F-BE89CD700905}" type="presParOf" srcId="{59D2DAAF-4F4A-408E-A6BA-B6F0FD7C4743}" destId="{A8F3D9D1-A957-40D4-8504-3B7B3072AB33}" srcOrd="0" destOrd="0" presId="urn:microsoft.com/office/officeart/2008/layout/VerticalAccentList"/>
    <dgm:cxn modelId="{4DCA8259-CEAF-456C-A3AD-38124C24CB22}" type="presParOf" srcId="{46139895-49A3-47F8-85F3-6F7C6A4C6874}" destId="{374E5563-14AA-4D34-B0F5-02C7784642F6}" srcOrd="1" destOrd="0" presId="urn:microsoft.com/office/officeart/2008/layout/VerticalAccentList"/>
    <dgm:cxn modelId="{AC6B73FC-D84A-42ED-996D-52E6AD7EE98F}" type="presParOf" srcId="{374E5563-14AA-4D34-B0F5-02C7784642F6}" destId="{7C77CFDF-E5F2-4905-ADD3-07CBE4A7F7B2}" srcOrd="0" destOrd="0" presId="urn:microsoft.com/office/officeart/2008/layout/VerticalAccentList"/>
    <dgm:cxn modelId="{37E71F48-68AA-4ED8-AE9D-CD634B603B95}" type="presParOf" srcId="{374E5563-14AA-4D34-B0F5-02C7784642F6}" destId="{1F90AC59-EBD9-4141-8373-254D06636BCF}" srcOrd="1" destOrd="0" presId="urn:microsoft.com/office/officeart/2008/layout/VerticalAccentList"/>
    <dgm:cxn modelId="{F01B1286-6870-47B9-83FE-7989C05FE62E}" type="presParOf" srcId="{374E5563-14AA-4D34-B0F5-02C7784642F6}" destId="{1B19B873-26E8-442A-BB7F-6A730C9DE6BA}" srcOrd="2" destOrd="0" presId="urn:microsoft.com/office/officeart/2008/layout/VerticalAccentList"/>
    <dgm:cxn modelId="{0746EFDF-AADA-4F11-B7BF-BBC950C7547E}" type="presParOf" srcId="{374E5563-14AA-4D34-B0F5-02C7784642F6}" destId="{F23B1F91-C4EE-45DA-BBDC-88D2C3E0112C}" srcOrd="3" destOrd="0" presId="urn:microsoft.com/office/officeart/2008/layout/VerticalAccentList"/>
    <dgm:cxn modelId="{4752E581-5578-4110-BECD-3878FABE8709}" type="presParOf" srcId="{374E5563-14AA-4D34-B0F5-02C7784642F6}" destId="{69158ABD-39A7-4BAB-ACAB-A6C1EF0E05F8}" srcOrd="4" destOrd="0" presId="urn:microsoft.com/office/officeart/2008/layout/VerticalAccentList"/>
    <dgm:cxn modelId="{1E9A0198-5765-48C1-9387-6ADDBD6681D6}" type="presParOf" srcId="{374E5563-14AA-4D34-B0F5-02C7784642F6}" destId="{6665251A-2DFB-4288-B51F-C3005807DB43}" srcOrd="5" destOrd="0" presId="urn:microsoft.com/office/officeart/2008/layout/VerticalAccentList"/>
    <dgm:cxn modelId="{EFB219DB-F8BC-435F-94B5-43A698D93EF2}" type="presParOf" srcId="{374E5563-14AA-4D34-B0F5-02C7784642F6}" destId="{CA40E4FA-931D-4F1D-8C9F-761E094C83F4}" srcOrd="6" destOrd="0" presId="urn:microsoft.com/office/officeart/2008/layout/VerticalAccentList"/>
    <dgm:cxn modelId="{8B547D39-10A0-447A-87E2-91EE1859FA69}" type="presParOf" srcId="{374E5563-14AA-4D34-B0F5-02C7784642F6}" destId="{DCA156EE-E510-4F86-9BDF-25EE281D875E}" srcOrd="7" destOrd="0" presId="urn:microsoft.com/office/officeart/2008/layout/VerticalAccentList"/>
    <dgm:cxn modelId="{4814AD47-E506-4AE6-99F8-E75677F14503}" type="presParOf" srcId="{46139895-49A3-47F8-85F3-6F7C6A4C6874}" destId="{879D37C2-8EB3-4489-81BF-AD408D01AE49}" srcOrd="2" destOrd="0" presId="urn:microsoft.com/office/officeart/2008/layout/VerticalAccentList"/>
    <dgm:cxn modelId="{33CC3281-D6E6-4747-AF85-E9AE98A7D1BA}" type="presParOf" srcId="{46139895-49A3-47F8-85F3-6F7C6A4C6874}" destId="{F07F7128-533A-4163-8FBC-24E4196AF2D8}" srcOrd="3" destOrd="0" presId="urn:microsoft.com/office/officeart/2008/layout/VerticalAccentList"/>
    <dgm:cxn modelId="{11D63B27-317D-4476-AF09-B99643F05B57}" type="presParOf" srcId="{F07F7128-533A-4163-8FBC-24E4196AF2D8}" destId="{6E52ED77-8487-4C06-B201-5BD064E9EEFA}" srcOrd="0" destOrd="0" presId="urn:microsoft.com/office/officeart/2008/layout/VerticalAccentList"/>
    <dgm:cxn modelId="{7DCC44F8-C1A9-44D2-A13A-D03D860917F9}" type="presParOf" srcId="{46139895-49A3-47F8-85F3-6F7C6A4C6874}" destId="{AC1D0DD3-C425-47F9-84EB-F2C7C5FF59C4}" srcOrd="4" destOrd="0" presId="urn:microsoft.com/office/officeart/2008/layout/VerticalAccentList"/>
    <dgm:cxn modelId="{696D955F-6A1A-4749-9066-36286298BA0A}" type="presParOf" srcId="{AC1D0DD3-C425-47F9-84EB-F2C7C5FF59C4}" destId="{5EBC264B-DC07-4DD7-9445-3F6D481476BE}" srcOrd="0" destOrd="0" presId="urn:microsoft.com/office/officeart/2008/layout/VerticalAccentList"/>
    <dgm:cxn modelId="{3E5BCCC5-C867-4BF9-BF7F-5F440E353ED7}" type="presParOf" srcId="{AC1D0DD3-C425-47F9-84EB-F2C7C5FF59C4}" destId="{37B5CA05-FC47-4C94-A68B-84795739AD99}" srcOrd="1" destOrd="0" presId="urn:microsoft.com/office/officeart/2008/layout/VerticalAccentList"/>
    <dgm:cxn modelId="{A1DCDFFC-89AE-4567-BD18-E7810ADC0576}" type="presParOf" srcId="{AC1D0DD3-C425-47F9-84EB-F2C7C5FF59C4}" destId="{F4AAF89C-6EBA-47FD-B164-72E22C7A0D9B}" srcOrd="2" destOrd="0" presId="urn:microsoft.com/office/officeart/2008/layout/VerticalAccentList"/>
    <dgm:cxn modelId="{EA6BF696-5441-406E-B8C7-5C3733121946}" type="presParOf" srcId="{AC1D0DD3-C425-47F9-84EB-F2C7C5FF59C4}" destId="{29CDED57-F88E-4932-8CA1-801AB5B18680}" srcOrd="3" destOrd="0" presId="urn:microsoft.com/office/officeart/2008/layout/VerticalAccentList"/>
    <dgm:cxn modelId="{BC260AEC-BC79-414B-A155-D7FADB2F2965}" type="presParOf" srcId="{AC1D0DD3-C425-47F9-84EB-F2C7C5FF59C4}" destId="{AEB8434D-12B8-4A5A-8004-8801973E58EB}" srcOrd="4" destOrd="0" presId="urn:microsoft.com/office/officeart/2008/layout/VerticalAccentList"/>
    <dgm:cxn modelId="{090F9B71-6776-4E39-8395-CAA80244771D}" type="presParOf" srcId="{AC1D0DD3-C425-47F9-84EB-F2C7C5FF59C4}" destId="{0A773DF1-48FF-44D0-A62A-8192992A7613}" srcOrd="5" destOrd="0" presId="urn:microsoft.com/office/officeart/2008/layout/VerticalAccentList"/>
    <dgm:cxn modelId="{BAFDF459-CE89-47C7-8967-5FB2F7F6CA84}" type="presParOf" srcId="{AC1D0DD3-C425-47F9-84EB-F2C7C5FF59C4}" destId="{0E35FEBF-81E0-40BD-B310-EE653B6B699C}" srcOrd="6" destOrd="0" presId="urn:microsoft.com/office/officeart/2008/layout/VerticalAccentList"/>
    <dgm:cxn modelId="{3532FE4F-12D0-4A85-A662-5BFB81516D7A}" type="presParOf" srcId="{AC1D0DD3-C425-47F9-84EB-F2C7C5FF59C4}" destId="{42111A8E-6413-4E7E-AFB7-7A0B7F44A5B4}" srcOrd="7" destOrd="0" presId="urn:microsoft.com/office/officeart/2008/layout/VerticalAccentList"/>
    <dgm:cxn modelId="{EBB9D0A9-CFE0-4CE9-B430-CE5BA4188E67}" type="presParOf" srcId="{46139895-49A3-47F8-85F3-6F7C6A4C6874}" destId="{D6291C9F-E441-476A-BF5F-E334FA738211}" srcOrd="5" destOrd="0" presId="urn:microsoft.com/office/officeart/2008/layout/VerticalAccentList"/>
    <dgm:cxn modelId="{CD25D802-98B8-4ABE-8CE6-A8E03E085ACD}" type="presParOf" srcId="{46139895-49A3-47F8-85F3-6F7C6A4C6874}" destId="{68E1857A-5C18-4E64-A25B-31E8EB7CC93D}" srcOrd="6" destOrd="0" presId="urn:microsoft.com/office/officeart/2008/layout/VerticalAccentList"/>
    <dgm:cxn modelId="{F16E0B34-9796-4634-AAF6-0A44F2FC1B6F}" type="presParOf" srcId="{68E1857A-5C18-4E64-A25B-31E8EB7CC93D}" destId="{67112AFC-6CF8-408F-801A-7A4074D18FCB}" srcOrd="0" destOrd="0" presId="urn:microsoft.com/office/officeart/2008/layout/VerticalAccentList"/>
    <dgm:cxn modelId="{7A884849-2357-47CB-BD31-3C17C0420101}" type="presParOf" srcId="{46139895-49A3-47F8-85F3-6F7C6A4C6874}" destId="{7BBAB4C4-5F45-4B96-940A-8F4F30C339BC}" srcOrd="7" destOrd="0" presId="urn:microsoft.com/office/officeart/2008/layout/VerticalAccentList"/>
    <dgm:cxn modelId="{04DD637F-0EC3-44E9-9904-F274F10B9465}" type="presParOf" srcId="{7BBAB4C4-5F45-4B96-940A-8F4F30C339BC}" destId="{D7A94BE3-9AF8-48F3-B547-86CB0D486FE5}" srcOrd="0" destOrd="0" presId="urn:microsoft.com/office/officeart/2008/layout/VerticalAccentList"/>
    <dgm:cxn modelId="{ED92CEF3-37D4-46BC-81F6-363EDD62403A}" type="presParOf" srcId="{7BBAB4C4-5F45-4B96-940A-8F4F30C339BC}" destId="{4BEFAA91-35BF-46B4-A759-6BE19095278F}" srcOrd="1" destOrd="0" presId="urn:microsoft.com/office/officeart/2008/layout/VerticalAccentList"/>
    <dgm:cxn modelId="{8F22BBA4-3544-4CC8-ABFF-09900AD84C3C}" type="presParOf" srcId="{7BBAB4C4-5F45-4B96-940A-8F4F30C339BC}" destId="{129320ED-F330-481E-9150-EC54BE5AF44A}" srcOrd="2" destOrd="0" presId="urn:microsoft.com/office/officeart/2008/layout/VerticalAccentList"/>
    <dgm:cxn modelId="{3D8CB4AE-63DE-4E9E-86BB-3AB7B598370A}" type="presParOf" srcId="{7BBAB4C4-5F45-4B96-940A-8F4F30C339BC}" destId="{4AFAB4BC-4920-4B66-9210-8F2D27178E13}" srcOrd="3" destOrd="0" presId="urn:microsoft.com/office/officeart/2008/layout/VerticalAccentList"/>
    <dgm:cxn modelId="{540EF552-ED10-4D0C-ADFD-D258B3F32BE4}" type="presParOf" srcId="{7BBAB4C4-5F45-4B96-940A-8F4F30C339BC}" destId="{5BEF08B4-612F-496D-989B-9B1127271B3C}" srcOrd="4" destOrd="0" presId="urn:microsoft.com/office/officeart/2008/layout/VerticalAccentList"/>
    <dgm:cxn modelId="{7724E2B5-149F-4D56-A24E-D762C4ACC975}" type="presParOf" srcId="{7BBAB4C4-5F45-4B96-940A-8F4F30C339BC}" destId="{CEDFFFB0-7CE8-4A6C-96D8-D2A054EE83AD}" srcOrd="5" destOrd="0" presId="urn:microsoft.com/office/officeart/2008/layout/VerticalAccentList"/>
    <dgm:cxn modelId="{46FADE8B-4A0A-4FC4-AFC6-3097A161B023}" type="presParOf" srcId="{7BBAB4C4-5F45-4B96-940A-8F4F30C339BC}" destId="{6F274094-9E35-424C-97C5-DCA3718165B4}" srcOrd="6" destOrd="0" presId="urn:microsoft.com/office/officeart/2008/layout/VerticalAccentList"/>
    <dgm:cxn modelId="{C7324C93-A747-455B-8D07-82633B7CB6C9}" type="presParOf" srcId="{7BBAB4C4-5F45-4B96-940A-8F4F30C339BC}" destId="{AAA762DE-C969-4F1E-A83A-B6DDB1CB060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CD866A-9C39-4216-83DD-FDAADAD3DE60}"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tr-TR"/>
        </a:p>
      </dgm:t>
    </dgm:pt>
    <dgm:pt modelId="{0EFDE48F-312E-490B-8FF0-4B22A8C702D0}">
      <dgm:prSet phldrT="[Metin]"/>
      <dgm:spPr/>
      <dgm:t>
        <a:bodyPr/>
        <a:lstStyle/>
        <a:p>
          <a:r>
            <a:rPr lang="tr-TR" dirty="0" smtClean="0"/>
            <a:t>HAKEM;</a:t>
          </a:r>
          <a:endParaRPr lang="tr-TR" dirty="0"/>
        </a:p>
      </dgm:t>
    </dgm:pt>
    <dgm:pt modelId="{CB6623FE-326C-49DF-A76B-04D856377B80}" type="parTrans" cxnId="{D901B005-F2AA-4B22-8A3D-7EF5392C0CF1}">
      <dgm:prSet/>
      <dgm:spPr/>
      <dgm:t>
        <a:bodyPr/>
        <a:lstStyle/>
        <a:p>
          <a:endParaRPr lang="tr-TR"/>
        </a:p>
      </dgm:t>
    </dgm:pt>
    <dgm:pt modelId="{A393635A-BF6E-40F1-A84D-02F489DF15B3}" type="sibTrans" cxnId="{D901B005-F2AA-4B22-8A3D-7EF5392C0CF1}">
      <dgm:prSet/>
      <dgm:spPr/>
      <dgm:t>
        <a:bodyPr/>
        <a:lstStyle/>
        <a:p>
          <a:endParaRPr lang="tr-TR"/>
        </a:p>
      </dgm:t>
    </dgm:pt>
    <dgm:pt modelId="{B208FB70-966B-4DFF-8CD3-EFBA4B68307D}">
      <dgm:prSet phldrT="[Metin]"/>
      <dgm:spPr/>
      <dgm:t>
        <a:bodyPr/>
        <a:lstStyle/>
        <a:p>
          <a:pPr algn="just"/>
          <a:r>
            <a:rPr lang="tr-TR" dirty="0" smtClean="0"/>
            <a:t>*Zamanında, yapıcı ve makale odaklı değerlendirmeler yapmalıdır.</a:t>
          </a:r>
        </a:p>
        <a:p>
          <a:pPr algn="just"/>
          <a:r>
            <a:rPr lang="tr-TR" dirty="0" smtClean="0"/>
            <a:t>*Makale ile ilgili herhangi bir çıkar çatışması var ise beyan etmelidir.</a:t>
          </a:r>
        </a:p>
        <a:p>
          <a:pPr algn="l"/>
          <a:endParaRPr lang="tr-TR" dirty="0"/>
        </a:p>
      </dgm:t>
    </dgm:pt>
    <dgm:pt modelId="{E14DA650-F942-45CA-9A06-BD27F2B0F669}" type="parTrans" cxnId="{D4712A2C-BEF9-4C3C-A0D0-17CC388D3B8A}">
      <dgm:prSet/>
      <dgm:spPr/>
      <dgm:t>
        <a:bodyPr/>
        <a:lstStyle/>
        <a:p>
          <a:endParaRPr lang="tr-TR"/>
        </a:p>
      </dgm:t>
    </dgm:pt>
    <dgm:pt modelId="{34E449EC-E313-4056-A4CC-1A0D51C3AD56}" type="sibTrans" cxnId="{D4712A2C-BEF9-4C3C-A0D0-17CC388D3B8A}">
      <dgm:prSet/>
      <dgm:spPr/>
      <dgm:t>
        <a:bodyPr/>
        <a:lstStyle/>
        <a:p>
          <a:endParaRPr lang="tr-TR"/>
        </a:p>
      </dgm:t>
    </dgm:pt>
    <dgm:pt modelId="{6EF08444-68A4-4A4B-8000-808E7A8A32EC}">
      <dgm:prSet phldrT="[Metin]"/>
      <dgm:spPr/>
      <dgm:t>
        <a:bodyPr/>
        <a:lstStyle/>
        <a:p>
          <a:pPr algn="just"/>
          <a:r>
            <a:rPr lang="tr-TR" dirty="0" smtClean="0"/>
            <a:t>*Herhangi bir nedenle objektif bir değerlendirme yapamayacaksa hakemlikten çekilmelidir.</a:t>
          </a:r>
        </a:p>
        <a:p>
          <a:pPr algn="just"/>
          <a:r>
            <a:rPr lang="tr-TR" dirty="0" smtClean="0"/>
            <a:t>*Daha önce görülmüş bir makale değerlendirme için geldi ise beyan edilmelidir</a:t>
          </a:r>
          <a:endParaRPr lang="tr-TR" dirty="0"/>
        </a:p>
      </dgm:t>
    </dgm:pt>
    <dgm:pt modelId="{97986C3B-D6D2-4C04-958C-C6D7F175FC00}" type="parTrans" cxnId="{D61EB0E1-E5EC-4FBC-B64C-35087E996B27}">
      <dgm:prSet/>
      <dgm:spPr/>
      <dgm:t>
        <a:bodyPr/>
        <a:lstStyle/>
        <a:p>
          <a:endParaRPr lang="tr-TR"/>
        </a:p>
      </dgm:t>
    </dgm:pt>
    <dgm:pt modelId="{2A0C15A7-A4AB-4D64-B522-AAD004FFA212}" type="sibTrans" cxnId="{D61EB0E1-E5EC-4FBC-B64C-35087E996B27}">
      <dgm:prSet/>
      <dgm:spPr/>
      <dgm:t>
        <a:bodyPr/>
        <a:lstStyle/>
        <a:p>
          <a:endParaRPr lang="tr-TR"/>
        </a:p>
      </dgm:t>
    </dgm:pt>
    <dgm:pt modelId="{3F1AC3D1-3B23-4DA6-B360-0918739A8CC3}">
      <dgm:prSet phldrT="[Metin]" custT="1"/>
      <dgm:spPr/>
      <dgm:t>
        <a:bodyPr/>
        <a:lstStyle/>
        <a:p>
          <a:pPr algn="just"/>
          <a:r>
            <a:rPr lang="tr-TR" sz="2000" dirty="0" smtClean="0"/>
            <a:t>*Değerlendirme için gelen makalelerin içeriği gizli tutulmalıdır.</a:t>
          </a:r>
        </a:p>
        <a:p>
          <a:pPr algn="just"/>
          <a:r>
            <a:rPr lang="tr-TR" sz="2000" dirty="0" smtClean="0"/>
            <a:t>*İstenmeyen bir nedenle gecikme olacaksa editöre bilgi verilmelidir.</a:t>
          </a:r>
        </a:p>
        <a:p>
          <a:pPr algn="just"/>
          <a:r>
            <a:rPr lang="tr-TR" sz="2000" dirty="0" smtClean="0"/>
            <a:t>*Editör için ayrı, yazarlar için ayrı yorum hazırlanmalıdır</a:t>
          </a:r>
          <a:endParaRPr lang="tr-TR" sz="2000" dirty="0"/>
        </a:p>
      </dgm:t>
    </dgm:pt>
    <dgm:pt modelId="{3676FA3E-13E3-48D7-B837-CD1D305F6748}" type="parTrans" cxnId="{A27EA0A0-9B49-494F-B8A0-EFCA0D58047E}">
      <dgm:prSet/>
      <dgm:spPr/>
      <dgm:t>
        <a:bodyPr/>
        <a:lstStyle/>
        <a:p>
          <a:endParaRPr lang="tr-TR"/>
        </a:p>
      </dgm:t>
    </dgm:pt>
    <dgm:pt modelId="{4B614780-1631-4C55-A53E-8BC93C8458A2}" type="sibTrans" cxnId="{A27EA0A0-9B49-494F-B8A0-EFCA0D58047E}">
      <dgm:prSet/>
      <dgm:spPr/>
      <dgm:t>
        <a:bodyPr/>
        <a:lstStyle/>
        <a:p>
          <a:endParaRPr lang="tr-TR"/>
        </a:p>
      </dgm:t>
    </dgm:pt>
    <dgm:pt modelId="{859F0208-21A8-4E57-B6D2-6569E1FFD566}" type="pres">
      <dgm:prSet presAssocID="{F3CD866A-9C39-4216-83DD-FDAADAD3DE60}" presName="vert0" presStyleCnt="0">
        <dgm:presLayoutVars>
          <dgm:dir/>
          <dgm:animOne val="branch"/>
          <dgm:animLvl val="lvl"/>
        </dgm:presLayoutVars>
      </dgm:prSet>
      <dgm:spPr/>
      <dgm:t>
        <a:bodyPr/>
        <a:lstStyle/>
        <a:p>
          <a:endParaRPr lang="tr-TR"/>
        </a:p>
      </dgm:t>
    </dgm:pt>
    <dgm:pt modelId="{A489BB48-D9DC-4E5F-87DE-07EB98718CA3}" type="pres">
      <dgm:prSet presAssocID="{0EFDE48F-312E-490B-8FF0-4B22A8C702D0}" presName="thickLine" presStyleLbl="alignNode1" presStyleIdx="0" presStyleCnt="1"/>
      <dgm:spPr/>
    </dgm:pt>
    <dgm:pt modelId="{DA928BE3-272F-4B3F-80BE-284E39618FAF}" type="pres">
      <dgm:prSet presAssocID="{0EFDE48F-312E-490B-8FF0-4B22A8C702D0}" presName="horz1" presStyleCnt="0"/>
      <dgm:spPr/>
    </dgm:pt>
    <dgm:pt modelId="{E830EE35-B6BD-470C-A452-430F12D160AE}" type="pres">
      <dgm:prSet presAssocID="{0EFDE48F-312E-490B-8FF0-4B22A8C702D0}" presName="tx1" presStyleLbl="revTx" presStyleIdx="0" presStyleCnt="4"/>
      <dgm:spPr/>
      <dgm:t>
        <a:bodyPr/>
        <a:lstStyle/>
        <a:p>
          <a:endParaRPr lang="tr-TR"/>
        </a:p>
      </dgm:t>
    </dgm:pt>
    <dgm:pt modelId="{9E98BF34-337D-4A9C-BD43-4860F1E98F27}" type="pres">
      <dgm:prSet presAssocID="{0EFDE48F-312E-490B-8FF0-4B22A8C702D0}" presName="vert1" presStyleCnt="0"/>
      <dgm:spPr/>
    </dgm:pt>
    <dgm:pt modelId="{DC8AAD0A-2A50-4BCA-91B1-6C975CB81EF4}" type="pres">
      <dgm:prSet presAssocID="{B208FB70-966B-4DFF-8CD3-EFBA4B68307D}" presName="vertSpace2a" presStyleCnt="0"/>
      <dgm:spPr/>
    </dgm:pt>
    <dgm:pt modelId="{56D31F0F-D44A-4779-A523-9DEF55A6DDE3}" type="pres">
      <dgm:prSet presAssocID="{B208FB70-966B-4DFF-8CD3-EFBA4B68307D}" presName="horz2" presStyleCnt="0"/>
      <dgm:spPr/>
    </dgm:pt>
    <dgm:pt modelId="{8D76413E-FF6F-4AAA-B1D1-8CF9CC651108}" type="pres">
      <dgm:prSet presAssocID="{B208FB70-966B-4DFF-8CD3-EFBA4B68307D}" presName="horzSpace2" presStyleCnt="0"/>
      <dgm:spPr/>
    </dgm:pt>
    <dgm:pt modelId="{9EF1413E-D43D-411D-B65E-5690C76D0456}" type="pres">
      <dgm:prSet presAssocID="{B208FB70-966B-4DFF-8CD3-EFBA4B68307D}" presName="tx2" presStyleLbl="revTx" presStyleIdx="1" presStyleCnt="4" custScaleX="108372"/>
      <dgm:spPr/>
      <dgm:t>
        <a:bodyPr/>
        <a:lstStyle/>
        <a:p>
          <a:endParaRPr lang="tr-TR"/>
        </a:p>
      </dgm:t>
    </dgm:pt>
    <dgm:pt modelId="{C74C3BB3-064C-4C33-AA56-44E82DD4912E}" type="pres">
      <dgm:prSet presAssocID="{B208FB70-966B-4DFF-8CD3-EFBA4B68307D}" presName="vert2" presStyleCnt="0"/>
      <dgm:spPr/>
    </dgm:pt>
    <dgm:pt modelId="{5051BDDE-25A1-4A5B-9402-747B76E015BF}" type="pres">
      <dgm:prSet presAssocID="{B208FB70-966B-4DFF-8CD3-EFBA4B68307D}" presName="thinLine2b" presStyleLbl="callout" presStyleIdx="0" presStyleCnt="3"/>
      <dgm:spPr/>
    </dgm:pt>
    <dgm:pt modelId="{DCD4666D-5C32-4EB5-B48E-C15B349B0825}" type="pres">
      <dgm:prSet presAssocID="{B208FB70-966B-4DFF-8CD3-EFBA4B68307D}" presName="vertSpace2b" presStyleCnt="0"/>
      <dgm:spPr/>
    </dgm:pt>
    <dgm:pt modelId="{9D1E84D6-1ABA-4FEB-859E-68A0A9600173}" type="pres">
      <dgm:prSet presAssocID="{6EF08444-68A4-4A4B-8000-808E7A8A32EC}" presName="horz2" presStyleCnt="0"/>
      <dgm:spPr/>
    </dgm:pt>
    <dgm:pt modelId="{16B46ECD-9E8B-4DEF-8F2D-A9DBD6725F78}" type="pres">
      <dgm:prSet presAssocID="{6EF08444-68A4-4A4B-8000-808E7A8A32EC}" presName="horzSpace2" presStyleCnt="0"/>
      <dgm:spPr/>
    </dgm:pt>
    <dgm:pt modelId="{EF2AA8D8-EF9D-41F1-94C0-5FE519AB83FD}" type="pres">
      <dgm:prSet presAssocID="{6EF08444-68A4-4A4B-8000-808E7A8A32EC}" presName="tx2" presStyleLbl="revTx" presStyleIdx="2" presStyleCnt="4"/>
      <dgm:spPr/>
      <dgm:t>
        <a:bodyPr/>
        <a:lstStyle/>
        <a:p>
          <a:endParaRPr lang="tr-TR"/>
        </a:p>
      </dgm:t>
    </dgm:pt>
    <dgm:pt modelId="{95C8D04C-A5EF-453C-8379-36CA9CEF644D}" type="pres">
      <dgm:prSet presAssocID="{6EF08444-68A4-4A4B-8000-808E7A8A32EC}" presName="vert2" presStyleCnt="0"/>
      <dgm:spPr/>
    </dgm:pt>
    <dgm:pt modelId="{F5B0A993-1476-41D8-9347-D583BC7A08E7}" type="pres">
      <dgm:prSet presAssocID="{6EF08444-68A4-4A4B-8000-808E7A8A32EC}" presName="thinLine2b" presStyleLbl="callout" presStyleIdx="1" presStyleCnt="3"/>
      <dgm:spPr/>
    </dgm:pt>
    <dgm:pt modelId="{8CFAF3B7-4548-4FC5-9AA1-9FC7E4E89F04}" type="pres">
      <dgm:prSet presAssocID="{6EF08444-68A4-4A4B-8000-808E7A8A32EC}" presName="vertSpace2b" presStyleCnt="0"/>
      <dgm:spPr/>
    </dgm:pt>
    <dgm:pt modelId="{5ED0FA3E-D164-420C-8250-2D4EDB815570}" type="pres">
      <dgm:prSet presAssocID="{3F1AC3D1-3B23-4DA6-B360-0918739A8CC3}" presName="horz2" presStyleCnt="0"/>
      <dgm:spPr/>
    </dgm:pt>
    <dgm:pt modelId="{3FD3197F-6254-4207-B0BF-D4AA7B32948D}" type="pres">
      <dgm:prSet presAssocID="{3F1AC3D1-3B23-4DA6-B360-0918739A8CC3}" presName="horzSpace2" presStyleCnt="0"/>
      <dgm:spPr/>
    </dgm:pt>
    <dgm:pt modelId="{C443C636-9CE8-46DD-AE98-BCB67D96C6B7}" type="pres">
      <dgm:prSet presAssocID="{3F1AC3D1-3B23-4DA6-B360-0918739A8CC3}" presName="tx2" presStyleLbl="revTx" presStyleIdx="3" presStyleCnt="4"/>
      <dgm:spPr/>
      <dgm:t>
        <a:bodyPr/>
        <a:lstStyle/>
        <a:p>
          <a:endParaRPr lang="tr-TR"/>
        </a:p>
      </dgm:t>
    </dgm:pt>
    <dgm:pt modelId="{1C52803C-3DEA-49C0-AEF4-0CDBA130A402}" type="pres">
      <dgm:prSet presAssocID="{3F1AC3D1-3B23-4DA6-B360-0918739A8CC3}" presName="vert2" presStyleCnt="0"/>
      <dgm:spPr/>
    </dgm:pt>
    <dgm:pt modelId="{9C6124F2-4276-4303-BC2B-E4485BB014F9}" type="pres">
      <dgm:prSet presAssocID="{3F1AC3D1-3B23-4DA6-B360-0918739A8CC3}" presName="thinLine2b" presStyleLbl="callout" presStyleIdx="2" presStyleCnt="3"/>
      <dgm:spPr/>
    </dgm:pt>
    <dgm:pt modelId="{4E65DF2D-40DE-4E16-AA09-120EADD8E934}" type="pres">
      <dgm:prSet presAssocID="{3F1AC3D1-3B23-4DA6-B360-0918739A8CC3}" presName="vertSpace2b" presStyleCnt="0"/>
      <dgm:spPr/>
    </dgm:pt>
  </dgm:ptLst>
  <dgm:cxnLst>
    <dgm:cxn modelId="{D61EB0E1-E5EC-4FBC-B64C-35087E996B27}" srcId="{0EFDE48F-312E-490B-8FF0-4B22A8C702D0}" destId="{6EF08444-68A4-4A4B-8000-808E7A8A32EC}" srcOrd="1" destOrd="0" parTransId="{97986C3B-D6D2-4C04-958C-C6D7F175FC00}" sibTransId="{2A0C15A7-A4AB-4D64-B522-AAD004FFA212}"/>
    <dgm:cxn modelId="{22184132-FB35-4913-85E1-256AC0A9A8D7}" type="presOf" srcId="{0EFDE48F-312E-490B-8FF0-4B22A8C702D0}" destId="{E830EE35-B6BD-470C-A452-430F12D160AE}" srcOrd="0" destOrd="0" presId="urn:microsoft.com/office/officeart/2008/layout/LinedList"/>
    <dgm:cxn modelId="{D4712A2C-BEF9-4C3C-A0D0-17CC388D3B8A}" srcId="{0EFDE48F-312E-490B-8FF0-4B22A8C702D0}" destId="{B208FB70-966B-4DFF-8CD3-EFBA4B68307D}" srcOrd="0" destOrd="0" parTransId="{E14DA650-F942-45CA-9A06-BD27F2B0F669}" sibTransId="{34E449EC-E313-4056-A4CC-1A0D51C3AD56}"/>
    <dgm:cxn modelId="{F79BBB42-618D-4727-89CB-4EC8AE4E60F3}" type="presOf" srcId="{F3CD866A-9C39-4216-83DD-FDAADAD3DE60}" destId="{859F0208-21A8-4E57-B6D2-6569E1FFD566}" srcOrd="0" destOrd="0" presId="urn:microsoft.com/office/officeart/2008/layout/LinedList"/>
    <dgm:cxn modelId="{42DB1CF3-D9E2-4A57-B014-0D5925DDDC63}" type="presOf" srcId="{B208FB70-966B-4DFF-8CD3-EFBA4B68307D}" destId="{9EF1413E-D43D-411D-B65E-5690C76D0456}" srcOrd="0" destOrd="0" presId="urn:microsoft.com/office/officeart/2008/layout/LinedList"/>
    <dgm:cxn modelId="{0D51F651-34D1-4699-BDB2-A8B45DAEC2C8}" type="presOf" srcId="{3F1AC3D1-3B23-4DA6-B360-0918739A8CC3}" destId="{C443C636-9CE8-46DD-AE98-BCB67D96C6B7}" srcOrd="0" destOrd="0" presId="urn:microsoft.com/office/officeart/2008/layout/LinedList"/>
    <dgm:cxn modelId="{D901B005-F2AA-4B22-8A3D-7EF5392C0CF1}" srcId="{F3CD866A-9C39-4216-83DD-FDAADAD3DE60}" destId="{0EFDE48F-312E-490B-8FF0-4B22A8C702D0}" srcOrd="0" destOrd="0" parTransId="{CB6623FE-326C-49DF-A76B-04D856377B80}" sibTransId="{A393635A-BF6E-40F1-A84D-02F489DF15B3}"/>
    <dgm:cxn modelId="{A27EA0A0-9B49-494F-B8A0-EFCA0D58047E}" srcId="{0EFDE48F-312E-490B-8FF0-4B22A8C702D0}" destId="{3F1AC3D1-3B23-4DA6-B360-0918739A8CC3}" srcOrd="2" destOrd="0" parTransId="{3676FA3E-13E3-48D7-B837-CD1D305F6748}" sibTransId="{4B614780-1631-4C55-A53E-8BC93C8458A2}"/>
    <dgm:cxn modelId="{6E71D2F4-9DED-4627-8106-DD2F1EFEC4BE}" type="presOf" srcId="{6EF08444-68A4-4A4B-8000-808E7A8A32EC}" destId="{EF2AA8D8-EF9D-41F1-94C0-5FE519AB83FD}" srcOrd="0" destOrd="0" presId="urn:microsoft.com/office/officeart/2008/layout/LinedList"/>
    <dgm:cxn modelId="{21F385B6-243A-46E5-92CB-8025BDAB045C}" type="presParOf" srcId="{859F0208-21A8-4E57-B6D2-6569E1FFD566}" destId="{A489BB48-D9DC-4E5F-87DE-07EB98718CA3}" srcOrd="0" destOrd="0" presId="urn:microsoft.com/office/officeart/2008/layout/LinedList"/>
    <dgm:cxn modelId="{0C9EF1AB-26B7-4D0D-9640-A699CE87BC50}" type="presParOf" srcId="{859F0208-21A8-4E57-B6D2-6569E1FFD566}" destId="{DA928BE3-272F-4B3F-80BE-284E39618FAF}" srcOrd="1" destOrd="0" presId="urn:microsoft.com/office/officeart/2008/layout/LinedList"/>
    <dgm:cxn modelId="{296B7088-58E7-4004-B0BC-F4C27F6CB006}" type="presParOf" srcId="{DA928BE3-272F-4B3F-80BE-284E39618FAF}" destId="{E830EE35-B6BD-470C-A452-430F12D160AE}" srcOrd="0" destOrd="0" presId="urn:microsoft.com/office/officeart/2008/layout/LinedList"/>
    <dgm:cxn modelId="{5FB2DBF2-EF95-4E94-AF14-F4F352C60018}" type="presParOf" srcId="{DA928BE3-272F-4B3F-80BE-284E39618FAF}" destId="{9E98BF34-337D-4A9C-BD43-4860F1E98F27}" srcOrd="1" destOrd="0" presId="urn:microsoft.com/office/officeart/2008/layout/LinedList"/>
    <dgm:cxn modelId="{B4E559D8-F66C-4EEF-AAE4-0F69A5DA78A6}" type="presParOf" srcId="{9E98BF34-337D-4A9C-BD43-4860F1E98F27}" destId="{DC8AAD0A-2A50-4BCA-91B1-6C975CB81EF4}" srcOrd="0" destOrd="0" presId="urn:microsoft.com/office/officeart/2008/layout/LinedList"/>
    <dgm:cxn modelId="{C51DF997-EB9C-40EF-B8E9-C913884FAFFD}" type="presParOf" srcId="{9E98BF34-337D-4A9C-BD43-4860F1E98F27}" destId="{56D31F0F-D44A-4779-A523-9DEF55A6DDE3}" srcOrd="1" destOrd="0" presId="urn:microsoft.com/office/officeart/2008/layout/LinedList"/>
    <dgm:cxn modelId="{7259F989-B4C3-4A59-B841-0F958D0A19F0}" type="presParOf" srcId="{56D31F0F-D44A-4779-A523-9DEF55A6DDE3}" destId="{8D76413E-FF6F-4AAA-B1D1-8CF9CC651108}" srcOrd="0" destOrd="0" presId="urn:microsoft.com/office/officeart/2008/layout/LinedList"/>
    <dgm:cxn modelId="{6CDBFF7D-EAC6-4B76-AE5B-9FDF6A1DE6EB}" type="presParOf" srcId="{56D31F0F-D44A-4779-A523-9DEF55A6DDE3}" destId="{9EF1413E-D43D-411D-B65E-5690C76D0456}" srcOrd="1" destOrd="0" presId="urn:microsoft.com/office/officeart/2008/layout/LinedList"/>
    <dgm:cxn modelId="{3AA9ED63-C421-431D-B709-462921F00E41}" type="presParOf" srcId="{56D31F0F-D44A-4779-A523-9DEF55A6DDE3}" destId="{C74C3BB3-064C-4C33-AA56-44E82DD4912E}" srcOrd="2" destOrd="0" presId="urn:microsoft.com/office/officeart/2008/layout/LinedList"/>
    <dgm:cxn modelId="{D2126530-EFF6-4E8D-A0A0-C9E8AC5C0C65}" type="presParOf" srcId="{9E98BF34-337D-4A9C-BD43-4860F1E98F27}" destId="{5051BDDE-25A1-4A5B-9402-747B76E015BF}" srcOrd="2" destOrd="0" presId="urn:microsoft.com/office/officeart/2008/layout/LinedList"/>
    <dgm:cxn modelId="{48629BB8-52A7-4398-A2F9-77A7D15255B4}" type="presParOf" srcId="{9E98BF34-337D-4A9C-BD43-4860F1E98F27}" destId="{DCD4666D-5C32-4EB5-B48E-C15B349B0825}" srcOrd="3" destOrd="0" presId="urn:microsoft.com/office/officeart/2008/layout/LinedList"/>
    <dgm:cxn modelId="{83C8EE5D-6B76-4AD0-83C2-B996AE383AE3}" type="presParOf" srcId="{9E98BF34-337D-4A9C-BD43-4860F1E98F27}" destId="{9D1E84D6-1ABA-4FEB-859E-68A0A9600173}" srcOrd="4" destOrd="0" presId="urn:microsoft.com/office/officeart/2008/layout/LinedList"/>
    <dgm:cxn modelId="{3BA3F344-8623-4CD6-B484-A39A94306151}" type="presParOf" srcId="{9D1E84D6-1ABA-4FEB-859E-68A0A9600173}" destId="{16B46ECD-9E8B-4DEF-8F2D-A9DBD6725F78}" srcOrd="0" destOrd="0" presId="urn:microsoft.com/office/officeart/2008/layout/LinedList"/>
    <dgm:cxn modelId="{FBD062C0-2173-4B91-9C65-CD0EC42E397B}" type="presParOf" srcId="{9D1E84D6-1ABA-4FEB-859E-68A0A9600173}" destId="{EF2AA8D8-EF9D-41F1-94C0-5FE519AB83FD}" srcOrd="1" destOrd="0" presId="urn:microsoft.com/office/officeart/2008/layout/LinedList"/>
    <dgm:cxn modelId="{378FF7E3-67CD-4BD7-8D48-F6B738020EE5}" type="presParOf" srcId="{9D1E84D6-1ABA-4FEB-859E-68A0A9600173}" destId="{95C8D04C-A5EF-453C-8379-36CA9CEF644D}" srcOrd="2" destOrd="0" presId="urn:microsoft.com/office/officeart/2008/layout/LinedList"/>
    <dgm:cxn modelId="{CD54BD1E-CAF1-4F5F-9163-329B17B41DE0}" type="presParOf" srcId="{9E98BF34-337D-4A9C-BD43-4860F1E98F27}" destId="{F5B0A993-1476-41D8-9347-D583BC7A08E7}" srcOrd="5" destOrd="0" presId="urn:microsoft.com/office/officeart/2008/layout/LinedList"/>
    <dgm:cxn modelId="{5AF5D513-DF2D-4722-8B28-A22015FD67DE}" type="presParOf" srcId="{9E98BF34-337D-4A9C-BD43-4860F1E98F27}" destId="{8CFAF3B7-4548-4FC5-9AA1-9FC7E4E89F04}" srcOrd="6" destOrd="0" presId="urn:microsoft.com/office/officeart/2008/layout/LinedList"/>
    <dgm:cxn modelId="{59391DC8-F3E7-4C01-B2AC-80A900D00396}" type="presParOf" srcId="{9E98BF34-337D-4A9C-BD43-4860F1E98F27}" destId="{5ED0FA3E-D164-420C-8250-2D4EDB815570}" srcOrd="7" destOrd="0" presId="urn:microsoft.com/office/officeart/2008/layout/LinedList"/>
    <dgm:cxn modelId="{A88FB7C6-82C7-487D-B123-87A39ED03E42}" type="presParOf" srcId="{5ED0FA3E-D164-420C-8250-2D4EDB815570}" destId="{3FD3197F-6254-4207-B0BF-D4AA7B32948D}" srcOrd="0" destOrd="0" presId="urn:microsoft.com/office/officeart/2008/layout/LinedList"/>
    <dgm:cxn modelId="{92226F58-3842-4F29-8C04-3A0F078051B6}" type="presParOf" srcId="{5ED0FA3E-D164-420C-8250-2D4EDB815570}" destId="{C443C636-9CE8-46DD-AE98-BCB67D96C6B7}" srcOrd="1" destOrd="0" presId="urn:microsoft.com/office/officeart/2008/layout/LinedList"/>
    <dgm:cxn modelId="{2168169C-77FE-4BAF-84F6-0BD4CE371481}" type="presParOf" srcId="{5ED0FA3E-D164-420C-8250-2D4EDB815570}" destId="{1C52803C-3DEA-49C0-AEF4-0CDBA130A402}" srcOrd="2" destOrd="0" presId="urn:microsoft.com/office/officeart/2008/layout/LinedList"/>
    <dgm:cxn modelId="{3870113A-F630-4816-A506-232A901C6123}" type="presParOf" srcId="{9E98BF34-337D-4A9C-BD43-4860F1E98F27}" destId="{9C6124F2-4276-4303-BC2B-E4485BB014F9}" srcOrd="8" destOrd="0" presId="urn:microsoft.com/office/officeart/2008/layout/LinedList"/>
    <dgm:cxn modelId="{A935516D-CE39-44F8-A0FF-70F3348769BF}" type="presParOf" srcId="{9E98BF34-337D-4A9C-BD43-4860F1E98F27}" destId="{4E65DF2D-40DE-4E16-AA09-120EADD8E93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FDC4F4-8B97-4B6E-A808-6BF42367A02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tr-TR"/>
        </a:p>
      </dgm:t>
    </dgm:pt>
    <dgm:pt modelId="{3C939E1A-DC9A-44C9-8618-50B6B48AC92D}">
      <dgm:prSet phldrT="[Metin]"/>
      <dgm:spPr/>
      <dgm:t>
        <a:bodyPr/>
        <a:lstStyle/>
        <a:p>
          <a:endParaRPr lang="tr-TR" dirty="0"/>
        </a:p>
      </dgm:t>
    </dgm:pt>
    <dgm:pt modelId="{44E7D7E8-7817-4BF6-A2B4-DB14339506A8}" type="parTrans" cxnId="{319F9E47-B909-454E-B0F3-D01BDE991259}">
      <dgm:prSet/>
      <dgm:spPr/>
      <dgm:t>
        <a:bodyPr/>
        <a:lstStyle/>
        <a:p>
          <a:endParaRPr lang="tr-TR"/>
        </a:p>
      </dgm:t>
    </dgm:pt>
    <dgm:pt modelId="{862C2D4D-AF78-450B-8F89-F5895F428589}" type="sibTrans" cxnId="{319F9E47-B909-454E-B0F3-D01BDE991259}">
      <dgm:prSet/>
      <dgm:spPr/>
      <dgm:t>
        <a:bodyPr/>
        <a:lstStyle/>
        <a:p>
          <a:endParaRPr lang="tr-TR"/>
        </a:p>
      </dgm:t>
    </dgm:pt>
    <dgm:pt modelId="{9BE97E73-9450-4A5B-BEE0-5333018519CD}">
      <dgm:prSet phldrT="[Metin]"/>
      <dgm:spPr/>
      <dgm:t>
        <a:bodyPr/>
        <a:lstStyle/>
        <a:p>
          <a:r>
            <a:rPr lang="tr-TR" dirty="0" smtClean="0"/>
            <a:t>Makaleyi değerlendirmekten çok kişisel çıkar elde etmek için hakemliği kabul etmemelidir </a:t>
          </a:r>
          <a:endParaRPr lang="tr-TR" dirty="0"/>
        </a:p>
      </dgm:t>
    </dgm:pt>
    <dgm:pt modelId="{0E925CF2-52B0-4832-96B3-3B27FFE1E33C}" type="parTrans" cxnId="{5E23EF6B-5DEE-411E-943F-CC833B1C7153}">
      <dgm:prSet/>
      <dgm:spPr/>
      <dgm:t>
        <a:bodyPr/>
        <a:lstStyle/>
        <a:p>
          <a:endParaRPr lang="tr-TR"/>
        </a:p>
      </dgm:t>
    </dgm:pt>
    <dgm:pt modelId="{DB68CC3B-9F12-41C8-A641-B88F70BC726F}" type="sibTrans" cxnId="{5E23EF6B-5DEE-411E-943F-CC833B1C7153}">
      <dgm:prSet/>
      <dgm:spPr/>
      <dgm:t>
        <a:bodyPr/>
        <a:lstStyle/>
        <a:p>
          <a:endParaRPr lang="tr-TR"/>
        </a:p>
      </dgm:t>
    </dgm:pt>
    <dgm:pt modelId="{83F664FC-34A0-486F-BD52-60F2DD6E6E22}">
      <dgm:prSet phldrT="[Metin]"/>
      <dgm:spPr/>
      <dgm:t>
        <a:bodyPr/>
        <a:lstStyle/>
        <a:p>
          <a:endParaRPr lang="tr-TR" dirty="0"/>
        </a:p>
      </dgm:t>
    </dgm:pt>
    <dgm:pt modelId="{604E40B3-8A7B-4A94-BF04-3FC763CC1FEB}" type="parTrans" cxnId="{6162246B-8031-4B62-B505-61C60E74C4C7}">
      <dgm:prSet/>
      <dgm:spPr/>
      <dgm:t>
        <a:bodyPr/>
        <a:lstStyle/>
        <a:p>
          <a:endParaRPr lang="tr-TR"/>
        </a:p>
      </dgm:t>
    </dgm:pt>
    <dgm:pt modelId="{3C861E2E-0E78-4149-9C08-DFE52CE4C2C6}" type="sibTrans" cxnId="{6162246B-8031-4B62-B505-61C60E74C4C7}">
      <dgm:prSet/>
      <dgm:spPr/>
      <dgm:t>
        <a:bodyPr/>
        <a:lstStyle/>
        <a:p>
          <a:endParaRPr lang="tr-TR"/>
        </a:p>
      </dgm:t>
    </dgm:pt>
    <dgm:pt modelId="{27E7F13F-DFFF-4EA3-8F4B-02D1901C2C23}">
      <dgm:prSet phldrT="[Metin]"/>
      <dgm:spPr/>
      <dgm:t>
        <a:bodyPr/>
        <a:lstStyle/>
        <a:p>
          <a:pPr algn="just"/>
          <a:r>
            <a:rPr lang="tr-TR" dirty="0" smtClean="0"/>
            <a:t>Makale ile ilgili bilgileri başkaları ile paylaşmamalıdır</a:t>
          </a:r>
          <a:endParaRPr lang="tr-TR" dirty="0"/>
        </a:p>
      </dgm:t>
    </dgm:pt>
    <dgm:pt modelId="{811C11EA-E113-4AEA-8CEA-746E5BE3D222}" type="parTrans" cxnId="{18488E52-04F4-4D0E-8672-9C00D7A888FA}">
      <dgm:prSet/>
      <dgm:spPr/>
      <dgm:t>
        <a:bodyPr/>
        <a:lstStyle/>
        <a:p>
          <a:endParaRPr lang="tr-TR"/>
        </a:p>
      </dgm:t>
    </dgm:pt>
    <dgm:pt modelId="{47B72CCF-174E-4BDA-9E24-104BF34FA98C}" type="sibTrans" cxnId="{18488E52-04F4-4D0E-8672-9C00D7A888FA}">
      <dgm:prSet/>
      <dgm:spPr/>
      <dgm:t>
        <a:bodyPr/>
        <a:lstStyle/>
        <a:p>
          <a:endParaRPr lang="tr-TR"/>
        </a:p>
      </dgm:t>
    </dgm:pt>
    <dgm:pt modelId="{850A28C3-172F-4DB9-AD77-FAD372CC5B6D}">
      <dgm:prSet phldrT="[Metin]"/>
      <dgm:spPr/>
      <dgm:t>
        <a:bodyPr/>
        <a:lstStyle/>
        <a:p>
          <a:r>
            <a:rPr lang="tr-TR" dirty="0" smtClean="0"/>
            <a:t>Makaledeki bir bilgiyi kendi çıkarları için kullanmamalı ve intihal yapmamalıdır</a:t>
          </a:r>
          <a:endParaRPr lang="tr-TR" dirty="0"/>
        </a:p>
      </dgm:t>
    </dgm:pt>
    <dgm:pt modelId="{FC394394-94F0-490E-9555-B78732E3F02C}" type="parTrans" cxnId="{ED914C5E-EA91-41A7-ABEF-932D192952AF}">
      <dgm:prSet/>
      <dgm:spPr/>
      <dgm:t>
        <a:bodyPr/>
        <a:lstStyle/>
        <a:p>
          <a:endParaRPr lang="tr-TR"/>
        </a:p>
      </dgm:t>
    </dgm:pt>
    <dgm:pt modelId="{A722BBCA-184A-4E3D-A417-E47B53B590E3}" type="sibTrans" cxnId="{ED914C5E-EA91-41A7-ABEF-932D192952AF}">
      <dgm:prSet/>
      <dgm:spPr/>
      <dgm:t>
        <a:bodyPr/>
        <a:lstStyle/>
        <a:p>
          <a:endParaRPr lang="tr-TR"/>
        </a:p>
      </dgm:t>
    </dgm:pt>
    <dgm:pt modelId="{B466CFC8-324C-41AA-A31C-C5D1E00E0AA6}">
      <dgm:prSet phldrT="[Metin]"/>
      <dgm:spPr/>
      <dgm:t>
        <a:bodyPr/>
        <a:lstStyle/>
        <a:p>
          <a:endParaRPr lang="tr-TR" dirty="0"/>
        </a:p>
      </dgm:t>
    </dgm:pt>
    <dgm:pt modelId="{F05F359B-1FD2-4FC2-BC55-BDFA19C3743C}" type="sibTrans" cxnId="{194CF63F-2AD4-4D7B-99DB-934F7D9777DE}">
      <dgm:prSet/>
      <dgm:spPr/>
      <dgm:t>
        <a:bodyPr/>
        <a:lstStyle/>
        <a:p>
          <a:endParaRPr lang="tr-TR"/>
        </a:p>
      </dgm:t>
    </dgm:pt>
    <dgm:pt modelId="{9C2148DE-334D-41D6-9C78-3D1976FAC9CB}" type="parTrans" cxnId="{194CF63F-2AD4-4D7B-99DB-934F7D9777DE}">
      <dgm:prSet/>
      <dgm:spPr/>
      <dgm:t>
        <a:bodyPr/>
        <a:lstStyle/>
        <a:p>
          <a:endParaRPr lang="tr-TR"/>
        </a:p>
      </dgm:t>
    </dgm:pt>
    <dgm:pt modelId="{895BF6AF-F8B5-42B9-A521-9247F9C270C0}" type="pres">
      <dgm:prSet presAssocID="{3DFDC4F4-8B97-4B6E-A808-6BF42367A021}" presName="Name0" presStyleCnt="0">
        <dgm:presLayoutVars>
          <dgm:chMax/>
          <dgm:chPref/>
          <dgm:dir/>
        </dgm:presLayoutVars>
      </dgm:prSet>
      <dgm:spPr/>
      <dgm:t>
        <a:bodyPr/>
        <a:lstStyle/>
        <a:p>
          <a:endParaRPr lang="tr-TR"/>
        </a:p>
      </dgm:t>
    </dgm:pt>
    <dgm:pt modelId="{A25DEFBE-D635-48B2-ABFA-0CDFB31355C3}" type="pres">
      <dgm:prSet presAssocID="{3C939E1A-DC9A-44C9-8618-50B6B48AC92D}" presName="parenttextcomposite" presStyleCnt="0"/>
      <dgm:spPr/>
    </dgm:pt>
    <dgm:pt modelId="{F6B01A53-F94F-4139-AA0D-74659F95B083}" type="pres">
      <dgm:prSet presAssocID="{3C939E1A-DC9A-44C9-8618-50B6B48AC92D}" presName="parenttext" presStyleLbl="revTx" presStyleIdx="0" presStyleCnt="3">
        <dgm:presLayoutVars>
          <dgm:chMax/>
          <dgm:chPref val="2"/>
          <dgm:bulletEnabled val="1"/>
        </dgm:presLayoutVars>
      </dgm:prSet>
      <dgm:spPr/>
      <dgm:t>
        <a:bodyPr/>
        <a:lstStyle/>
        <a:p>
          <a:endParaRPr lang="tr-TR"/>
        </a:p>
      </dgm:t>
    </dgm:pt>
    <dgm:pt modelId="{EFFA1DE2-C716-41A5-9981-17CDA436AFAD}" type="pres">
      <dgm:prSet presAssocID="{3C939E1A-DC9A-44C9-8618-50B6B48AC92D}" presName="composite" presStyleCnt="0"/>
      <dgm:spPr/>
    </dgm:pt>
    <dgm:pt modelId="{0FE3BDD7-6F2A-4F09-8E19-3E7B6953FAC1}" type="pres">
      <dgm:prSet presAssocID="{3C939E1A-DC9A-44C9-8618-50B6B48AC92D}" presName="chevron1" presStyleLbl="alignNode1" presStyleIdx="0" presStyleCnt="21"/>
      <dgm:spPr/>
    </dgm:pt>
    <dgm:pt modelId="{A95F99CB-C27D-4495-8A8C-2BBE55011481}" type="pres">
      <dgm:prSet presAssocID="{3C939E1A-DC9A-44C9-8618-50B6B48AC92D}" presName="chevron2" presStyleLbl="alignNode1" presStyleIdx="1" presStyleCnt="21"/>
      <dgm:spPr/>
    </dgm:pt>
    <dgm:pt modelId="{990C518A-5674-41A8-9D12-742681CA9483}" type="pres">
      <dgm:prSet presAssocID="{3C939E1A-DC9A-44C9-8618-50B6B48AC92D}" presName="chevron3" presStyleLbl="alignNode1" presStyleIdx="2" presStyleCnt="21"/>
      <dgm:spPr/>
    </dgm:pt>
    <dgm:pt modelId="{F04D51F2-5DBD-40E7-BF24-384E72426EC2}" type="pres">
      <dgm:prSet presAssocID="{3C939E1A-DC9A-44C9-8618-50B6B48AC92D}" presName="chevron4" presStyleLbl="alignNode1" presStyleIdx="3" presStyleCnt="21"/>
      <dgm:spPr/>
    </dgm:pt>
    <dgm:pt modelId="{FAA88D9F-CA8A-4633-9F21-BE4774BA4917}" type="pres">
      <dgm:prSet presAssocID="{3C939E1A-DC9A-44C9-8618-50B6B48AC92D}" presName="chevron5" presStyleLbl="alignNode1" presStyleIdx="4" presStyleCnt="21"/>
      <dgm:spPr/>
    </dgm:pt>
    <dgm:pt modelId="{6C8343B7-7A3C-47F3-8B5E-C7F3A4D54BA0}" type="pres">
      <dgm:prSet presAssocID="{3C939E1A-DC9A-44C9-8618-50B6B48AC92D}" presName="chevron6" presStyleLbl="alignNode1" presStyleIdx="5" presStyleCnt="21"/>
      <dgm:spPr/>
    </dgm:pt>
    <dgm:pt modelId="{6D2411D0-1E87-42BC-8414-E1EB52BA9F0A}" type="pres">
      <dgm:prSet presAssocID="{3C939E1A-DC9A-44C9-8618-50B6B48AC92D}" presName="chevron7" presStyleLbl="alignNode1" presStyleIdx="6" presStyleCnt="21"/>
      <dgm:spPr/>
    </dgm:pt>
    <dgm:pt modelId="{61FD6F80-A6B1-4073-B8AB-F103B8C91579}" type="pres">
      <dgm:prSet presAssocID="{3C939E1A-DC9A-44C9-8618-50B6B48AC92D}" presName="childtext" presStyleLbl="solidFgAcc1" presStyleIdx="0" presStyleCnt="3">
        <dgm:presLayoutVars>
          <dgm:chMax/>
          <dgm:chPref val="0"/>
          <dgm:bulletEnabled val="1"/>
        </dgm:presLayoutVars>
      </dgm:prSet>
      <dgm:spPr/>
      <dgm:t>
        <a:bodyPr/>
        <a:lstStyle/>
        <a:p>
          <a:endParaRPr lang="tr-TR"/>
        </a:p>
      </dgm:t>
    </dgm:pt>
    <dgm:pt modelId="{93EC5339-2D57-47D3-840B-C0F5CC635E78}" type="pres">
      <dgm:prSet presAssocID="{862C2D4D-AF78-450B-8F89-F5895F428589}" presName="sibTrans" presStyleCnt="0"/>
      <dgm:spPr/>
    </dgm:pt>
    <dgm:pt modelId="{BBB6FC33-5AD4-4331-9247-BC6F7FA7C9C6}" type="pres">
      <dgm:prSet presAssocID="{83F664FC-34A0-486F-BD52-60F2DD6E6E22}" presName="parenttextcomposite" presStyleCnt="0"/>
      <dgm:spPr/>
    </dgm:pt>
    <dgm:pt modelId="{FA507E2D-2534-4604-8F72-1A71DF5AC1ED}" type="pres">
      <dgm:prSet presAssocID="{83F664FC-34A0-486F-BD52-60F2DD6E6E22}" presName="parenttext" presStyleLbl="revTx" presStyleIdx="1" presStyleCnt="3">
        <dgm:presLayoutVars>
          <dgm:chMax/>
          <dgm:chPref val="2"/>
          <dgm:bulletEnabled val="1"/>
        </dgm:presLayoutVars>
      </dgm:prSet>
      <dgm:spPr/>
      <dgm:t>
        <a:bodyPr/>
        <a:lstStyle/>
        <a:p>
          <a:endParaRPr lang="tr-TR"/>
        </a:p>
      </dgm:t>
    </dgm:pt>
    <dgm:pt modelId="{27BDDD7D-5278-4991-90C1-48DFDD5DA403}" type="pres">
      <dgm:prSet presAssocID="{83F664FC-34A0-486F-BD52-60F2DD6E6E22}" presName="composite" presStyleCnt="0"/>
      <dgm:spPr/>
    </dgm:pt>
    <dgm:pt modelId="{F278FFAB-2237-415C-A9DF-AFBB54F0A8AA}" type="pres">
      <dgm:prSet presAssocID="{83F664FC-34A0-486F-BD52-60F2DD6E6E22}" presName="chevron1" presStyleLbl="alignNode1" presStyleIdx="7" presStyleCnt="21"/>
      <dgm:spPr/>
    </dgm:pt>
    <dgm:pt modelId="{F0CA1F78-D835-446A-A4E1-89EE92A92421}" type="pres">
      <dgm:prSet presAssocID="{83F664FC-34A0-486F-BD52-60F2DD6E6E22}" presName="chevron2" presStyleLbl="alignNode1" presStyleIdx="8" presStyleCnt="21"/>
      <dgm:spPr/>
    </dgm:pt>
    <dgm:pt modelId="{8D8AAD59-CDD9-4D58-80DE-A2DE0EBC6F0D}" type="pres">
      <dgm:prSet presAssocID="{83F664FC-34A0-486F-BD52-60F2DD6E6E22}" presName="chevron3" presStyleLbl="alignNode1" presStyleIdx="9" presStyleCnt="21"/>
      <dgm:spPr/>
    </dgm:pt>
    <dgm:pt modelId="{98F1F8A8-06B8-4680-902E-AFA2FD463D7A}" type="pres">
      <dgm:prSet presAssocID="{83F664FC-34A0-486F-BD52-60F2DD6E6E22}" presName="chevron4" presStyleLbl="alignNode1" presStyleIdx="10" presStyleCnt="21"/>
      <dgm:spPr/>
    </dgm:pt>
    <dgm:pt modelId="{98B88354-61D2-4732-9B79-756AE9534E51}" type="pres">
      <dgm:prSet presAssocID="{83F664FC-34A0-486F-BD52-60F2DD6E6E22}" presName="chevron5" presStyleLbl="alignNode1" presStyleIdx="11" presStyleCnt="21"/>
      <dgm:spPr/>
    </dgm:pt>
    <dgm:pt modelId="{B28FC240-EDF3-4680-91E6-F9D6952FE455}" type="pres">
      <dgm:prSet presAssocID="{83F664FC-34A0-486F-BD52-60F2DD6E6E22}" presName="chevron6" presStyleLbl="alignNode1" presStyleIdx="12" presStyleCnt="21"/>
      <dgm:spPr/>
    </dgm:pt>
    <dgm:pt modelId="{661E1514-D4BE-42BE-A803-B6B9ABA573B6}" type="pres">
      <dgm:prSet presAssocID="{83F664FC-34A0-486F-BD52-60F2DD6E6E22}" presName="chevron7" presStyleLbl="alignNode1" presStyleIdx="13" presStyleCnt="21"/>
      <dgm:spPr/>
    </dgm:pt>
    <dgm:pt modelId="{76D277C2-E4F2-4E58-BFB2-8839D8E87731}" type="pres">
      <dgm:prSet presAssocID="{83F664FC-34A0-486F-BD52-60F2DD6E6E22}" presName="childtext" presStyleLbl="solidFgAcc1" presStyleIdx="1" presStyleCnt="3">
        <dgm:presLayoutVars>
          <dgm:chMax/>
          <dgm:chPref val="0"/>
          <dgm:bulletEnabled val="1"/>
        </dgm:presLayoutVars>
      </dgm:prSet>
      <dgm:spPr/>
      <dgm:t>
        <a:bodyPr/>
        <a:lstStyle/>
        <a:p>
          <a:endParaRPr lang="tr-TR"/>
        </a:p>
      </dgm:t>
    </dgm:pt>
    <dgm:pt modelId="{F0DA7EA1-11DC-40ED-8BAF-B3636F980A74}" type="pres">
      <dgm:prSet presAssocID="{3C861E2E-0E78-4149-9C08-DFE52CE4C2C6}" presName="sibTrans" presStyleCnt="0"/>
      <dgm:spPr/>
    </dgm:pt>
    <dgm:pt modelId="{DF336C98-B385-4015-913D-29E1124E9DF4}" type="pres">
      <dgm:prSet presAssocID="{B466CFC8-324C-41AA-A31C-C5D1E00E0AA6}" presName="parenttextcomposite" presStyleCnt="0"/>
      <dgm:spPr/>
    </dgm:pt>
    <dgm:pt modelId="{61C7169D-EDFE-470B-B2C6-831AA602D12A}" type="pres">
      <dgm:prSet presAssocID="{B466CFC8-324C-41AA-A31C-C5D1E00E0AA6}" presName="parenttext" presStyleLbl="revTx" presStyleIdx="2" presStyleCnt="3">
        <dgm:presLayoutVars>
          <dgm:chMax/>
          <dgm:chPref val="2"/>
          <dgm:bulletEnabled val="1"/>
        </dgm:presLayoutVars>
      </dgm:prSet>
      <dgm:spPr/>
      <dgm:t>
        <a:bodyPr/>
        <a:lstStyle/>
        <a:p>
          <a:endParaRPr lang="tr-TR"/>
        </a:p>
      </dgm:t>
    </dgm:pt>
    <dgm:pt modelId="{FEE1FCFB-B70C-4246-8BA0-57E9D6FB6C1A}" type="pres">
      <dgm:prSet presAssocID="{B466CFC8-324C-41AA-A31C-C5D1E00E0AA6}" presName="composite" presStyleCnt="0"/>
      <dgm:spPr/>
    </dgm:pt>
    <dgm:pt modelId="{FEE4468A-D38C-4C1A-A7B1-0234664AE39A}" type="pres">
      <dgm:prSet presAssocID="{B466CFC8-324C-41AA-A31C-C5D1E00E0AA6}" presName="chevron1" presStyleLbl="alignNode1" presStyleIdx="14" presStyleCnt="21"/>
      <dgm:spPr/>
    </dgm:pt>
    <dgm:pt modelId="{29ECE7AC-6641-4BFB-86BA-DFC6950CB3ED}" type="pres">
      <dgm:prSet presAssocID="{B466CFC8-324C-41AA-A31C-C5D1E00E0AA6}" presName="chevron2" presStyleLbl="alignNode1" presStyleIdx="15" presStyleCnt="21"/>
      <dgm:spPr/>
    </dgm:pt>
    <dgm:pt modelId="{0E6943CD-B329-4F1C-9677-593BB3241AF0}" type="pres">
      <dgm:prSet presAssocID="{B466CFC8-324C-41AA-A31C-C5D1E00E0AA6}" presName="chevron3" presStyleLbl="alignNode1" presStyleIdx="16" presStyleCnt="21"/>
      <dgm:spPr/>
    </dgm:pt>
    <dgm:pt modelId="{1768F968-0CED-47D0-AEFD-5D15DB05521A}" type="pres">
      <dgm:prSet presAssocID="{B466CFC8-324C-41AA-A31C-C5D1E00E0AA6}" presName="chevron4" presStyleLbl="alignNode1" presStyleIdx="17" presStyleCnt="21"/>
      <dgm:spPr/>
    </dgm:pt>
    <dgm:pt modelId="{FDBA14EE-D619-498F-9AAB-2D7FDA93CA09}" type="pres">
      <dgm:prSet presAssocID="{B466CFC8-324C-41AA-A31C-C5D1E00E0AA6}" presName="chevron5" presStyleLbl="alignNode1" presStyleIdx="18" presStyleCnt="21"/>
      <dgm:spPr/>
    </dgm:pt>
    <dgm:pt modelId="{2E9485A2-BB8E-4C0C-8A9D-F88859CA20F9}" type="pres">
      <dgm:prSet presAssocID="{B466CFC8-324C-41AA-A31C-C5D1E00E0AA6}" presName="chevron6" presStyleLbl="alignNode1" presStyleIdx="19" presStyleCnt="21"/>
      <dgm:spPr/>
    </dgm:pt>
    <dgm:pt modelId="{F54FB5E1-35A8-42B4-AC3E-741A1B22FA90}" type="pres">
      <dgm:prSet presAssocID="{B466CFC8-324C-41AA-A31C-C5D1E00E0AA6}" presName="chevron7" presStyleLbl="alignNode1" presStyleIdx="20" presStyleCnt="21"/>
      <dgm:spPr/>
    </dgm:pt>
    <dgm:pt modelId="{57EB06D0-4185-4679-AFBE-9FA86BFB6D1E}" type="pres">
      <dgm:prSet presAssocID="{B466CFC8-324C-41AA-A31C-C5D1E00E0AA6}" presName="childtext" presStyleLbl="solidFgAcc1" presStyleIdx="2" presStyleCnt="3">
        <dgm:presLayoutVars>
          <dgm:chMax/>
          <dgm:chPref val="0"/>
          <dgm:bulletEnabled val="1"/>
        </dgm:presLayoutVars>
      </dgm:prSet>
      <dgm:spPr/>
      <dgm:t>
        <a:bodyPr/>
        <a:lstStyle/>
        <a:p>
          <a:endParaRPr lang="tr-TR"/>
        </a:p>
      </dgm:t>
    </dgm:pt>
  </dgm:ptLst>
  <dgm:cxnLst>
    <dgm:cxn modelId="{F515E20B-4E08-4922-A6B6-5E6EC79192DD}" type="presOf" srcId="{3C939E1A-DC9A-44C9-8618-50B6B48AC92D}" destId="{F6B01A53-F94F-4139-AA0D-74659F95B083}" srcOrd="0" destOrd="0" presId="urn:microsoft.com/office/officeart/2008/layout/VerticalAccentList"/>
    <dgm:cxn modelId="{ED914C5E-EA91-41A7-ABEF-932D192952AF}" srcId="{B466CFC8-324C-41AA-A31C-C5D1E00E0AA6}" destId="{850A28C3-172F-4DB9-AD77-FAD372CC5B6D}" srcOrd="0" destOrd="0" parTransId="{FC394394-94F0-490E-9555-B78732E3F02C}" sibTransId="{A722BBCA-184A-4E3D-A417-E47B53B590E3}"/>
    <dgm:cxn modelId="{5E23EF6B-5DEE-411E-943F-CC833B1C7153}" srcId="{3C939E1A-DC9A-44C9-8618-50B6B48AC92D}" destId="{9BE97E73-9450-4A5B-BEE0-5333018519CD}" srcOrd="0" destOrd="0" parTransId="{0E925CF2-52B0-4832-96B3-3B27FFE1E33C}" sibTransId="{DB68CC3B-9F12-41C8-A641-B88F70BC726F}"/>
    <dgm:cxn modelId="{FC27EDD0-8DB7-4C6F-87CF-1DE091B5DF12}" type="presOf" srcId="{850A28C3-172F-4DB9-AD77-FAD372CC5B6D}" destId="{57EB06D0-4185-4679-AFBE-9FA86BFB6D1E}" srcOrd="0" destOrd="0" presId="urn:microsoft.com/office/officeart/2008/layout/VerticalAccentList"/>
    <dgm:cxn modelId="{4AC15C13-770F-4EB0-AD3D-6DDFBB9C7381}" type="presOf" srcId="{9BE97E73-9450-4A5B-BEE0-5333018519CD}" destId="{61FD6F80-A6B1-4073-B8AB-F103B8C91579}" srcOrd="0" destOrd="0" presId="urn:microsoft.com/office/officeart/2008/layout/VerticalAccentList"/>
    <dgm:cxn modelId="{C1D9EDEA-5DE8-4188-9AB4-A466DBD37EC4}" type="presOf" srcId="{83F664FC-34A0-486F-BD52-60F2DD6E6E22}" destId="{FA507E2D-2534-4604-8F72-1A71DF5AC1ED}" srcOrd="0" destOrd="0" presId="urn:microsoft.com/office/officeart/2008/layout/VerticalAccentList"/>
    <dgm:cxn modelId="{85FB99FE-0E61-47D2-8F02-0CB6763285C2}" type="presOf" srcId="{27E7F13F-DFFF-4EA3-8F4B-02D1901C2C23}" destId="{76D277C2-E4F2-4E58-BFB2-8839D8E87731}" srcOrd="0" destOrd="0" presId="urn:microsoft.com/office/officeart/2008/layout/VerticalAccentList"/>
    <dgm:cxn modelId="{09348573-C374-416C-928D-BAB96378C3CF}" type="presOf" srcId="{B466CFC8-324C-41AA-A31C-C5D1E00E0AA6}" destId="{61C7169D-EDFE-470B-B2C6-831AA602D12A}" srcOrd="0" destOrd="0" presId="urn:microsoft.com/office/officeart/2008/layout/VerticalAccentList"/>
    <dgm:cxn modelId="{6162246B-8031-4B62-B505-61C60E74C4C7}" srcId="{3DFDC4F4-8B97-4B6E-A808-6BF42367A021}" destId="{83F664FC-34A0-486F-BD52-60F2DD6E6E22}" srcOrd="1" destOrd="0" parTransId="{604E40B3-8A7B-4A94-BF04-3FC763CC1FEB}" sibTransId="{3C861E2E-0E78-4149-9C08-DFE52CE4C2C6}"/>
    <dgm:cxn modelId="{319F9E47-B909-454E-B0F3-D01BDE991259}" srcId="{3DFDC4F4-8B97-4B6E-A808-6BF42367A021}" destId="{3C939E1A-DC9A-44C9-8618-50B6B48AC92D}" srcOrd="0" destOrd="0" parTransId="{44E7D7E8-7817-4BF6-A2B4-DB14339506A8}" sibTransId="{862C2D4D-AF78-450B-8F89-F5895F428589}"/>
    <dgm:cxn modelId="{194CF63F-2AD4-4D7B-99DB-934F7D9777DE}" srcId="{3DFDC4F4-8B97-4B6E-A808-6BF42367A021}" destId="{B466CFC8-324C-41AA-A31C-C5D1E00E0AA6}" srcOrd="2" destOrd="0" parTransId="{9C2148DE-334D-41D6-9C78-3D1976FAC9CB}" sibTransId="{F05F359B-1FD2-4FC2-BC55-BDFA19C3743C}"/>
    <dgm:cxn modelId="{18488E52-04F4-4D0E-8672-9C00D7A888FA}" srcId="{83F664FC-34A0-486F-BD52-60F2DD6E6E22}" destId="{27E7F13F-DFFF-4EA3-8F4B-02D1901C2C23}" srcOrd="0" destOrd="0" parTransId="{811C11EA-E113-4AEA-8CEA-746E5BE3D222}" sibTransId="{47B72CCF-174E-4BDA-9E24-104BF34FA98C}"/>
    <dgm:cxn modelId="{2E779A65-1A76-46F7-AF48-5389D03DAA69}" type="presOf" srcId="{3DFDC4F4-8B97-4B6E-A808-6BF42367A021}" destId="{895BF6AF-F8B5-42B9-A521-9247F9C270C0}" srcOrd="0" destOrd="0" presId="urn:microsoft.com/office/officeart/2008/layout/VerticalAccentList"/>
    <dgm:cxn modelId="{4F78E9B9-2F3F-4709-AA9E-3890BB9F817E}" type="presParOf" srcId="{895BF6AF-F8B5-42B9-A521-9247F9C270C0}" destId="{A25DEFBE-D635-48B2-ABFA-0CDFB31355C3}" srcOrd="0" destOrd="0" presId="urn:microsoft.com/office/officeart/2008/layout/VerticalAccentList"/>
    <dgm:cxn modelId="{13FC4645-C3E9-4B61-8237-74B8AD3CD58B}" type="presParOf" srcId="{A25DEFBE-D635-48B2-ABFA-0CDFB31355C3}" destId="{F6B01A53-F94F-4139-AA0D-74659F95B083}" srcOrd="0" destOrd="0" presId="urn:microsoft.com/office/officeart/2008/layout/VerticalAccentList"/>
    <dgm:cxn modelId="{CE98C550-F4C9-41EB-9ECC-A8DC77DD4B8E}" type="presParOf" srcId="{895BF6AF-F8B5-42B9-A521-9247F9C270C0}" destId="{EFFA1DE2-C716-41A5-9981-17CDA436AFAD}" srcOrd="1" destOrd="0" presId="urn:microsoft.com/office/officeart/2008/layout/VerticalAccentList"/>
    <dgm:cxn modelId="{6786ABE4-46A1-4676-89DE-FB891057F889}" type="presParOf" srcId="{EFFA1DE2-C716-41A5-9981-17CDA436AFAD}" destId="{0FE3BDD7-6F2A-4F09-8E19-3E7B6953FAC1}" srcOrd="0" destOrd="0" presId="urn:microsoft.com/office/officeart/2008/layout/VerticalAccentList"/>
    <dgm:cxn modelId="{184AD2FE-0CD3-421C-AEFD-D411984B771F}" type="presParOf" srcId="{EFFA1DE2-C716-41A5-9981-17CDA436AFAD}" destId="{A95F99CB-C27D-4495-8A8C-2BBE55011481}" srcOrd="1" destOrd="0" presId="urn:microsoft.com/office/officeart/2008/layout/VerticalAccentList"/>
    <dgm:cxn modelId="{311A52F9-7771-4D2C-9537-57EE8F570C0D}" type="presParOf" srcId="{EFFA1DE2-C716-41A5-9981-17CDA436AFAD}" destId="{990C518A-5674-41A8-9D12-742681CA9483}" srcOrd="2" destOrd="0" presId="urn:microsoft.com/office/officeart/2008/layout/VerticalAccentList"/>
    <dgm:cxn modelId="{B1851C18-46EC-4D93-9A47-12AE9CD9C181}" type="presParOf" srcId="{EFFA1DE2-C716-41A5-9981-17CDA436AFAD}" destId="{F04D51F2-5DBD-40E7-BF24-384E72426EC2}" srcOrd="3" destOrd="0" presId="urn:microsoft.com/office/officeart/2008/layout/VerticalAccentList"/>
    <dgm:cxn modelId="{33DC0B4C-1F3B-4E3C-8DFC-DD499720F46D}" type="presParOf" srcId="{EFFA1DE2-C716-41A5-9981-17CDA436AFAD}" destId="{FAA88D9F-CA8A-4633-9F21-BE4774BA4917}" srcOrd="4" destOrd="0" presId="urn:microsoft.com/office/officeart/2008/layout/VerticalAccentList"/>
    <dgm:cxn modelId="{70B60B1D-1055-46CB-A595-C830203EC9C2}" type="presParOf" srcId="{EFFA1DE2-C716-41A5-9981-17CDA436AFAD}" destId="{6C8343B7-7A3C-47F3-8B5E-C7F3A4D54BA0}" srcOrd="5" destOrd="0" presId="urn:microsoft.com/office/officeart/2008/layout/VerticalAccentList"/>
    <dgm:cxn modelId="{8A6958F6-B7E0-426D-A2CF-8923BE10690C}" type="presParOf" srcId="{EFFA1DE2-C716-41A5-9981-17CDA436AFAD}" destId="{6D2411D0-1E87-42BC-8414-E1EB52BA9F0A}" srcOrd="6" destOrd="0" presId="urn:microsoft.com/office/officeart/2008/layout/VerticalAccentList"/>
    <dgm:cxn modelId="{C0185A7F-E29B-43BE-A30D-61D34D30DE97}" type="presParOf" srcId="{EFFA1DE2-C716-41A5-9981-17CDA436AFAD}" destId="{61FD6F80-A6B1-4073-B8AB-F103B8C91579}" srcOrd="7" destOrd="0" presId="urn:microsoft.com/office/officeart/2008/layout/VerticalAccentList"/>
    <dgm:cxn modelId="{7F8638E1-5A4D-424B-A94C-9BE0F5ADF812}" type="presParOf" srcId="{895BF6AF-F8B5-42B9-A521-9247F9C270C0}" destId="{93EC5339-2D57-47D3-840B-C0F5CC635E78}" srcOrd="2" destOrd="0" presId="urn:microsoft.com/office/officeart/2008/layout/VerticalAccentList"/>
    <dgm:cxn modelId="{D3625363-C19B-4403-BE23-ED4A5D1D5AA6}" type="presParOf" srcId="{895BF6AF-F8B5-42B9-A521-9247F9C270C0}" destId="{BBB6FC33-5AD4-4331-9247-BC6F7FA7C9C6}" srcOrd="3" destOrd="0" presId="urn:microsoft.com/office/officeart/2008/layout/VerticalAccentList"/>
    <dgm:cxn modelId="{C2D4F1D2-4786-4816-B40C-70A7EB895B52}" type="presParOf" srcId="{BBB6FC33-5AD4-4331-9247-BC6F7FA7C9C6}" destId="{FA507E2D-2534-4604-8F72-1A71DF5AC1ED}" srcOrd="0" destOrd="0" presId="urn:microsoft.com/office/officeart/2008/layout/VerticalAccentList"/>
    <dgm:cxn modelId="{1FBA4011-C9EA-4650-8461-86C0AEA9BDC1}" type="presParOf" srcId="{895BF6AF-F8B5-42B9-A521-9247F9C270C0}" destId="{27BDDD7D-5278-4991-90C1-48DFDD5DA403}" srcOrd="4" destOrd="0" presId="urn:microsoft.com/office/officeart/2008/layout/VerticalAccentList"/>
    <dgm:cxn modelId="{EF5B9A5C-8277-463A-8DD6-0E4174DE70FD}" type="presParOf" srcId="{27BDDD7D-5278-4991-90C1-48DFDD5DA403}" destId="{F278FFAB-2237-415C-A9DF-AFBB54F0A8AA}" srcOrd="0" destOrd="0" presId="urn:microsoft.com/office/officeart/2008/layout/VerticalAccentList"/>
    <dgm:cxn modelId="{2BC0918D-B2DE-46DE-B3E4-E794BDAC61EE}" type="presParOf" srcId="{27BDDD7D-5278-4991-90C1-48DFDD5DA403}" destId="{F0CA1F78-D835-446A-A4E1-89EE92A92421}" srcOrd="1" destOrd="0" presId="urn:microsoft.com/office/officeart/2008/layout/VerticalAccentList"/>
    <dgm:cxn modelId="{261857CA-7BD8-4944-8D1D-976B13513FE7}" type="presParOf" srcId="{27BDDD7D-5278-4991-90C1-48DFDD5DA403}" destId="{8D8AAD59-CDD9-4D58-80DE-A2DE0EBC6F0D}" srcOrd="2" destOrd="0" presId="urn:microsoft.com/office/officeart/2008/layout/VerticalAccentList"/>
    <dgm:cxn modelId="{E2A82619-11DC-4B81-9B32-A9EFA7FEE3E2}" type="presParOf" srcId="{27BDDD7D-5278-4991-90C1-48DFDD5DA403}" destId="{98F1F8A8-06B8-4680-902E-AFA2FD463D7A}" srcOrd="3" destOrd="0" presId="urn:microsoft.com/office/officeart/2008/layout/VerticalAccentList"/>
    <dgm:cxn modelId="{B9772FB9-51C1-4EF3-9AAF-989F05B70F4E}" type="presParOf" srcId="{27BDDD7D-5278-4991-90C1-48DFDD5DA403}" destId="{98B88354-61D2-4732-9B79-756AE9534E51}" srcOrd="4" destOrd="0" presId="urn:microsoft.com/office/officeart/2008/layout/VerticalAccentList"/>
    <dgm:cxn modelId="{DEDACD44-2FF7-4D90-ADD6-C642F5A2361B}" type="presParOf" srcId="{27BDDD7D-5278-4991-90C1-48DFDD5DA403}" destId="{B28FC240-EDF3-4680-91E6-F9D6952FE455}" srcOrd="5" destOrd="0" presId="urn:microsoft.com/office/officeart/2008/layout/VerticalAccentList"/>
    <dgm:cxn modelId="{2AF3CC22-B682-4114-8B95-087E565889E0}" type="presParOf" srcId="{27BDDD7D-5278-4991-90C1-48DFDD5DA403}" destId="{661E1514-D4BE-42BE-A803-B6B9ABA573B6}" srcOrd="6" destOrd="0" presId="urn:microsoft.com/office/officeart/2008/layout/VerticalAccentList"/>
    <dgm:cxn modelId="{3484C299-CF14-4462-993A-0B32DA4F3112}" type="presParOf" srcId="{27BDDD7D-5278-4991-90C1-48DFDD5DA403}" destId="{76D277C2-E4F2-4E58-BFB2-8839D8E87731}" srcOrd="7" destOrd="0" presId="urn:microsoft.com/office/officeart/2008/layout/VerticalAccentList"/>
    <dgm:cxn modelId="{90D3DAF3-8ACD-434B-9F96-136AAEBE284C}" type="presParOf" srcId="{895BF6AF-F8B5-42B9-A521-9247F9C270C0}" destId="{F0DA7EA1-11DC-40ED-8BAF-B3636F980A74}" srcOrd="5" destOrd="0" presId="urn:microsoft.com/office/officeart/2008/layout/VerticalAccentList"/>
    <dgm:cxn modelId="{4027FC8E-157D-457E-A9BE-EB0B89B711D9}" type="presParOf" srcId="{895BF6AF-F8B5-42B9-A521-9247F9C270C0}" destId="{DF336C98-B385-4015-913D-29E1124E9DF4}" srcOrd="6" destOrd="0" presId="urn:microsoft.com/office/officeart/2008/layout/VerticalAccentList"/>
    <dgm:cxn modelId="{6AD25F33-B2E5-4A40-BF45-A24F8B4AF471}" type="presParOf" srcId="{DF336C98-B385-4015-913D-29E1124E9DF4}" destId="{61C7169D-EDFE-470B-B2C6-831AA602D12A}" srcOrd="0" destOrd="0" presId="urn:microsoft.com/office/officeart/2008/layout/VerticalAccentList"/>
    <dgm:cxn modelId="{FF6447B9-2F6F-4A69-BDDD-516FC74EFD53}" type="presParOf" srcId="{895BF6AF-F8B5-42B9-A521-9247F9C270C0}" destId="{FEE1FCFB-B70C-4246-8BA0-57E9D6FB6C1A}" srcOrd="7" destOrd="0" presId="urn:microsoft.com/office/officeart/2008/layout/VerticalAccentList"/>
    <dgm:cxn modelId="{EE6A0E2F-14FB-4680-B26D-9CA9DD253F51}" type="presParOf" srcId="{FEE1FCFB-B70C-4246-8BA0-57E9D6FB6C1A}" destId="{FEE4468A-D38C-4C1A-A7B1-0234664AE39A}" srcOrd="0" destOrd="0" presId="urn:microsoft.com/office/officeart/2008/layout/VerticalAccentList"/>
    <dgm:cxn modelId="{7E0CBF15-C117-4A9B-BC6C-B2B18184D1B2}" type="presParOf" srcId="{FEE1FCFB-B70C-4246-8BA0-57E9D6FB6C1A}" destId="{29ECE7AC-6641-4BFB-86BA-DFC6950CB3ED}" srcOrd="1" destOrd="0" presId="urn:microsoft.com/office/officeart/2008/layout/VerticalAccentList"/>
    <dgm:cxn modelId="{E29511F8-DEF6-4FBB-9C20-A4D2735C4CC2}" type="presParOf" srcId="{FEE1FCFB-B70C-4246-8BA0-57E9D6FB6C1A}" destId="{0E6943CD-B329-4F1C-9677-593BB3241AF0}" srcOrd="2" destOrd="0" presId="urn:microsoft.com/office/officeart/2008/layout/VerticalAccentList"/>
    <dgm:cxn modelId="{ED5196DD-ED8A-48AB-BAE5-55A844B899B5}" type="presParOf" srcId="{FEE1FCFB-B70C-4246-8BA0-57E9D6FB6C1A}" destId="{1768F968-0CED-47D0-AEFD-5D15DB05521A}" srcOrd="3" destOrd="0" presId="urn:microsoft.com/office/officeart/2008/layout/VerticalAccentList"/>
    <dgm:cxn modelId="{807B1FF8-AACA-4D01-AADD-4FCA2DDCAE2F}" type="presParOf" srcId="{FEE1FCFB-B70C-4246-8BA0-57E9D6FB6C1A}" destId="{FDBA14EE-D619-498F-9AAB-2D7FDA93CA09}" srcOrd="4" destOrd="0" presId="urn:microsoft.com/office/officeart/2008/layout/VerticalAccentList"/>
    <dgm:cxn modelId="{56412DAA-850B-485C-8BB4-99B1AF80CE93}" type="presParOf" srcId="{FEE1FCFB-B70C-4246-8BA0-57E9D6FB6C1A}" destId="{2E9485A2-BB8E-4C0C-8A9D-F88859CA20F9}" srcOrd="5" destOrd="0" presId="urn:microsoft.com/office/officeart/2008/layout/VerticalAccentList"/>
    <dgm:cxn modelId="{29548367-A5BD-4918-992C-DDE534DA8081}" type="presParOf" srcId="{FEE1FCFB-B70C-4246-8BA0-57E9D6FB6C1A}" destId="{F54FB5E1-35A8-42B4-AC3E-741A1B22FA90}" srcOrd="6" destOrd="0" presId="urn:microsoft.com/office/officeart/2008/layout/VerticalAccentList"/>
    <dgm:cxn modelId="{80F2C75D-1166-4AE8-BBCF-015EF6B7E8E6}" type="presParOf" srcId="{FEE1FCFB-B70C-4246-8BA0-57E9D6FB6C1A}" destId="{57EB06D0-4185-4679-AFBE-9FA86BFB6D1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A1F78-5741-4DD3-AC10-34AFD9137D5D}"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tr-TR"/>
        </a:p>
      </dgm:t>
    </dgm:pt>
    <dgm:pt modelId="{A19EB144-01F3-44C1-8FDA-1231498945B5}">
      <dgm:prSet phldrT="[Metin]"/>
      <dgm:spPr/>
      <dgm:t>
        <a:bodyPr/>
        <a:lstStyle/>
        <a:p>
          <a:r>
            <a:rPr lang="tr-TR" dirty="0" smtClean="0"/>
            <a:t>Hakem yazarlar ile doğrudan iletişim kurmamalıdır</a:t>
          </a:r>
          <a:endParaRPr lang="tr-TR" dirty="0"/>
        </a:p>
      </dgm:t>
    </dgm:pt>
    <dgm:pt modelId="{93B4254B-0973-4A77-9D83-8638B3B718BA}" type="parTrans" cxnId="{571C07AC-3518-4DBC-BEA1-B9D45DA37CFE}">
      <dgm:prSet/>
      <dgm:spPr/>
      <dgm:t>
        <a:bodyPr/>
        <a:lstStyle/>
        <a:p>
          <a:endParaRPr lang="tr-TR"/>
        </a:p>
      </dgm:t>
    </dgm:pt>
    <dgm:pt modelId="{73D8E96D-2959-48B2-9DA5-9B6EA9017B0A}" type="sibTrans" cxnId="{571C07AC-3518-4DBC-BEA1-B9D45DA37CFE}">
      <dgm:prSet/>
      <dgm:spPr/>
      <dgm:t>
        <a:bodyPr/>
        <a:lstStyle/>
        <a:p>
          <a:endParaRPr lang="tr-TR"/>
        </a:p>
      </dgm:t>
    </dgm:pt>
    <dgm:pt modelId="{BA2F152C-6D96-4835-B59C-593D06C30BE0}">
      <dgm:prSet phldrT="[Metin]" custT="1"/>
      <dgm:spPr/>
      <dgm:t>
        <a:bodyPr/>
        <a:lstStyle/>
        <a:p>
          <a:r>
            <a:rPr lang="tr-TR" sz="2400" dirty="0" smtClean="0"/>
            <a:t>Dergi ya da hakem kendi yayınlarına atıf talep etmemelidir</a:t>
          </a:r>
          <a:endParaRPr lang="tr-TR" sz="2400" dirty="0"/>
        </a:p>
      </dgm:t>
    </dgm:pt>
    <dgm:pt modelId="{57383D87-8D1C-4BF0-9989-D928FB34F6FF}" type="parTrans" cxnId="{11125358-C110-459A-88B6-8CCCFC414056}">
      <dgm:prSet/>
      <dgm:spPr/>
      <dgm:t>
        <a:bodyPr/>
        <a:lstStyle/>
        <a:p>
          <a:endParaRPr lang="tr-TR"/>
        </a:p>
      </dgm:t>
    </dgm:pt>
    <dgm:pt modelId="{F915915C-7CCD-435F-9456-B1D78F6AEACA}" type="sibTrans" cxnId="{11125358-C110-459A-88B6-8CCCFC414056}">
      <dgm:prSet/>
      <dgm:spPr/>
      <dgm:t>
        <a:bodyPr/>
        <a:lstStyle/>
        <a:p>
          <a:endParaRPr lang="tr-TR"/>
        </a:p>
      </dgm:t>
    </dgm:pt>
    <dgm:pt modelId="{85002644-BDC4-417C-B442-43783355EC4A}">
      <dgm:prSet phldrT="[Metin]" custT="1"/>
      <dgm:spPr/>
      <dgm:t>
        <a:bodyPr/>
        <a:lstStyle/>
        <a:p>
          <a:r>
            <a:rPr lang="tr-TR" sz="2400" dirty="0" smtClean="0"/>
            <a:t>Yazarlara kişisel ve küçültücü yorumlar yapılmamalıdır</a:t>
          </a:r>
          <a:endParaRPr lang="tr-TR" sz="2400" dirty="0"/>
        </a:p>
      </dgm:t>
    </dgm:pt>
    <dgm:pt modelId="{F430E80A-9831-409F-8828-ECD0FE439C2D}" type="parTrans" cxnId="{1E984D4A-1AE8-4EDC-A880-930521A671D3}">
      <dgm:prSet/>
      <dgm:spPr/>
      <dgm:t>
        <a:bodyPr/>
        <a:lstStyle/>
        <a:p>
          <a:endParaRPr lang="tr-TR"/>
        </a:p>
      </dgm:t>
    </dgm:pt>
    <dgm:pt modelId="{F529A1A7-DD67-4EA0-A141-8BDC4E3C50D3}" type="sibTrans" cxnId="{1E984D4A-1AE8-4EDC-A880-930521A671D3}">
      <dgm:prSet/>
      <dgm:spPr/>
      <dgm:t>
        <a:bodyPr/>
        <a:lstStyle/>
        <a:p>
          <a:endParaRPr lang="tr-TR"/>
        </a:p>
      </dgm:t>
    </dgm:pt>
    <dgm:pt modelId="{3DBA2A20-3172-45F6-8CE6-D25FE7D1A6EB}">
      <dgm:prSet phldrT="[Metin]"/>
      <dgm:spPr/>
      <dgm:t>
        <a:bodyPr/>
        <a:lstStyle/>
        <a:p>
          <a:r>
            <a:rPr lang="tr-TR" dirty="0" smtClean="0"/>
            <a:t>Raporları kasıtlı olarak geciktirmemelidir</a:t>
          </a:r>
          <a:endParaRPr lang="tr-TR" dirty="0"/>
        </a:p>
      </dgm:t>
    </dgm:pt>
    <dgm:pt modelId="{CF93D95F-90AD-40EB-8378-70D8F2BFD9C9}" type="parTrans" cxnId="{3FE75838-1DC0-49D5-8052-E5868AC26659}">
      <dgm:prSet/>
      <dgm:spPr/>
      <dgm:t>
        <a:bodyPr/>
        <a:lstStyle/>
        <a:p>
          <a:endParaRPr lang="tr-TR"/>
        </a:p>
      </dgm:t>
    </dgm:pt>
    <dgm:pt modelId="{ACD35F18-4F6F-4993-8B84-F5D89BFACA4A}" type="sibTrans" cxnId="{3FE75838-1DC0-49D5-8052-E5868AC26659}">
      <dgm:prSet/>
      <dgm:spPr/>
      <dgm:t>
        <a:bodyPr/>
        <a:lstStyle/>
        <a:p>
          <a:endParaRPr lang="tr-TR"/>
        </a:p>
      </dgm:t>
    </dgm:pt>
    <dgm:pt modelId="{D00A4BE4-5566-4A76-819C-B6F0C61E97F1}">
      <dgm:prSet/>
      <dgm:spPr/>
      <dgm:t>
        <a:bodyPr/>
        <a:lstStyle/>
        <a:p>
          <a:endParaRPr lang="tr-TR" sz="1900" dirty="0"/>
        </a:p>
      </dgm:t>
    </dgm:pt>
    <dgm:pt modelId="{AF737381-D351-4C84-A301-774460D155F2}" type="parTrans" cxnId="{5D4F09D1-2594-44DD-8AE6-50306EE6778E}">
      <dgm:prSet/>
      <dgm:spPr/>
      <dgm:t>
        <a:bodyPr/>
        <a:lstStyle/>
        <a:p>
          <a:endParaRPr lang="tr-TR"/>
        </a:p>
      </dgm:t>
    </dgm:pt>
    <dgm:pt modelId="{95E83EAA-C090-41FF-B86B-345D8DA556FE}" type="sibTrans" cxnId="{5D4F09D1-2594-44DD-8AE6-50306EE6778E}">
      <dgm:prSet/>
      <dgm:spPr/>
      <dgm:t>
        <a:bodyPr/>
        <a:lstStyle/>
        <a:p>
          <a:endParaRPr lang="tr-TR"/>
        </a:p>
      </dgm:t>
    </dgm:pt>
    <dgm:pt modelId="{0A0E8036-D263-4272-B406-499B06A92754}">
      <dgm:prSet/>
      <dgm:spPr/>
      <dgm:t>
        <a:bodyPr/>
        <a:lstStyle/>
        <a:p>
          <a:endParaRPr lang="tr-TR" sz="1900" dirty="0"/>
        </a:p>
      </dgm:t>
    </dgm:pt>
    <dgm:pt modelId="{77FCD19E-0872-4F43-A5CA-4971B1ED1FE1}" type="parTrans" cxnId="{08E5B394-7394-4BA2-B07C-4A2BE3EE343B}">
      <dgm:prSet/>
      <dgm:spPr/>
      <dgm:t>
        <a:bodyPr/>
        <a:lstStyle/>
        <a:p>
          <a:endParaRPr lang="tr-TR"/>
        </a:p>
      </dgm:t>
    </dgm:pt>
    <dgm:pt modelId="{44A8BAA8-ADDF-4D30-A9BE-95B2C4C2FFAA}" type="sibTrans" cxnId="{08E5B394-7394-4BA2-B07C-4A2BE3EE343B}">
      <dgm:prSet/>
      <dgm:spPr/>
      <dgm:t>
        <a:bodyPr/>
        <a:lstStyle/>
        <a:p>
          <a:endParaRPr lang="tr-TR"/>
        </a:p>
      </dgm:t>
    </dgm:pt>
    <dgm:pt modelId="{A5AF8F35-0BD9-46D2-8EA9-19DFFEB6A078}">
      <dgm:prSet/>
      <dgm:spPr/>
      <dgm:t>
        <a:bodyPr/>
        <a:lstStyle/>
        <a:p>
          <a:endParaRPr lang="tr-TR" dirty="0"/>
        </a:p>
      </dgm:t>
    </dgm:pt>
    <dgm:pt modelId="{EC6F8E37-4F97-4D57-B284-2A9B31BD4F76}" type="parTrans" cxnId="{0C650F95-5927-4285-935F-CA9FCAF1EDF9}">
      <dgm:prSet/>
      <dgm:spPr/>
      <dgm:t>
        <a:bodyPr/>
        <a:lstStyle/>
        <a:p>
          <a:endParaRPr lang="tr-TR"/>
        </a:p>
      </dgm:t>
    </dgm:pt>
    <dgm:pt modelId="{1468EEF7-9F04-450E-8098-49DBDCE1ADD7}" type="sibTrans" cxnId="{0C650F95-5927-4285-935F-CA9FCAF1EDF9}">
      <dgm:prSet/>
      <dgm:spPr/>
      <dgm:t>
        <a:bodyPr/>
        <a:lstStyle/>
        <a:p>
          <a:endParaRPr lang="tr-TR"/>
        </a:p>
      </dgm:t>
    </dgm:pt>
    <dgm:pt modelId="{26BBC58C-AD6E-4DA3-8BB6-09D8CD45F469}">
      <dgm:prSet phldrT="[Metin]"/>
      <dgm:spPr/>
      <dgm:t>
        <a:bodyPr/>
        <a:lstStyle/>
        <a:p>
          <a:r>
            <a:rPr lang="tr-TR" dirty="0" smtClean="0"/>
            <a:t>*</a:t>
          </a:r>
          <a:endParaRPr lang="tr-TR" dirty="0"/>
        </a:p>
      </dgm:t>
    </dgm:pt>
    <dgm:pt modelId="{3B589E40-C6A2-41FA-9284-2611020F2B21}" type="sibTrans" cxnId="{424E5FB4-9C13-4BF7-9BE4-74BD22457EDE}">
      <dgm:prSet/>
      <dgm:spPr/>
      <dgm:t>
        <a:bodyPr/>
        <a:lstStyle/>
        <a:p>
          <a:endParaRPr lang="tr-TR"/>
        </a:p>
      </dgm:t>
    </dgm:pt>
    <dgm:pt modelId="{D75B47ED-6B01-497B-A62E-5F6445570989}" type="parTrans" cxnId="{424E5FB4-9C13-4BF7-9BE4-74BD22457EDE}">
      <dgm:prSet/>
      <dgm:spPr/>
      <dgm:t>
        <a:bodyPr/>
        <a:lstStyle/>
        <a:p>
          <a:endParaRPr lang="tr-TR"/>
        </a:p>
      </dgm:t>
    </dgm:pt>
    <dgm:pt modelId="{541FBB9C-A1E3-4DD9-8D6B-5A66CF5BDFC4}">
      <dgm:prSet phldrT="[Metin]"/>
      <dgm:spPr/>
      <dgm:t>
        <a:bodyPr/>
        <a:lstStyle/>
        <a:p>
          <a:r>
            <a:rPr lang="tr-TR" dirty="0" smtClean="0"/>
            <a:t>*</a:t>
          </a:r>
          <a:endParaRPr lang="tr-TR" dirty="0"/>
        </a:p>
      </dgm:t>
    </dgm:pt>
    <dgm:pt modelId="{DB353DBF-15C3-4AC6-9F2D-A1447E0A9335}" type="sibTrans" cxnId="{A22D3353-5DC3-40BB-AF39-5037EA3AA57B}">
      <dgm:prSet/>
      <dgm:spPr/>
      <dgm:t>
        <a:bodyPr/>
        <a:lstStyle/>
        <a:p>
          <a:endParaRPr lang="tr-TR"/>
        </a:p>
      </dgm:t>
    </dgm:pt>
    <dgm:pt modelId="{B887EBE0-E0F9-4E50-AC36-420D0858DAF1}" type="parTrans" cxnId="{A22D3353-5DC3-40BB-AF39-5037EA3AA57B}">
      <dgm:prSet/>
      <dgm:spPr/>
      <dgm:t>
        <a:bodyPr/>
        <a:lstStyle/>
        <a:p>
          <a:endParaRPr lang="tr-TR"/>
        </a:p>
      </dgm:t>
    </dgm:pt>
    <dgm:pt modelId="{4C5FBBDB-BA25-4061-90A0-F473D7ECEFC6}" type="pres">
      <dgm:prSet presAssocID="{67FA1F78-5741-4DD3-AC10-34AFD9137D5D}" presName="Name0" presStyleCnt="0">
        <dgm:presLayoutVars>
          <dgm:chMax/>
          <dgm:chPref/>
          <dgm:dir/>
        </dgm:presLayoutVars>
      </dgm:prSet>
      <dgm:spPr/>
      <dgm:t>
        <a:bodyPr/>
        <a:lstStyle/>
        <a:p>
          <a:endParaRPr lang="tr-TR"/>
        </a:p>
      </dgm:t>
    </dgm:pt>
    <dgm:pt modelId="{61F905AF-021E-4850-995E-4A95E7799F6E}" type="pres">
      <dgm:prSet presAssocID="{A19EB144-01F3-44C1-8FDA-1231498945B5}" presName="parenttextcomposite" presStyleCnt="0"/>
      <dgm:spPr/>
    </dgm:pt>
    <dgm:pt modelId="{F3CD6061-481A-40E1-A624-EAA9BE7381AB}" type="pres">
      <dgm:prSet presAssocID="{A19EB144-01F3-44C1-8FDA-1231498945B5}" presName="parenttext" presStyleLbl="revTx" presStyleIdx="0" presStyleCnt="3">
        <dgm:presLayoutVars>
          <dgm:chMax/>
          <dgm:chPref val="2"/>
          <dgm:bulletEnabled val="1"/>
        </dgm:presLayoutVars>
      </dgm:prSet>
      <dgm:spPr/>
      <dgm:t>
        <a:bodyPr/>
        <a:lstStyle/>
        <a:p>
          <a:endParaRPr lang="tr-TR"/>
        </a:p>
      </dgm:t>
    </dgm:pt>
    <dgm:pt modelId="{B90CB67B-5C76-407D-A2E3-FD2EF0C9E1EA}" type="pres">
      <dgm:prSet presAssocID="{A19EB144-01F3-44C1-8FDA-1231498945B5}" presName="composite" presStyleCnt="0"/>
      <dgm:spPr/>
    </dgm:pt>
    <dgm:pt modelId="{F2C1446E-492E-43E2-B1D6-8731A9AD2CB9}" type="pres">
      <dgm:prSet presAssocID="{A19EB144-01F3-44C1-8FDA-1231498945B5}" presName="chevron1" presStyleLbl="alignNode1" presStyleIdx="0" presStyleCnt="21"/>
      <dgm:spPr/>
    </dgm:pt>
    <dgm:pt modelId="{3231232E-E991-4F00-B8BE-F17065D2C228}" type="pres">
      <dgm:prSet presAssocID="{A19EB144-01F3-44C1-8FDA-1231498945B5}" presName="chevron2" presStyleLbl="alignNode1" presStyleIdx="1" presStyleCnt="21"/>
      <dgm:spPr/>
    </dgm:pt>
    <dgm:pt modelId="{DD44C2C5-E6A0-4A4B-BB1B-5EA99B5003C8}" type="pres">
      <dgm:prSet presAssocID="{A19EB144-01F3-44C1-8FDA-1231498945B5}" presName="chevron3" presStyleLbl="alignNode1" presStyleIdx="2" presStyleCnt="21"/>
      <dgm:spPr/>
    </dgm:pt>
    <dgm:pt modelId="{67F9FE09-6842-4F37-9DDF-47BDE6DB6309}" type="pres">
      <dgm:prSet presAssocID="{A19EB144-01F3-44C1-8FDA-1231498945B5}" presName="chevron4" presStyleLbl="alignNode1" presStyleIdx="3" presStyleCnt="21"/>
      <dgm:spPr/>
    </dgm:pt>
    <dgm:pt modelId="{F5A2DA0E-B3EE-4CBE-88C3-29C43C09133C}" type="pres">
      <dgm:prSet presAssocID="{A19EB144-01F3-44C1-8FDA-1231498945B5}" presName="chevron5" presStyleLbl="alignNode1" presStyleIdx="4" presStyleCnt="21"/>
      <dgm:spPr/>
    </dgm:pt>
    <dgm:pt modelId="{8D9E5C29-64FB-4890-AAB5-4E598071A684}" type="pres">
      <dgm:prSet presAssocID="{A19EB144-01F3-44C1-8FDA-1231498945B5}" presName="chevron6" presStyleLbl="alignNode1" presStyleIdx="5" presStyleCnt="21"/>
      <dgm:spPr/>
    </dgm:pt>
    <dgm:pt modelId="{7329EFE6-8FA3-4217-B00E-52BAE44750C9}" type="pres">
      <dgm:prSet presAssocID="{A19EB144-01F3-44C1-8FDA-1231498945B5}" presName="chevron7" presStyleLbl="alignNode1" presStyleIdx="6" presStyleCnt="21"/>
      <dgm:spPr/>
    </dgm:pt>
    <dgm:pt modelId="{C82FEFC1-47ED-4D84-8BD7-100E3CFAA6F8}" type="pres">
      <dgm:prSet presAssocID="{A19EB144-01F3-44C1-8FDA-1231498945B5}" presName="childtext" presStyleLbl="solidFgAcc1" presStyleIdx="0" presStyleCnt="3">
        <dgm:presLayoutVars>
          <dgm:chMax/>
          <dgm:chPref val="0"/>
          <dgm:bulletEnabled val="1"/>
        </dgm:presLayoutVars>
      </dgm:prSet>
      <dgm:spPr/>
      <dgm:t>
        <a:bodyPr/>
        <a:lstStyle/>
        <a:p>
          <a:endParaRPr lang="tr-TR"/>
        </a:p>
      </dgm:t>
    </dgm:pt>
    <dgm:pt modelId="{072959DB-949F-4F17-ADFB-514A6EAEC60F}" type="pres">
      <dgm:prSet presAssocID="{73D8E96D-2959-48B2-9DA5-9B6EA9017B0A}" presName="sibTrans" presStyleCnt="0"/>
      <dgm:spPr/>
    </dgm:pt>
    <dgm:pt modelId="{34D6D8C3-758B-4E5B-9EAE-A49B4D27775D}" type="pres">
      <dgm:prSet presAssocID="{26BBC58C-AD6E-4DA3-8BB6-09D8CD45F469}" presName="parenttextcomposite" presStyleCnt="0"/>
      <dgm:spPr/>
    </dgm:pt>
    <dgm:pt modelId="{DD13089F-1424-42C2-81C8-94ED1A2C6B9C}" type="pres">
      <dgm:prSet presAssocID="{26BBC58C-AD6E-4DA3-8BB6-09D8CD45F469}" presName="parenttext" presStyleLbl="revTx" presStyleIdx="1" presStyleCnt="3">
        <dgm:presLayoutVars>
          <dgm:chMax/>
          <dgm:chPref val="2"/>
          <dgm:bulletEnabled val="1"/>
        </dgm:presLayoutVars>
      </dgm:prSet>
      <dgm:spPr/>
      <dgm:t>
        <a:bodyPr/>
        <a:lstStyle/>
        <a:p>
          <a:endParaRPr lang="tr-TR"/>
        </a:p>
      </dgm:t>
    </dgm:pt>
    <dgm:pt modelId="{0472D83D-4145-4529-9D04-515809A33868}" type="pres">
      <dgm:prSet presAssocID="{26BBC58C-AD6E-4DA3-8BB6-09D8CD45F469}" presName="composite" presStyleCnt="0"/>
      <dgm:spPr/>
    </dgm:pt>
    <dgm:pt modelId="{C058BF29-44EF-4A99-B2FF-C76201370756}" type="pres">
      <dgm:prSet presAssocID="{26BBC58C-AD6E-4DA3-8BB6-09D8CD45F469}" presName="chevron1" presStyleLbl="alignNode1" presStyleIdx="7" presStyleCnt="21"/>
      <dgm:spPr/>
    </dgm:pt>
    <dgm:pt modelId="{4FFF5C7A-9EDB-49EA-A889-9D421EC76E4A}" type="pres">
      <dgm:prSet presAssocID="{26BBC58C-AD6E-4DA3-8BB6-09D8CD45F469}" presName="chevron2" presStyleLbl="alignNode1" presStyleIdx="8" presStyleCnt="21"/>
      <dgm:spPr/>
    </dgm:pt>
    <dgm:pt modelId="{2FFA025C-042E-41CA-BEE7-A0574C0E6361}" type="pres">
      <dgm:prSet presAssocID="{26BBC58C-AD6E-4DA3-8BB6-09D8CD45F469}" presName="chevron3" presStyleLbl="alignNode1" presStyleIdx="9" presStyleCnt="21"/>
      <dgm:spPr/>
    </dgm:pt>
    <dgm:pt modelId="{D350F46D-4CE7-498D-B578-B6DC15169663}" type="pres">
      <dgm:prSet presAssocID="{26BBC58C-AD6E-4DA3-8BB6-09D8CD45F469}" presName="chevron4" presStyleLbl="alignNode1" presStyleIdx="10" presStyleCnt="21"/>
      <dgm:spPr/>
    </dgm:pt>
    <dgm:pt modelId="{BA096C4E-ED17-40E4-9F71-2AA267ED3315}" type="pres">
      <dgm:prSet presAssocID="{26BBC58C-AD6E-4DA3-8BB6-09D8CD45F469}" presName="chevron5" presStyleLbl="alignNode1" presStyleIdx="11" presStyleCnt="21"/>
      <dgm:spPr/>
    </dgm:pt>
    <dgm:pt modelId="{A18CE054-43E6-43C6-AAC7-5C496EF8C538}" type="pres">
      <dgm:prSet presAssocID="{26BBC58C-AD6E-4DA3-8BB6-09D8CD45F469}" presName="chevron6" presStyleLbl="alignNode1" presStyleIdx="12" presStyleCnt="21"/>
      <dgm:spPr/>
    </dgm:pt>
    <dgm:pt modelId="{2DDCE7FF-2AE0-42C6-919F-816A66498457}" type="pres">
      <dgm:prSet presAssocID="{26BBC58C-AD6E-4DA3-8BB6-09D8CD45F469}" presName="chevron7" presStyleLbl="alignNode1" presStyleIdx="13" presStyleCnt="21"/>
      <dgm:spPr/>
    </dgm:pt>
    <dgm:pt modelId="{A928DF8D-9C8E-48EF-81B7-E792D8B548F6}" type="pres">
      <dgm:prSet presAssocID="{26BBC58C-AD6E-4DA3-8BB6-09D8CD45F469}" presName="childtext" presStyleLbl="solidFgAcc1" presStyleIdx="1" presStyleCnt="3">
        <dgm:presLayoutVars>
          <dgm:chMax/>
          <dgm:chPref val="0"/>
          <dgm:bulletEnabled val="1"/>
        </dgm:presLayoutVars>
      </dgm:prSet>
      <dgm:spPr/>
      <dgm:t>
        <a:bodyPr/>
        <a:lstStyle/>
        <a:p>
          <a:endParaRPr lang="tr-TR"/>
        </a:p>
      </dgm:t>
    </dgm:pt>
    <dgm:pt modelId="{874F2924-3060-434C-BA1E-12C31EFB2989}" type="pres">
      <dgm:prSet presAssocID="{3B589E40-C6A2-41FA-9284-2611020F2B21}" presName="sibTrans" presStyleCnt="0"/>
      <dgm:spPr/>
    </dgm:pt>
    <dgm:pt modelId="{6FC9920B-2C43-4AB9-A66A-ACF805B38660}" type="pres">
      <dgm:prSet presAssocID="{541FBB9C-A1E3-4DD9-8D6B-5A66CF5BDFC4}" presName="parenttextcomposite" presStyleCnt="0"/>
      <dgm:spPr/>
    </dgm:pt>
    <dgm:pt modelId="{32679EC5-DBF9-4213-84AC-D091614ED1B3}" type="pres">
      <dgm:prSet presAssocID="{541FBB9C-A1E3-4DD9-8D6B-5A66CF5BDFC4}" presName="parenttext" presStyleLbl="revTx" presStyleIdx="2" presStyleCnt="3">
        <dgm:presLayoutVars>
          <dgm:chMax/>
          <dgm:chPref val="2"/>
          <dgm:bulletEnabled val="1"/>
        </dgm:presLayoutVars>
      </dgm:prSet>
      <dgm:spPr/>
      <dgm:t>
        <a:bodyPr/>
        <a:lstStyle/>
        <a:p>
          <a:endParaRPr lang="tr-TR"/>
        </a:p>
      </dgm:t>
    </dgm:pt>
    <dgm:pt modelId="{D2CE3D97-400D-4E36-AC97-0FFA320FE00B}" type="pres">
      <dgm:prSet presAssocID="{541FBB9C-A1E3-4DD9-8D6B-5A66CF5BDFC4}" presName="composite" presStyleCnt="0"/>
      <dgm:spPr/>
    </dgm:pt>
    <dgm:pt modelId="{A6871F28-459B-47A4-B180-A8BEE8FCD56F}" type="pres">
      <dgm:prSet presAssocID="{541FBB9C-A1E3-4DD9-8D6B-5A66CF5BDFC4}" presName="chevron1" presStyleLbl="alignNode1" presStyleIdx="14" presStyleCnt="21"/>
      <dgm:spPr/>
    </dgm:pt>
    <dgm:pt modelId="{0F8C88BE-5D84-44EC-AC71-E2EEC275BF27}" type="pres">
      <dgm:prSet presAssocID="{541FBB9C-A1E3-4DD9-8D6B-5A66CF5BDFC4}" presName="chevron2" presStyleLbl="alignNode1" presStyleIdx="15" presStyleCnt="21"/>
      <dgm:spPr/>
    </dgm:pt>
    <dgm:pt modelId="{734530DE-6809-46B8-8FF4-620C79C27547}" type="pres">
      <dgm:prSet presAssocID="{541FBB9C-A1E3-4DD9-8D6B-5A66CF5BDFC4}" presName="chevron3" presStyleLbl="alignNode1" presStyleIdx="16" presStyleCnt="21"/>
      <dgm:spPr/>
    </dgm:pt>
    <dgm:pt modelId="{AA1C33FA-FFE2-4528-AC64-BFCAFEABD89D}" type="pres">
      <dgm:prSet presAssocID="{541FBB9C-A1E3-4DD9-8D6B-5A66CF5BDFC4}" presName="chevron4" presStyleLbl="alignNode1" presStyleIdx="17" presStyleCnt="21"/>
      <dgm:spPr/>
    </dgm:pt>
    <dgm:pt modelId="{6E81FC1B-17D3-4F86-949D-0757FE1CC868}" type="pres">
      <dgm:prSet presAssocID="{541FBB9C-A1E3-4DD9-8D6B-5A66CF5BDFC4}" presName="chevron5" presStyleLbl="alignNode1" presStyleIdx="18" presStyleCnt="21"/>
      <dgm:spPr/>
    </dgm:pt>
    <dgm:pt modelId="{27BA7F84-1360-41E0-B475-BDAB2CEC2867}" type="pres">
      <dgm:prSet presAssocID="{541FBB9C-A1E3-4DD9-8D6B-5A66CF5BDFC4}" presName="chevron6" presStyleLbl="alignNode1" presStyleIdx="19" presStyleCnt="21"/>
      <dgm:spPr/>
    </dgm:pt>
    <dgm:pt modelId="{CF0B4319-AAA4-4598-B796-618813E1FA0E}" type="pres">
      <dgm:prSet presAssocID="{541FBB9C-A1E3-4DD9-8D6B-5A66CF5BDFC4}" presName="chevron7" presStyleLbl="alignNode1" presStyleIdx="20" presStyleCnt="21"/>
      <dgm:spPr/>
    </dgm:pt>
    <dgm:pt modelId="{788BF1C6-D9AC-41A7-ABF3-58F1D8DE77B5}" type="pres">
      <dgm:prSet presAssocID="{541FBB9C-A1E3-4DD9-8D6B-5A66CF5BDFC4}" presName="childtext" presStyleLbl="solidFgAcc1" presStyleIdx="2" presStyleCnt="3">
        <dgm:presLayoutVars>
          <dgm:chMax/>
          <dgm:chPref val="0"/>
          <dgm:bulletEnabled val="1"/>
        </dgm:presLayoutVars>
      </dgm:prSet>
      <dgm:spPr/>
      <dgm:t>
        <a:bodyPr/>
        <a:lstStyle/>
        <a:p>
          <a:endParaRPr lang="tr-TR"/>
        </a:p>
      </dgm:t>
    </dgm:pt>
  </dgm:ptLst>
  <dgm:cxnLst>
    <dgm:cxn modelId="{354415E2-C46F-4993-B301-44C800F94B1C}" type="presOf" srcId="{D00A4BE4-5566-4A76-819C-B6F0C61E97F1}" destId="{C82FEFC1-47ED-4D84-8BD7-100E3CFAA6F8}" srcOrd="0" destOrd="1" presId="urn:microsoft.com/office/officeart/2008/layout/VerticalAccentList"/>
    <dgm:cxn modelId="{11125358-C110-459A-88B6-8CCCFC414056}" srcId="{A19EB144-01F3-44C1-8FDA-1231498945B5}" destId="{BA2F152C-6D96-4835-B59C-593D06C30BE0}" srcOrd="0" destOrd="0" parTransId="{57383D87-8D1C-4BF0-9989-D928FB34F6FF}" sibTransId="{F915915C-7CCD-435F-9456-B1D78F6AEACA}"/>
    <dgm:cxn modelId="{1223BDB2-EB72-4DC8-927C-C1E503954845}" type="presOf" srcId="{A5AF8F35-0BD9-46D2-8EA9-19DFFEB6A078}" destId="{788BF1C6-D9AC-41A7-ABF3-58F1D8DE77B5}" srcOrd="0" destOrd="1" presId="urn:microsoft.com/office/officeart/2008/layout/VerticalAccentList"/>
    <dgm:cxn modelId="{D978CA6F-4A7E-4396-90D1-112304F4DC62}" type="presOf" srcId="{0A0E8036-D263-4272-B406-499B06A92754}" destId="{A928DF8D-9C8E-48EF-81B7-E792D8B548F6}" srcOrd="0" destOrd="1" presId="urn:microsoft.com/office/officeart/2008/layout/VerticalAccentList"/>
    <dgm:cxn modelId="{0C650F95-5927-4285-935F-CA9FCAF1EDF9}" srcId="{541FBB9C-A1E3-4DD9-8D6B-5A66CF5BDFC4}" destId="{A5AF8F35-0BD9-46D2-8EA9-19DFFEB6A078}" srcOrd="1" destOrd="0" parTransId="{EC6F8E37-4F97-4D57-B284-2A9B31BD4F76}" sibTransId="{1468EEF7-9F04-450E-8098-49DBDCE1ADD7}"/>
    <dgm:cxn modelId="{424E5FB4-9C13-4BF7-9BE4-74BD22457EDE}" srcId="{67FA1F78-5741-4DD3-AC10-34AFD9137D5D}" destId="{26BBC58C-AD6E-4DA3-8BB6-09D8CD45F469}" srcOrd="1" destOrd="0" parTransId="{D75B47ED-6B01-497B-A62E-5F6445570989}" sibTransId="{3B589E40-C6A2-41FA-9284-2611020F2B21}"/>
    <dgm:cxn modelId="{A22D3353-5DC3-40BB-AF39-5037EA3AA57B}" srcId="{67FA1F78-5741-4DD3-AC10-34AFD9137D5D}" destId="{541FBB9C-A1E3-4DD9-8D6B-5A66CF5BDFC4}" srcOrd="2" destOrd="0" parTransId="{B887EBE0-E0F9-4E50-AC36-420D0858DAF1}" sibTransId="{DB353DBF-15C3-4AC6-9F2D-A1447E0A9335}"/>
    <dgm:cxn modelId="{3FE75838-1DC0-49D5-8052-E5868AC26659}" srcId="{541FBB9C-A1E3-4DD9-8D6B-5A66CF5BDFC4}" destId="{3DBA2A20-3172-45F6-8CE6-D25FE7D1A6EB}" srcOrd="0" destOrd="0" parTransId="{CF93D95F-90AD-40EB-8378-70D8F2BFD9C9}" sibTransId="{ACD35F18-4F6F-4993-8B84-F5D89BFACA4A}"/>
    <dgm:cxn modelId="{CDA66FBA-A4C0-421A-997E-F068CDB65A85}" type="presOf" srcId="{3DBA2A20-3172-45F6-8CE6-D25FE7D1A6EB}" destId="{788BF1C6-D9AC-41A7-ABF3-58F1D8DE77B5}" srcOrd="0" destOrd="0" presId="urn:microsoft.com/office/officeart/2008/layout/VerticalAccentList"/>
    <dgm:cxn modelId="{00ED26A8-4A86-4D5D-AE11-A3E1EE1F04E7}" type="presOf" srcId="{26BBC58C-AD6E-4DA3-8BB6-09D8CD45F469}" destId="{DD13089F-1424-42C2-81C8-94ED1A2C6B9C}" srcOrd="0" destOrd="0" presId="urn:microsoft.com/office/officeart/2008/layout/VerticalAccentList"/>
    <dgm:cxn modelId="{D379330C-3918-4EDE-988D-91F6EAE445D3}" type="presOf" srcId="{A19EB144-01F3-44C1-8FDA-1231498945B5}" destId="{F3CD6061-481A-40E1-A624-EAA9BE7381AB}" srcOrd="0" destOrd="0" presId="urn:microsoft.com/office/officeart/2008/layout/VerticalAccentList"/>
    <dgm:cxn modelId="{1F6970D5-39A5-4B79-9CBC-2393CF364AAE}" type="presOf" srcId="{BA2F152C-6D96-4835-B59C-593D06C30BE0}" destId="{C82FEFC1-47ED-4D84-8BD7-100E3CFAA6F8}" srcOrd="0" destOrd="0" presId="urn:microsoft.com/office/officeart/2008/layout/VerticalAccentList"/>
    <dgm:cxn modelId="{1E984D4A-1AE8-4EDC-A880-930521A671D3}" srcId="{26BBC58C-AD6E-4DA3-8BB6-09D8CD45F469}" destId="{85002644-BDC4-417C-B442-43783355EC4A}" srcOrd="0" destOrd="0" parTransId="{F430E80A-9831-409F-8828-ECD0FE439C2D}" sibTransId="{F529A1A7-DD67-4EA0-A141-8BDC4E3C50D3}"/>
    <dgm:cxn modelId="{5D4F09D1-2594-44DD-8AE6-50306EE6778E}" srcId="{A19EB144-01F3-44C1-8FDA-1231498945B5}" destId="{D00A4BE4-5566-4A76-819C-B6F0C61E97F1}" srcOrd="1" destOrd="0" parTransId="{AF737381-D351-4C84-A301-774460D155F2}" sibTransId="{95E83EAA-C090-41FF-B86B-345D8DA556FE}"/>
    <dgm:cxn modelId="{08E5B394-7394-4BA2-B07C-4A2BE3EE343B}" srcId="{26BBC58C-AD6E-4DA3-8BB6-09D8CD45F469}" destId="{0A0E8036-D263-4272-B406-499B06A92754}" srcOrd="1" destOrd="0" parTransId="{77FCD19E-0872-4F43-A5CA-4971B1ED1FE1}" sibTransId="{44A8BAA8-ADDF-4D30-A9BE-95B2C4C2FFAA}"/>
    <dgm:cxn modelId="{990993A8-70A5-4904-8AAF-85A85A893508}" type="presOf" srcId="{85002644-BDC4-417C-B442-43783355EC4A}" destId="{A928DF8D-9C8E-48EF-81B7-E792D8B548F6}" srcOrd="0" destOrd="0" presId="urn:microsoft.com/office/officeart/2008/layout/VerticalAccentList"/>
    <dgm:cxn modelId="{7A887FFD-8081-43E3-A7D6-DBD7D5378ED0}" type="presOf" srcId="{67FA1F78-5741-4DD3-AC10-34AFD9137D5D}" destId="{4C5FBBDB-BA25-4061-90A0-F473D7ECEFC6}" srcOrd="0" destOrd="0" presId="urn:microsoft.com/office/officeart/2008/layout/VerticalAccentList"/>
    <dgm:cxn modelId="{571C07AC-3518-4DBC-BEA1-B9D45DA37CFE}" srcId="{67FA1F78-5741-4DD3-AC10-34AFD9137D5D}" destId="{A19EB144-01F3-44C1-8FDA-1231498945B5}" srcOrd="0" destOrd="0" parTransId="{93B4254B-0973-4A77-9D83-8638B3B718BA}" sibTransId="{73D8E96D-2959-48B2-9DA5-9B6EA9017B0A}"/>
    <dgm:cxn modelId="{350ECD89-67AD-4897-BC08-FBE627EE5AD8}" type="presOf" srcId="{541FBB9C-A1E3-4DD9-8D6B-5A66CF5BDFC4}" destId="{32679EC5-DBF9-4213-84AC-D091614ED1B3}" srcOrd="0" destOrd="0" presId="urn:microsoft.com/office/officeart/2008/layout/VerticalAccentList"/>
    <dgm:cxn modelId="{AB2FCC97-B8A6-4B0F-9237-04C0CEB6199E}" type="presParOf" srcId="{4C5FBBDB-BA25-4061-90A0-F473D7ECEFC6}" destId="{61F905AF-021E-4850-995E-4A95E7799F6E}" srcOrd="0" destOrd="0" presId="urn:microsoft.com/office/officeart/2008/layout/VerticalAccentList"/>
    <dgm:cxn modelId="{723C6A7E-C7FF-434C-9C86-EE5B7617696B}" type="presParOf" srcId="{61F905AF-021E-4850-995E-4A95E7799F6E}" destId="{F3CD6061-481A-40E1-A624-EAA9BE7381AB}" srcOrd="0" destOrd="0" presId="urn:microsoft.com/office/officeart/2008/layout/VerticalAccentList"/>
    <dgm:cxn modelId="{06B5D654-A495-49B3-BD84-87BC4DCC372F}" type="presParOf" srcId="{4C5FBBDB-BA25-4061-90A0-F473D7ECEFC6}" destId="{B90CB67B-5C76-407D-A2E3-FD2EF0C9E1EA}" srcOrd="1" destOrd="0" presId="urn:microsoft.com/office/officeart/2008/layout/VerticalAccentList"/>
    <dgm:cxn modelId="{D108443C-157D-4AE8-B66F-3D3124A9BB7E}" type="presParOf" srcId="{B90CB67B-5C76-407D-A2E3-FD2EF0C9E1EA}" destId="{F2C1446E-492E-43E2-B1D6-8731A9AD2CB9}" srcOrd="0" destOrd="0" presId="urn:microsoft.com/office/officeart/2008/layout/VerticalAccentList"/>
    <dgm:cxn modelId="{99076322-9E18-4FA1-A737-64AD29553E3D}" type="presParOf" srcId="{B90CB67B-5C76-407D-A2E3-FD2EF0C9E1EA}" destId="{3231232E-E991-4F00-B8BE-F17065D2C228}" srcOrd="1" destOrd="0" presId="urn:microsoft.com/office/officeart/2008/layout/VerticalAccentList"/>
    <dgm:cxn modelId="{6A067657-8828-4C9E-8C9F-2E7EEA4FAF10}" type="presParOf" srcId="{B90CB67B-5C76-407D-A2E3-FD2EF0C9E1EA}" destId="{DD44C2C5-E6A0-4A4B-BB1B-5EA99B5003C8}" srcOrd="2" destOrd="0" presId="urn:microsoft.com/office/officeart/2008/layout/VerticalAccentList"/>
    <dgm:cxn modelId="{BE875AEB-CE2D-43B5-81DA-338D7E5C3949}" type="presParOf" srcId="{B90CB67B-5C76-407D-A2E3-FD2EF0C9E1EA}" destId="{67F9FE09-6842-4F37-9DDF-47BDE6DB6309}" srcOrd="3" destOrd="0" presId="urn:microsoft.com/office/officeart/2008/layout/VerticalAccentList"/>
    <dgm:cxn modelId="{5288C8B7-B228-4F1F-AC21-0516616C9B4A}" type="presParOf" srcId="{B90CB67B-5C76-407D-A2E3-FD2EF0C9E1EA}" destId="{F5A2DA0E-B3EE-4CBE-88C3-29C43C09133C}" srcOrd="4" destOrd="0" presId="urn:microsoft.com/office/officeart/2008/layout/VerticalAccentList"/>
    <dgm:cxn modelId="{F07B4FD3-E2A4-48D3-B1C1-04EEAF6C676F}" type="presParOf" srcId="{B90CB67B-5C76-407D-A2E3-FD2EF0C9E1EA}" destId="{8D9E5C29-64FB-4890-AAB5-4E598071A684}" srcOrd="5" destOrd="0" presId="urn:microsoft.com/office/officeart/2008/layout/VerticalAccentList"/>
    <dgm:cxn modelId="{F067E310-A4EC-4816-BC9C-CA08C492705F}" type="presParOf" srcId="{B90CB67B-5C76-407D-A2E3-FD2EF0C9E1EA}" destId="{7329EFE6-8FA3-4217-B00E-52BAE44750C9}" srcOrd="6" destOrd="0" presId="urn:microsoft.com/office/officeart/2008/layout/VerticalAccentList"/>
    <dgm:cxn modelId="{0D52C60D-B2CA-4FF1-B758-862A96C11CF6}" type="presParOf" srcId="{B90CB67B-5C76-407D-A2E3-FD2EF0C9E1EA}" destId="{C82FEFC1-47ED-4D84-8BD7-100E3CFAA6F8}" srcOrd="7" destOrd="0" presId="urn:microsoft.com/office/officeart/2008/layout/VerticalAccentList"/>
    <dgm:cxn modelId="{9EE4813F-7EC9-4863-8629-5B0A650E5B19}" type="presParOf" srcId="{4C5FBBDB-BA25-4061-90A0-F473D7ECEFC6}" destId="{072959DB-949F-4F17-ADFB-514A6EAEC60F}" srcOrd="2" destOrd="0" presId="urn:microsoft.com/office/officeart/2008/layout/VerticalAccentList"/>
    <dgm:cxn modelId="{1662F2D7-9FE4-4C3A-BAEA-347EC457EF16}" type="presParOf" srcId="{4C5FBBDB-BA25-4061-90A0-F473D7ECEFC6}" destId="{34D6D8C3-758B-4E5B-9EAE-A49B4D27775D}" srcOrd="3" destOrd="0" presId="urn:microsoft.com/office/officeart/2008/layout/VerticalAccentList"/>
    <dgm:cxn modelId="{140A2C79-52D6-4C12-93AE-7E737FCD665F}" type="presParOf" srcId="{34D6D8C3-758B-4E5B-9EAE-A49B4D27775D}" destId="{DD13089F-1424-42C2-81C8-94ED1A2C6B9C}" srcOrd="0" destOrd="0" presId="urn:microsoft.com/office/officeart/2008/layout/VerticalAccentList"/>
    <dgm:cxn modelId="{6EBCD399-259F-41E3-8AC1-28ED97EFEFD6}" type="presParOf" srcId="{4C5FBBDB-BA25-4061-90A0-F473D7ECEFC6}" destId="{0472D83D-4145-4529-9D04-515809A33868}" srcOrd="4" destOrd="0" presId="urn:microsoft.com/office/officeart/2008/layout/VerticalAccentList"/>
    <dgm:cxn modelId="{C6A81490-46DA-4F62-9922-D1F818CE5F57}" type="presParOf" srcId="{0472D83D-4145-4529-9D04-515809A33868}" destId="{C058BF29-44EF-4A99-B2FF-C76201370756}" srcOrd="0" destOrd="0" presId="urn:microsoft.com/office/officeart/2008/layout/VerticalAccentList"/>
    <dgm:cxn modelId="{502BBECF-ABFC-42D1-9C0C-D709A302FF6B}" type="presParOf" srcId="{0472D83D-4145-4529-9D04-515809A33868}" destId="{4FFF5C7A-9EDB-49EA-A889-9D421EC76E4A}" srcOrd="1" destOrd="0" presId="urn:microsoft.com/office/officeart/2008/layout/VerticalAccentList"/>
    <dgm:cxn modelId="{A8B19907-AFBC-479C-ACB6-3CDCD4E90CD0}" type="presParOf" srcId="{0472D83D-4145-4529-9D04-515809A33868}" destId="{2FFA025C-042E-41CA-BEE7-A0574C0E6361}" srcOrd="2" destOrd="0" presId="urn:microsoft.com/office/officeart/2008/layout/VerticalAccentList"/>
    <dgm:cxn modelId="{1BBE0914-BC9E-44FF-B006-982C282DEA90}" type="presParOf" srcId="{0472D83D-4145-4529-9D04-515809A33868}" destId="{D350F46D-4CE7-498D-B578-B6DC15169663}" srcOrd="3" destOrd="0" presId="urn:microsoft.com/office/officeart/2008/layout/VerticalAccentList"/>
    <dgm:cxn modelId="{33B16AED-A708-4775-A4BE-3DF42AD689D3}" type="presParOf" srcId="{0472D83D-4145-4529-9D04-515809A33868}" destId="{BA096C4E-ED17-40E4-9F71-2AA267ED3315}" srcOrd="4" destOrd="0" presId="urn:microsoft.com/office/officeart/2008/layout/VerticalAccentList"/>
    <dgm:cxn modelId="{9391C843-93BD-4E8B-A8DA-C1A46F4A8467}" type="presParOf" srcId="{0472D83D-4145-4529-9D04-515809A33868}" destId="{A18CE054-43E6-43C6-AAC7-5C496EF8C538}" srcOrd="5" destOrd="0" presId="urn:microsoft.com/office/officeart/2008/layout/VerticalAccentList"/>
    <dgm:cxn modelId="{CFF4183E-34AC-4681-A788-E78809D492C7}" type="presParOf" srcId="{0472D83D-4145-4529-9D04-515809A33868}" destId="{2DDCE7FF-2AE0-42C6-919F-816A66498457}" srcOrd="6" destOrd="0" presId="urn:microsoft.com/office/officeart/2008/layout/VerticalAccentList"/>
    <dgm:cxn modelId="{6D6E4C66-7ED7-4600-9740-16472F815C4B}" type="presParOf" srcId="{0472D83D-4145-4529-9D04-515809A33868}" destId="{A928DF8D-9C8E-48EF-81B7-E792D8B548F6}" srcOrd="7" destOrd="0" presId="urn:microsoft.com/office/officeart/2008/layout/VerticalAccentList"/>
    <dgm:cxn modelId="{FBAC3561-68E3-42E0-A11A-74B0C5188C90}" type="presParOf" srcId="{4C5FBBDB-BA25-4061-90A0-F473D7ECEFC6}" destId="{874F2924-3060-434C-BA1E-12C31EFB2989}" srcOrd="5" destOrd="0" presId="urn:microsoft.com/office/officeart/2008/layout/VerticalAccentList"/>
    <dgm:cxn modelId="{63D8867B-0680-4A62-9B9B-AAE2FDBF788E}" type="presParOf" srcId="{4C5FBBDB-BA25-4061-90A0-F473D7ECEFC6}" destId="{6FC9920B-2C43-4AB9-A66A-ACF805B38660}" srcOrd="6" destOrd="0" presId="urn:microsoft.com/office/officeart/2008/layout/VerticalAccentList"/>
    <dgm:cxn modelId="{EA6115C2-D0C5-497C-A6B0-BFC6CFAF006E}" type="presParOf" srcId="{6FC9920B-2C43-4AB9-A66A-ACF805B38660}" destId="{32679EC5-DBF9-4213-84AC-D091614ED1B3}" srcOrd="0" destOrd="0" presId="urn:microsoft.com/office/officeart/2008/layout/VerticalAccentList"/>
    <dgm:cxn modelId="{E6F723AF-5B2B-4C80-912E-1AF3EE3072C3}" type="presParOf" srcId="{4C5FBBDB-BA25-4061-90A0-F473D7ECEFC6}" destId="{D2CE3D97-400D-4E36-AC97-0FFA320FE00B}" srcOrd="7" destOrd="0" presId="urn:microsoft.com/office/officeart/2008/layout/VerticalAccentList"/>
    <dgm:cxn modelId="{1F558E01-2740-46CD-8573-73468FCD1E7E}" type="presParOf" srcId="{D2CE3D97-400D-4E36-AC97-0FFA320FE00B}" destId="{A6871F28-459B-47A4-B180-A8BEE8FCD56F}" srcOrd="0" destOrd="0" presId="urn:microsoft.com/office/officeart/2008/layout/VerticalAccentList"/>
    <dgm:cxn modelId="{9F797FCD-A786-46E4-A949-A540E3912B7C}" type="presParOf" srcId="{D2CE3D97-400D-4E36-AC97-0FFA320FE00B}" destId="{0F8C88BE-5D84-44EC-AC71-E2EEC275BF27}" srcOrd="1" destOrd="0" presId="urn:microsoft.com/office/officeart/2008/layout/VerticalAccentList"/>
    <dgm:cxn modelId="{E06689A4-77BA-41F1-BBCB-AA04F83A8F0D}" type="presParOf" srcId="{D2CE3D97-400D-4E36-AC97-0FFA320FE00B}" destId="{734530DE-6809-46B8-8FF4-620C79C27547}" srcOrd="2" destOrd="0" presId="urn:microsoft.com/office/officeart/2008/layout/VerticalAccentList"/>
    <dgm:cxn modelId="{7DCDF4C0-D4C5-4C98-AA05-03AAF95DAF48}" type="presParOf" srcId="{D2CE3D97-400D-4E36-AC97-0FFA320FE00B}" destId="{AA1C33FA-FFE2-4528-AC64-BFCAFEABD89D}" srcOrd="3" destOrd="0" presId="urn:microsoft.com/office/officeart/2008/layout/VerticalAccentList"/>
    <dgm:cxn modelId="{22906898-8CC3-4BF5-9E4D-254DBEEC0576}" type="presParOf" srcId="{D2CE3D97-400D-4E36-AC97-0FFA320FE00B}" destId="{6E81FC1B-17D3-4F86-949D-0757FE1CC868}" srcOrd="4" destOrd="0" presId="urn:microsoft.com/office/officeart/2008/layout/VerticalAccentList"/>
    <dgm:cxn modelId="{FD548107-8CB1-4B9E-A76A-EDD8581A9263}" type="presParOf" srcId="{D2CE3D97-400D-4E36-AC97-0FFA320FE00B}" destId="{27BA7F84-1360-41E0-B475-BDAB2CEC2867}" srcOrd="5" destOrd="0" presId="urn:microsoft.com/office/officeart/2008/layout/VerticalAccentList"/>
    <dgm:cxn modelId="{79EA96F0-A49B-480C-978F-57ED00742916}" type="presParOf" srcId="{D2CE3D97-400D-4E36-AC97-0FFA320FE00B}" destId="{CF0B4319-AAA4-4598-B796-618813E1FA0E}" srcOrd="6" destOrd="0" presId="urn:microsoft.com/office/officeart/2008/layout/VerticalAccentList"/>
    <dgm:cxn modelId="{EAB35CCD-5828-4916-B2B7-7150F757738C}" type="presParOf" srcId="{D2CE3D97-400D-4E36-AC97-0FFA320FE00B}" destId="{788BF1C6-D9AC-41A7-ABF3-58F1D8DE77B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smtClean="0"/>
              <a:t>Asıl başlık stili için tıklatın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0468A264-D547-41E0-8C63-2378DEDF51AD}"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468A264-D547-41E0-8C63-2378DEDF51AD}"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468A264-D547-41E0-8C63-2378DEDF51AD}"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468A264-D547-41E0-8C63-2378DEDF51AD}"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468A264-D547-41E0-8C63-2378DEDF51AD}" type="datetimeFigureOut">
              <a:rPr lang="tr-TR" smtClean="0"/>
              <a:t>10.11.2017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468A264-D547-41E0-8C63-2378DEDF51AD}" type="datetimeFigureOut">
              <a:rPr lang="tr-TR" smtClean="0"/>
              <a:t>10.11.2017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0468A264-D547-41E0-8C63-2378DEDF51AD}" type="datetimeFigureOut">
              <a:rPr lang="tr-TR" smtClean="0"/>
              <a:t>10.11.2017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468A264-D547-41E0-8C63-2378DEDF51AD}" type="datetimeFigureOut">
              <a:rPr lang="tr-TR" smtClean="0"/>
              <a:t>10.11.2017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8A264-D547-41E0-8C63-2378DEDF51AD}" type="datetimeFigureOut">
              <a:rPr lang="tr-TR" smtClean="0"/>
              <a:t>10.11.2017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468A264-D547-41E0-8C63-2378DEDF51AD}" type="datetimeFigureOut">
              <a:rPr lang="tr-TR" smtClean="0"/>
              <a:t>10.11.2017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91262B-DEF1-459F-B406-1BA92AF28C6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468A264-D547-41E0-8C63-2378DEDF51AD}" type="datetimeFigureOut">
              <a:rPr lang="tr-TR" smtClean="0"/>
              <a:t>10.11.2017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91262B-DEF1-459F-B406-1BA92AF28C66}" type="slidenum">
              <a:rPr lang="tr-TR" smtClean="0"/>
              <a:t>‹#›</a:t>
            </a:fld>
            <a:endParaRPr lang="tr-T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tr-TR" smtClean="0"/>
              <a:t>Resim eklemek için simgeyi tıklatın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0468A264-D547-41E0-8C63-2378DEDF51AD}" type="datetimeFigureOut">
              <a:rPr lang="tr-TR" smtClean="0"/>
              <a:t>10.11.2017</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5E91262B-DEF1-459F-B406-1BA92AF28C6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476672"/>
            <a:ext cx="8640960" cy="4464495"/>
          </a:xfrm>
        </p:spPr>
        <p:txBody>
          <a:bodyPr>
            <a:normAutofit fontScale="90000"/>
          </a:bodyPr>
          <a:lstStyle/>
          <a:p>
            <a:pPr algn="ct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Sosyal Bilimlerde Hakem Sürecinin Etkililiği ve Hakem Tutumları</a:t>
            </a:r>
            <a:br>
              <a:rPr lang="tr-TR" dirty="0" smtClean="0">
                <a:latin typeface="Arial Black" pitchFamily="34" charset="0"/>
              </a:rPr>
            </a:br>
            <a:r>
              <a:rPr lang="tr-TR" dirty="0" smtClean="0">
                <a:latin typeface="Arial Black" pitchFamily="34" charset="0"/>
              </a:rPr>
              <a:t/>
            </a:r>
            <a:br>
              <a:rPr lang="tr-TR" dirty="0" smtClean="0">
                <a:latin typeface="Arial Black" pitchFamily="34" charset="0"/>
              </a:rPr>
            </a:br>
            <a:r>
              <a:rPr lang="tr-TR" dirty="0" smtClean="0">
                <a:latin typeface="Arial Black" pitchFamily="34" charset="0"/>
              </a:rPr>
              <a:t>Prof. Dr. Emine </a:t>
            </a:r>
            <a:r>
              <a:rPr lang="tr-TR" dirty="0" err="1" smtClean="0">
                <a:latin typeface="Arial Black" pitchFamily="34" charset="0"/>
              </a:rPr>
              <a:t>Özmete</a:t>
            </a:r>
            <a:r>
              <a:rPr lang="tr-TR" dirty="0" smtClean="0">
                <a:latin typeface="Arial Black" pitchFamily="34" charset="0"/>
              </a:rPr>
              <a:t/>
            </a:r>
            <a:br>
              <a:rPr lang="tr-TR" dirty="0" smtClean="0">
                <a:latin typeface="Arial Black" pitchFamily="34" charset="0"/>
              </a:rPr>
            </a:br>
            <a:r>
              <a:rPr lang="tr-TR" sz="2700" dirty="0" smtClean="0">
                <a:cs typeface="Arial" pitchFamily="34" charset="0"/>
              </a:rPr>
              <a:t>Ankara Üniversitesi Sağlık Bilimleri Fakültesi Sosyal Hizmet Bölümü</a:t>
            </a:r>
            <a:br>
              <a:rPr lang="tr-TR" sz="2700" dirty="0" smtClean="0">
                <a:cs typeface="Arial" pitchFamily="34" charset="0"/>
              </a:rPr>
            </a:br>
            <a:r>
              <a:rPr lang="tr-TR" sz="2700" dirty="0" smtClean="0">
                <a:cs typeface="Arial" pitchFamily="34" charset="0"/>
              </a:rPr>
              <a:t>Ankara Üniversitesi Yaşlılık Çalışmaları Uygulama ve Araştırma Merkezi (YAŞAM) Müdürü</a:t>
            </a:r>
            <a:r>
              <a:rPr lang="tr-TR" sz="2700" dirty="0" smtClean="0">
                <a:latin typeface="Arial" pitchFamily="34" charset="0"/>
                <a:cs typeface="Arial" pitchFamily="34" charset="0"/>
              </a:rPr>
              <a:t/>
            </a:r>
            <a:br>
              <a:rPr lang="tr-TR" sz="2700" dirty="0" smtClean="0">
                <a:latin typeface="Arial" pitchFamily="34" charset="0"/>
                <a:cs typeface="Arial" pitchFamily="34" charset="0"/>
              </a:rPr>
            </a:br>
            <a:endParaRPr lang="tr-TR" sz="2700" dirty="0">
              <a:latin typeface="Arial" pitchFamily="34" charset="0"/>
              <a:cs typeface="Arial" pitchFamily="34" charset="0"/>
            </a:endParaRPr>
          </a:p>
        </p:txBody>
      </p:sp>
      <p:sp>
        <p:nvSpPr>
          <p:cNvPr id="3" name="Alt Başlık 2"/>
          <p:cNvSpPr>
            <a:spLocks noGrp="1"/>
          </p:cNvSpPr>
          <p:nvPr>
            <p:ph type="subTitle" idx="1"/>
          </p:nvPr>
        </p:nvSpPr>
        <p:spPr>
          <a:xfrm>
            <a:off x="107504" y="5373216"/>
            <a:ext cx="8928992" cy="1296144"/>
          </a:xfrm>
        </p:spPr>
        <p:txBody>
          <a:bodyPr>
            <a:normAutofit/>
          </a:bodyPr>
          <a:lstStyle/>
          <a:p>
            <a:pPr algn="ctr"/>
            <a:r>
              <a:rPr lang="tr-TR" dirty="0" smtClean="0">
                <a:solidFill>
                  <a:schemeClr val="tx1"/>
                </a:solidFill>
              </a:rPr>
              <a:t>ULAKBİM TR Dizin Ulusal Akademik Yayıncılık Sempozyumu</a:t>
            </a:r>
          </a:p>
          <a:p>
            <a:pPr algn="ctr"/>
            <a:r>
              <a:rPr lang="tr-TR" dirty="0" smtClean="0">
                <a:solidFill>
                  <a:schemeClr val="tx1"/>
                </a:solidFill>
              </a:rPr>
              <a:t>2-3 Kasım 2017-Antalya</a:t>
            </a:r>
            <a:endParaRPr lang="tr-TR" dirty="0">
              <a:solidFill>
                <a:schemeClr val="tx1"/>
              </a:solidFill>
            </a:endParaRPr>
          </a:p>
        </p:txBody>
      </p:sp>
    </p:spTree>
    <p:extLst>
      <p:ext uri="{BB962C8B-B14F-4D97-AF65-F5344CB8AC3E}">
        <p14:creationId xmlns:p14="http://schemas.microsoft.com/office/powerpoint/2010/main" val="239291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
            <a:ext cx="8424936" cy="836711"/>
          </a:xfrm>
        </p:spPr>
        <p:txBody>
          <a:bodyPr/>
          <a:lstStyle/>
          <a:p>
            <a:pPr algn="ctr"/>
            <a:r>
              <a:rPr lang="tr-TR" b="1" dirty="0" smtClean="0"/>
              <a:t>HAKEM NE YAPMAMALIDIR?-I-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661198"/>
              </p:ext>
            </p:extLst>
          </p:nvPr>
        </p:nvGraphicFramePr>
        <p:xfrm>
          <a:off x="107504" y="764704"/>
          <a:ext cx="885698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53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280920" cy="648073"/>
          </a:xfrm>
        </p:spPr>
        <p:txBody>
          <a:bodyPr/>
          <a:lstStyle/>
          <a:p>
            <a:r>
              <a:rPr lang="tr-TR" b="1" dirty="0"/>
              <a:t>HAKEM NE YAPMAMALIDIR?-</a:t>
            </a:r>
            <a:r>
              <a:rPr lang="tr-TR" b="1" dirty="0" smtClean="0"/>
              <a:t>II-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35153801"/>
              </p:ext>
            </p:extLst>
          </p:nvPr>
        </p:nvGraphicFramePr>
        <p:xfrm>
          <a:off x="0" y="864096"/>
          <a:ext cx="9144000"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82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9"/>
            <a:ext cx="8712968" cy="792088"/>
          </a:xfrm>
        </p:spPr>
        <p:txBody>
          <a:bodyPr/>
          <a:lstStyle/>
          <a:p>
            <a:pPr algn="ctr"/>
            <a:r>
              <a:rPr lang="tr-TR" dirty="0" err="1"/>
              <a:t>Janine</a:t>
            </a:r>
            <a:r>
              <a:rPr lang="tr-TR" dirty="0"/>
              <a:t> </a:t>
            </a:r>
            <a:r>
              <a:rPr lang="tr-TR" dirty="0" err="1" smtClean="0"/>
              <a:t>Huisman</a:t>
            </a:r>
            <a:r>
              <a:rPr lang="tr-TR" dirty="0" smtClean="0"/>
              <a:t> ve </a:t>
            </a:r>
            <a:r>
              <a:rPr lang="tr-TR" dirty="0" err="1" smtClean="0"/>
              <a:t>Jeroen</a:t>
            </a:r>
            <a:r>
              <a:rPr lang="tr-TR" dirty="0" smtClean="0"/>
              <a:t> </a:t>
            </a:r>
            <a:r>
              <a:rPr lang="tr-TR" dirty="0" err="1" smtClean="0"/>
              <a:t>Smits</a:t>
            </a:r>
            <a:r>
              <a:rPr lang="tr-TR" dirty="0"/>
              <a:t/>
            </a:r>
            <a:br>
              <a:rPr lang="tr-TR" dirty="0"/>
            </a:br>
            <a:r>
              <a:rPr lang="tr-TR" dirty="0" smtClean="0"/>
              <a:t>Scientometrics,2017</a:t>
            </a:r>
            <a:endParaRPr lang="tr-TR" dirty="0"/>
          </a:p>
        </p:txBody>
      </p:sp>
      <p:sp>
        <p:nvSpPr>
          <p:cNvPr id="3" name="İçerik Yer Tutucusu 2"/>
          <p:cNvSpPr>
            <a:spLocks noGrp="1"/>
          </p:cNvSpPr>
          <p:nvPr>
            <p:ph idx="1"/>
          </p:nvPr>
        </p:nvSpPr>
        <p:spPr>
          <a:xfrm>
            <a:off x="107504" y="1268760"/>
            <a:ext cx="8928992" cy="5589239"/>
          </a:xfrm>
        </p:spPr>
        <p:txBody>
          <a:bodyPr>
            <a:normAutofit/>
          </a:bodyPr>
          <a:lstStyle/>
          <a:p>
            <a:pPr algn="just"/>
            <a:r>
              <a:rPr lang="tr-TR" sz="3600" dirty="0" smtClean="0"/>
              <a:t>2013-2016 </a:t>
            </a:r>
            <a:r>
              <a:rPr lang="tr-TR" sz="3600" dirty="0"/>
              <a:t>yılları </a:t>
            </a:r>
            <a:r>
              <a:rPr lang="tr-TR" sz="3600" dirty="0" smtClean="0"/>
              <a:t>arasında </a:t>
            </a:r>
            <a:r>
              <a:rPr lang="tr-TR" sz="3600" dirty="0"/>
              <a:t>SciRev.sc </a:t>
            </a:r>
            <a:r>
              <a:rPr lang="tr-TR" sz="3600" dirty="0" err="1" smtClean="0"/>
              <a:t>websitesindeki</a:t>
            </a:r>
            <a:r>
              <a:rPr lang="tr-TR" sz="3600" dirty="0" smtClean="0"/>
              <a:t> 3500 hakem değerlendirmesi  ile ilgili yazarların görüşleri incelenmiştir.</a:t>
            </a:r>
            <a:endParaRPr lang="tr-TR" sz="3600" dirty="0"/>
          </a:p>
        </p:txBody>
      </p:sp>
    </p:spTree>
    <p:extLst>
      <p:ext uri="{BB962C8B-B14F-4D97-AF65-F5344CB8AC3E}">
        <p14:creationId xmlns:p14="http://schemas.microsoft.com/office/powerpoint/2010/main" val="77904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968764399"/>
              </p:ext>
            </p:extLst>
          </p:nvPr>
        </p:nvGraphicFramePr>
        <p:xfrm>
          <a:off x="0" y="980728"/>
          <a:ext cx="8568955" cy="5256585"/>
        </p:xfrm>
        <a:graphic>
          <a:graphicData uri="http://schemas.openxmlformats.org/drawingml/2006/table">
            <a:tbl>
              <a:tblPr firstRow="1" bandRow="1">
                <a:tableStyleId>{073A0DAA-6AF3-43AB-8588-CEC1D06C72B9}</a:tableStyleId>
              </a:tblPr>
              <a:tblGrid>
                <a:gridCol w="3168354">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7">
                  <a:extLst>
                    <a:ext uri="{9D8B030D-6E8A-4147-A177-3AD203B41FA5}">
                      <a16:colId xmlns:a16="http://schemas.microsoft.com/office/drawing/2014/main" xmlns="" val="20004"/>
                    </a:ext>
                  </a:extLst>
                </a:gridCol>
              </a:tblGrid>
              <a:tr h="1673134">
                <a:tc>
                  <a:txBody>
                    <a:bodyPr/>
                    <a:lstStyle/>
                    <a:p>
                      <a:r>
                        <a:rPr lang="tr-TR" baseline="0" dirty="0" smtClean="0"/>
                        <a:t>Tüm bilim dalları (%)</a:t>
                      </a:r>
                      <a:endParaRPr lang="tr-TR" dirty="0"/>
                    </a:p>
                  </a:txBody>
                  <a:tcPr/>
                </a:tc>
                <a:tc>
                  <a:txBody>
                    <a:bodyPr/>
                    <a:lstStyle/>
                    <a:p>
                      <a:r>
                        <a:rPr lang="tr-TR" dirty="0" smtClean="0"/>
                        <a:t>2-3 Hafta</a:t>
                      </a:r>
                      <a:endParaRPr lang="tr-TR" dirty="0"/>
                    </a:p>
                  </a:txBody>
                  <a:tcPr/>
                </a:tc>
                <a:tc>
                  <a:txBody>
                    <a:bodyPr/>
                    <a:lstStyle/>
                    <a:p>
                      <a:r>
                        <a:rPr lang="tr-TR" dirty="0" smtClean="0"/>
                        <a:t>1 ay</a:t>
                      </a:r>
                      <a:endParaRPr lang="tr-TR" dirty="0"/>
                    </a:p>
                  </a:txBody>
                  <a:tcPr/>
                </a:tc>
                <a:tc>
                  <a:txBody>
                    <a:bodyPr/>
                    <a:lstStyle/>
                    <a:p>
                      <a:r>
                        <a:rPr lang="tr-TR" dirty="0" smtClean="0"/>
                        <a:t>3</a:t>
                      </a:r>
                      <a:r>
                        <a:rPr lang="tr-TR" baseline="0" dirty="0" smtClean="0"/>
                        <a:t> ay </a:t>
                      </a:r>
                      <a:endParaRPr lang="tr-TR" dirty="0"/>
                    </a:p>
                  </a:txBody>
                  <a:tcPr/>
                </a:tc>
                <a:tc>
                  <a:txBody>
                    <a:bodyPr/>
                    <a:lstStyle/>
                    <a:p>
                      <a:r>
                        <a:rPr lang="tr-TR" dirty="0" smtClean="0"/>
                        <a:t>6 ay</a:t>
                      </a:r>
                      <a:endParaRPr lang="tr-TR" dirty="0"/>
                    </a:p>
                  </a:txBody>
                  <a:tcPr/>
                </a:tc>
                <a:extLst>
                  <a:ext uri="{0D108BD9-81ED-4DB2-BD59-A6C34878D82A}">
                    <a16:rowId xmlns:a16="http://schemas.microsoft.com/office/drawing/2014/main" xmlns="" val="10000"/>
                  </a:ext>
                </a:extLst>
              </a:tr>
              <a:tr h="1673134">
                <a:tc>
                  <a:txBody>
                    <a:bodyPr/>
                    <a:lstStyle/>
                    <a:p>
                      <a:r>
                        <a:rPr lang="tr-TR" dirty="0" smtClean="0"/>
                        <a:t>Hakemin</a:t>
                      </a:r>
                      <a:r>
                        <a:rPr lang="tr-TR" baseline="0" dirty="0" smtClean="0"/>
                        <a:t> ilk cevabı verme süresi</a:t>
                      </a:r>
                      <a:endParaRPr lang="tr-TR" dirty="0"/>
                    </a:p>
                  </a:txBody>
                  <a:tcPr/>
                </a:tc>
                <a:tc>
                  <a:txBody>
                    <a:bodyPr/>
                    <a:lstStyle/>
                    <a:p>
                      <a:pPr fontAlgn="t"/>
                      <a:r>
                        <a:rPr lang="tr-TR" dirty="0" smtClean="0">
                          <a:solidFill>
                            <a:srgbClr val="666666"/>
                          </a:solidFill>
                          <a:effectLst/>
                        </a:rPr>
                        <a:t>13</a:t>
                      </a:r>
                      <a:endParaRPr lang="tr-TR" dirty="0">
                        <a:solidFill>
                          <a:srgbClr val="666666"/>
                        </a:solidFill>
                        <a:effectLst/>
                      </a:endParaRPr>
                    </a:p>
                  </a:txBody>
                  <a:tcPr marL="114300" marR="114300" marT="76200" marB="76200"/>
                </a:tc>
                <a:tc>
                  <a:txBody>
                    <a:bodyPr/>
                    <a:lstStyle/>
                    <a:p>
                      <a:pPr fontAlgn="t"/>
                      <a:r>
                        <a:rPr lang="tr-TR" dirty="0" smtClean="0">
                          <a:solidFill>
                            <a:srgbClr val="666666"/>
                          </a:solidFill>
                          <a:effectLst/>
                        </a:rPr>
                        <a:t>19</a:t>
                      </a:r>
                      <a:endParaRPr lang="tr-TR" dirty="0">
                        <a:solidFill>
                          <a:srgbClr val="666666"/>
                        </a:solidFill>
                        <a:effectLst/>
                      </a:endParaRPr>
                    </a:p>
                  </a:txBody>
                  <a:tcPr marL="114300" marR="114300" marT="76200" marB="76200"/>
                </a:tc>
                <a:tc>
                  <a:txBody>
                    <a:bodyPr/>
                    <a:lstStyle/>
                    <a:p>
                      <a:pPr fontAlgn="t"/>
                      <a:r>
                        <a:rPr lang="tr-TR" dirty="0" smtClean="0">
                          <a:solidFill>
                            <a:srgbClr val="666666"/>
                          </a:solidFill>
                          <a:effectLst/>
                        </a:rPr>
                        <a:t>68</a:t>
                      </a:r>
                      <a:endParaRPr lang="tr-TR" dirty="0">
                        <a:solidFill>
                          <a:srgbClr val="666666"/>
                        </a:solidFill>
                        <a:effectLst/>
                      </a:endParaRPr>
                    </a:p>
                  </a:txBody>
                  <a:tcPr marL="114300" marR="114300" marT="76200" marB="76200"/>
                </a:tc>
                <a:tc>
                  <a:txBody>
                    <a:bodyPr/>
                    <a:lstStyle/>
                    <a:p>
                      <a:pPr fontAlgn="t"/>
                      <a:r>
                        <a:rPr lang="tr-TR" dirty="0" smtClean="0">
                          <a:solidFill>
                            <a:srgbClr val="666666"/>
                          </a:solidFill>
                          <a:effectLst/>
                        </a:rPr>
                        <a:t>90</a:t>
                      </a:r>
                      <a:endParaRPr lang="tr-TR" dirty="0">
                        <a:solidFill>
                          <a:srgbClr val="666666"/>
                        </a:solidFill>
                        <a:effectLst/>
                      </a:endParaRPr>
                    </a:p>
                  </a:txBody>
                  <a:tcPr marL="114300" marR="114300" marT="76200" marB="76200"/>
                </a:tc>
                <a:extLst>
                  <a:ext uri="{0D108BD9-81ED-4DB2-BD59-A6C34878D82A}">
                    <a16:rowId xmlns:a16="http://schemas.microsoft.com/office/drawing/2014/main" xmlns="" val="10001"/>
                  </a:ext>
                </a:extLst>
              </a:tr>
              <a:tr h="1910317">
                <a:tc>
                  <a:txBody>
                    <a:bodyPr/>
                    <a:lstStyle/>
                    <a:p>
                      <a:r>
                        <a:rPr lang="tr-TR" dirty="0" smtClean="0"/>
                        <a:t>Kabul edilen makalelerin hakem</a:t>
                      </a:r>
                      <a:r>
                        <a:rPr lang="tr-TR" baseline="0" dirty="0" smtClean="0"/>
                        <a:t> süreci süresi</a:t>
                      </a:r>
                    </a:p>
                    <a:p>
                      <a:r>
                        <a:rPr lang="tr-TR" baseline="0" dirty="0" smtClean="0"/>
                        <a:t>Tıp</a:t>
                      </a:r>
                    </a:p>
                    <a:p>
                      <a:r>
                        <a:rPr lang="tr-TR" baseline="0" dirty="0" smtClean="0"/>
                        <a:t>Sosyal bilimler</a:t>
                      </a:r>
                      <a:endParaRPr lang="tr-TR" dirty="0"/>
                    </a:p>
                  </a:txBody>
                  <a:tcPr/>
                </a:tc>
                <a:tc>
                  <a:txBody>
                    <a:bodyPr/>
                    <a:lstStyle/>
                    <a:p>
                      <a:pPr fontAlgn="t"/>
                      <a:r>
                        <a:rPr lang="tr-TR" dirty="0" smtClean="0">
                          <a:solidFill>
                            <a:srgbClr val="666666"/>
                          </a:solidFill>
                          <a:effectLst/>
                        </a:rPr>
                        <a:t>7</a:t>
                      </a:r>
                    </a:p>
                    <a:p>
                      <a:pPr fontAlgn="t"/>
                      <a:endParaRPr lang="tr-TR" dirty="0" smtClean="0">
                        <a:solidFill>
                          <a:srgbClr val="666666"/>
                        </a:solidFill>
                        <a:effectLst/>
                      </a:endParaRPr>
                    </a:p>
                    <a:p>
                      <a:pPr fontAlgn="t"/>
                      <a:r>
                        <a:rPr lang="tr-TR" dirty="0" smtClean="0">
                          <a:solidFill>
                            <a:srgbClr val="666666"/>
                          </a:solidFill>
                          <a:effectLst/>
                        </a:rPr>
                        <a:t>12</a:t>
                      </a:r>
                    </a:p>
                    <a:p>
                      <a:pPr fontAlgn="t"/>
                      <a:r>
                        <a:rPr lang="tr-TR" dirty="0" smtClean="0">
                          <a:solidFill>
                            <a:srgbClr val="666666"/>
                          </a:solidFill>
                          <a:effectLst/>
                        </a:rPr>
                        <a:t>23</a:t>
                      </a:r>
                      <a:endParaRPr lang="tr-TR" dirty="0">
                        <a:solidFill>
                          <a:srgbClr val="666666"/>
                        </a:solidFill>
                        <a:effectLst/>
                      </a:endParaRPr>
                    </a:p>
                  </a:txBody>
                  <a:tcPr marL="114300" marR="114300" marT="76200" marB="76200"/>
                </a:tc>
                <a:tc>
                  <a:txBody>
                    <a:bodyPr/>
                    <a:lstStyle/>
                    <a:p>
                      <a:pPr fontAlgn="t"/>
                      <a:r>
                        <a:rPr lang="tr-TR" dirty="0" smtClean="0">
                          <a:solidFill>
                            <a:srgbClr val="666666"/>
                          </a:solidFill>
                          <a:effectLst/>
                        </a:rPr>
                        <a:t>7</a:t>
                      </a:r>
                    </a:p>
                    <a:p>
                      <a:pPr fontAlgn="t"/>
                      <a:endParaRPr lang="tr-TR" dirty="0" smtClean="0">
                        <a:solidFill>
                          <a:srgbClr val="666666"/>
                        </a:solidFill>
                        <a:effectLst/>
                      </a:endParaRPr>
                    </a:p>
                    <a:p>
                      <a:pPr fontAlgn="t"/>
                      <a:r>
                        <a:rPr lang="tr-TR" dirty="0" smtClean="0">
                          <a:solidFill>
                            <a:srgbClr val="666666"/>
                          </a:solidFill>
                          <a:effectLst/>
                        </a:rPr>
                        <a:t>16</a:t>
                      </a:r>
                    </a:p>
                    <a:p>
                      <a:pPr fontAlgn="t"/>
                      <a:r>
                        <a:rPr lang="tr-TR" dirty="0" smtClean="0">
                          <a:solidFill>
                            <a:srgbClr val="666666"/>
                          </a:solidFill>
                          <a:effectLst/>
                        </a:rPr>
                        <a:t>3</a:t>
                      </a:r>
                      <a:endParaRPr lang="tr-TR" dirty="0">
                        <a:solidFill>
                          <a:srgbClr val="666666"/>
                        </a:solidFill>
                        <a:effectLst/>
                      </a:endParaRPr>
                    </a:p>
                  </a:txBody>
                  <a:tcPr marL="114300" marR="114300" marT="76200" marB="76200"/>
                </a:tc>
                <a:tc>
                  <a:txBody>
                    <a:bodyPr/>
                    <a:lstStyle/>
                    <a:p>
                      <a:pPr fontAlgn="t"/>
                      <a:r>
                        <a:rPr lang="tr-TR" dirty="0" smtClean="0">
                          <a:solidFill>
                            <a:srgbClr val="666666"/>
                          </a:solidFill>
                          <a:effectLst/>
                        </a:rPr>
                        <a:t>54</a:t>
                      </a:r>
                    </a:p>
                    <a:p>
                      <a:pPr fontAlgn="t"/>
                      <a:endParaRPr lang="tr-TR" dirty="0" smtClean="0">
                        <a:solidFill>
                          <a:srgbClr val="666666"/>
                        </a:solidFill>
                        <a:effectLst/>
                      </a:endParaRPr>
                    </a:p>
                    <a:p>
                      <a:pPr fontAlgn="t"/>
                      <a:r>
                        <a:rPr lang="tr-TR" dirty="0" smtClean="0">
                          <a:solidFill>
                            <a:srgbClr val="666666"/>
                          </a:solidFill>
                          <a:effectLst/>
                        </a:rPr>
                        <a:t>71</a:t>
                      </a:r>
                    </a:p>
                    <a:p>
                      <a:pPr fontAlgn="t"/>
                      <a:r>
                        <a:rPr lang="tr-TR" dirty="0" smtClean="0">
                          <a:solidFill>
                            <a:srgbClr val="666666"/>
                          </a:solidFill>
                          <a:effectLst/>
                        </a:rPr>
                        <a:t>33</a:t>
                      </a:r>
                      <a:endParaRPr lang="tr-TR" dirty="0">
                        <a:solidFill>
                          <a:srgbClr val="666666"/>
                        </a:solidFill>
                        <a:effectLst/>
                      </a:endParaRPr>
                    </a:p>
                  </a:txBody>
                  <a:tcPr marL="114300" marR="114300" marT="76200" marB="76200"/>
                </a:tc>
                <a:tc>
                  <a:txBody>
                    <a:bodyPr/>
                    <a:lstStyle/>
                    <a:p>
                      <a:pPr fontAlgn="t"/>
                      <a:r>
                        <a:rPr lang="tr-TR" dirty="0" smtClean="0">
                          <a:solidFill>
                            <a:srgbClr val="666666"/>
                          </a:solidFill>
                          <a:effectLst/>
                        </a:rPr>
                        <a:t>83</a:t>
                      </a:r>
                    </a:p>
                    <a:p>
                      <a:pPr fontAlgn="t"/>
                      <a:endParaRPr lang="tr-TR" dirty="0" smtClean="0">
                        <a:solidFill>
                          <a:srgbClr val="666666"/>
                        </a:solidFill>
                        <a:effectLst/>
                      </a:endParaRPr>
                    </a:p>
                    <a:p>
                      <a:pPr fontAlgn="t"/>
                      <a:r>
                        <a:rPr lang="tr-TR" dirty="0" smtClean="0">
                          <a:solidFill>
                            <a:srgbClr val="666666"/>
                          </a:solidFill>
                          <a:effectLst/>
                        </a:rPr>
                        <a:t>92</a:t>
                      </a:r>
                    </a:p>
                    <a:p>
                      <a:pPr fontAlgn="t"/>
                      <a:r>
                        <a:rPr lang="tr-TR" dirty="0" smtClean="0">
                          <a:solidFill>
                            <a:srgbClr val="666666"/>
                          </a:solidFill>
                          <a:effectLst/>
                        </a:rPr>
                        <a:t>68</a:t>
                      </a:r>
                      <a:endParaRPr lang="tr-TR" dirty="0">
                        <a:solidFill>
                          <a:srgbClr val="666666"/>
                        </a:solidFill>
                        <a:effectLst/>
                      </a:endParaRPr>
                    </a:p>
                  </a:txBody>
                  <a:tcPr marL="114300" marR="114300" marT="76200" marB="7620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749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72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2"/>
            <a:ext cx="8784976" cy="3600400"/>
          </a:xfrm>
        </p:spPr>
        <p:txBody>
          <a:bodyPr/>
          <a:lstStyle/>
          <a:p>
            <a:pPr algn="just"/>
            <a:r>
              <a:rPr lang="tr-TR" dirty="0" smtClean="0">
                <a:solidFill>
                  <a:schemeClr val="tx1"/>
                </a:solidFill>
              </a:rPr>
              <a:t>HAKEM DEĞERLENDİRMESİNİN ÖNEMİ</a:t>
            </a:r>
            <a:br>
              <a:rPr lang="tr-TR" dirty="0" smtClean="0">
                <a:solidFill>
                  <a:schemeClr val="tx1"/>
                </a:solidFill>
              </a:rPr>
            </a:br>
            <a:r>
              <a:rPr lang="tr-TR" dirty="0">
                <a:solidFill>
                  <a:schemeClr val="tx1"/>
                </a:solidFill>
              </a:rPr>
              <a:t/>
            </a:r>
            <a:br>
              <a:rPr lang="tr-TR" dirty="0">
                <a:solidFill>
                  <a:schemeClr val="tx1"/>
                </a:solidFill>
              </a:rPr>
            </a:br>
            <a:r>
              <a:rPr lang="tr-TR" dirty="0" smtClean="0">
                <a:solidFill>
                  <a:schemeClr val="tx1"/>
                </a:solidFill>
              </a:rPr>
              <a:t>BİLİM, HAKEM SÜRECİNİN PROBLEMLERİNDEN MÜZDARİP OLABİLİR Mİ?</a:t>
            </a:r>
            <a:endParaRPr lang="tr-TR"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650" y="3789040"/>
            <a:ext cx="7450782"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0648"/>
            <a:ext cx="9036496" cy="5598151"/>
          </a:xfrm>
        </p:spPr>
        <p:txBody>
          <a:bodyPr>
            <a:normAutofit/>
          </a:bodyPr>
          <a:lstStyle/>
          <a:p>
            <a:pPr algn="just"/>
            <a:r>
              <a:rPr lang="tr-TR" sz="2800" dirty="0" err="1" smtClean="0">
                <a:solidFill>
                  <a:schemeClr val="tx1"/>
                </a:solidFill>
              </a:rPr>
              <a:t>Örn</a:t>
            </a:r>
            <a:r>
              <a:rPr lang="tr-TR" sz="2800" dirty="0">
                <a:solidFill>
                  <a:schemeClr val="tx1"/>
                </a:solidFill>
              </a:rPr>
              <a:t>: </a:t>
            </a:r>
            <a:r>
              <a:rPr lang="tr-TR" sz="2800" dirty="0" smtClean="0">
                <a:solidFill>
                  <a:schemeClr val="tx1"/>
                </a:solidFill>
              </a:rPr>
              <a:t>Ekonomist </a:t>
            </a:r>
            <a:r>
              <a:rPr lang="tr-TR" sz="2800" dirty="0">
                <a:solidFill>
                  <a:schemeClr val="tx1"/>
                </a:solidFill>
              </a:rPr>
              <a:t>George A. </a:t>
            </a:r>
            <a:r>
              <a:rPr lang="tr-TR" sz="2800" dirty="0" err="1">
                <a:solidFill>
                  <a:schemeClr val="tx1"/>
                </a:solidFill>
              </a:rPr>
              <a:t>Akerlof'un</a:t>
            </a:r>
            <a:r>
              <a:rPr lang="tr-TR" sz="2800" dirty="0">
                <a:solidFill>
                  <a:schemeClr val="tx1"/>
                </a:solidFill>
              </a:rPr>
              <a:t> "asimetrik bilgi" kavramını </a:t>
            </a:r>
            <a:r>
              <a:rPr lang="tr-TR" sz="2800" dirty="0" smtClean="0">
                <a:solidFill>
                  <a:schemeClr val="tx1"/>
                </a:solidFill>
              </a:rPr>
              <a:t>ortaya </a:t>
            </a:r>
            <a:r>
              <a:rPr lang="tr-TR" sz="2800" dirty="0">
                <a:solidFill>
                  <a:schemeClr val="tx1"/>
                </a:solidFill>
              </a:rPr>
              <a:t>atan "Limonlar için Market" adlı </a:t>
            </a:r>
            <a:r>
              <a:rPr lang="tr-TR" sz="2800" dirty="0" smtClean="0">
                <a:solidFill>
                  <a:schemeClr val="tx1"/>
                </a:solidFill>
              </a:rPr>
              <a:t> </a:t>
            </a:r>
            <a:r>
              <a:rPr lang="tr-TR" sz="2800" dirty="0">
                <a:solidFill>
                  <a:schemeClr val="tx1"/>
                </a:solidFill>
              </a:rPr>
              <a:t>makalesi, </a:t>
            </a:r>
            <a:r>
              <a:rPr lang="tr-TR" sz="2800" dirty="0" smtClean="0">
                <a:solidFill>
                  <a:schemeClr val="tx1"/>
                </a:solidFill>
              </a:rPr>
              <a:t>yayınlanmadan </a:t>
            </a:r>
            <a:r>
              <a:rPr lang="tr-TR" sz="2800" dirty="0">
                <a:solidFill>
                  <a:schemeClr val="tx1"/>
                </a:solidFill>
              </a:rPr>
              <a:t>önce birkaç kez reddedilmiştir</a:t>
            </a:r>
            <a:r>
              <a:rPr lang="tr-TR" sz="2800" dirty="0" smtClean="0">
                <a:solidFill>
                  <a:schemeClr val="tx1"/>
                </a:solidFill>
              </a:rPr>
              <a:t>.</a:t>
            </a:r>
          </a:p>
          <a:p>
            <a:pPr algn="just"/>
            <a:endParaRPr lang="tr-TR" sz="2800" dirty="0">
              <a:solidFill>
                <a:schemeClr val="tx1"/>
              </a:solidFill>
            </a:endParaRPr>
          </a:p>
          <a:p>
            <a:pPr algn="just"/>
            <a:r>
              <a:rPr lang="tr-TR" sz="2800" dirty="0" err="1" smtClean="0">
                <a:solidFill>
                  <a:schemeClr val="tx1"/>
                </a:solidFill>
              </a:rPr>
              <a:t>Akerlov</a:t>
            </a:r>
            <a:r>
              <a:rPr lang="tr-TR" sz="2800" dirty="0" smtClean="0">
                <a:solidFill>
                  <a:schemeClr val="tx1"/>
                </a:solidFill>
              </a:rPr>
              <a:t>, bu </a:t>
            </a:r>
            <a:r>
              <a:rPr lang="tr-TR" sz="2800" dirty="0">
                <a:solidFill>
                  <a:schemeClr val="tx1"/>
                </a:solidFill>
              </a:rPr>
              <a:t>ve daha sonraki çalışmaları için Nobel Ödülü </a:t>
            </a:r>
            <a:r>
              <a:rPr lang="tr-TR" sz="2800" dirty="0" smtClean="0">
                <a:solidFill>
                  <a:schemeClr val="tx1"/>
                </a:solidFill>
              </a:rPr>
              <a:t>almıştır.</a:t>
            </a:r>
          </a:p>
          <a:p>
            <a:pPr algn="just"/>
            <a:endParaRPr lang="tr-TR" sz="2800" dirty="0">
              <a:solidFill>
                <a:schemeClr val="tx1"/>
              </a:solidFill>
            </a:endParaRPr>
          </a:p>
          <a:p>
            <a:pPr algn="just"/>
            <a:endParaRPr lang="tr-TR" sz="2800" dirty="0" smtClean="0">
              <a:solidFill>
                <a:schemeClr val="tx1"/>
              </a:solidFill>
            </a:endParaRPr>
          </a:p>
          <a:p>
            <a:pPr algn="just"/>
            <a:endParaRPr lang="tr-TR" sz="2800" dirty="0">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49080"/>
            <a:ext cx="5328592"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0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07361"/>
            <a:ext cx="8712967" cy="4051437"/>
          </a:xfrm>
        </p:spPr>
        <p:txBody>
          <a:bodyPr>
            <a:normAutofit/>
          </a:bodyPr>
          <a:lstStyle/>
          <a:p>
            <a:pPr algn="just"/>
            <a:r>
              <a:rPr lang="tr-TR" sz="2400" dirty="0">
                <a:solidFill>
                  <a:schemeClr val="tx1"/>
                </a:solidFill>
              </a:rPr>
              <a:t>B</a:t>
            </a:r>
            <a:r>
              <a:rPr lang="tr-TR" sz="2400" dirty="0" smtClean="0">
                <a:solidFill>
                  <a:schemeClr val="tx1"/>
                </a:solidFill>
              </a:rPr>
              <a:t>ilimsel </a:t>
            </a:r>
            <a:r>
              <a:rPr lang="tr-TR" sz="2400" dirty="0">
                <a:solidFill>
                  <a:schemeClr val="tx1"/>
                </a:solidFill>
              </a:rPr>
              <a:t>bir çalışmanın kalitesini değerlendirmek, </a:t>
            </a:r>
            <a:r>
              <a:rPr lang="tr-TR" sz="2400" dirty="0" smtClean="0">
                <a:solidFill>
                  <a:schemeClr val="tx1"/>
                </a:solidFill>
              </a:rPr>
              <a:t>bilim </a:t>
            </a:r>
            <a:r>
              <a:rPr lang="tr-TR" sz="2400" dirty="0">
                <a:solidFill>
                  <a:schemeClr val="tx1"/>
                </a:solidFill>
              </a:rPr>
              <a:t>insanları için ve özellikle de yenilikçi araştırmalar için bile zor bir görevdir.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518457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27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06574"/>
            <a:ext cx="8064896" cy="486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08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descr="C:\Users\hp\Downloads\FullSizeRender (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0"/>
            <a:ext cx="83529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84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96753"/>
            <a:ext cx="9036495" cy="4662046"/>
          </a:xfrm>
        </p:spPr>
        <p:txBody>
          <a:bodyPr>
            <a:noAutofit/>
          </a:bodyPr>
          <a:lstStyle/>
          <a:p>
            <a:pPr algn="ctr"/>
            <a:r>
              <a:rPr lang="en-US" sz="2000" b="1" dirty="0"/>
              <a:t>The Philosophical Transactions of the Royal </a:t>
            </a:r>
            <a:r>
              <a:rPr lang="en-US" sz="2000" b="1" dirty="0" smtClean="0"/>
              <a:t>Society</a:t>
            </a:r>
            <a:endParaRPr lang="tr-TR" sz="2000" b="1" dirty="0" smtClean="0"/>
          </a:p>
          <a:p>
            <a:pPr algn="ctr"/>
            <a:endParaRPr lang="tr-TR" sz="2000" b="1" dirty="0"/>
          </a:p>
          <a:p>
            <a:pPr marL="0" indent="0" algn="ctr">
              <a:buNone/>
            </a:pPr>
            <a:endParaRPr lang="tr-TR" sz="2000" b="1" dirty="0" smtClean="0"/>
          </a:p>
          <a:p>
            <a:pPr algn="ctr"/>
            <a:r>
              <a:rPr lang="tr-TR" sz="2800" dirty="0" smtClean="0"/>
              <a:t>Hakemlik sürecini resmileştiren ilk dergi</a:t>
            </a:r>
          </a:p>
          <a:p>
            <a:pPr algn="ctr"/>
            <a:endParaRPr lang="tr-TR" sz="2800" dirty="0"/>
          </a:p>
          <a:p>
            <a:pPr algn="ctr"/>
            <a:r>
              <a:rPr lang="tr-TR" sz="2800" b="1" dirty="0" smtClean="0"/>
              <a:t>300 yıl önce</a:t>
            </a:r>
            <a:endParaRPr lang="tr-TR" sz="2800" b="1" dirty="0"/>
          </a:p>
        </p:txBody>
      </p:sp>
    </p:spTree>
    <p:extLst>
      <p:ext uri="{BB962C8B-B14F-4D97-AF65-F5344CB8AC3E}">
        <p14:creationId xmlns:p14="http://schemas.microsoft.com/office/powerpoint/2010/main" val="304218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5"/>
            <a:ext cx="8352928" cy="864096"/>
          </a:xfrm>
        </p:spPr>
        <p:txBody>
          <a:bodyPr/>
          <a:lstStyle/>
          <a:p>
            <a:r>
              <a:rPr lang="tr-TR" dirty="0" smtClean="0"/>
              <a:t>TEŞEKKÜRLER..     eozmete@yahoo.com</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768752" cy="525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1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2017… Dünya’da</a:t>
            </a:r>
            <a:endParaRPr lang="tr-TR" dirty="0"/>
          </a:p>
        </p:txBody>
      </p:sp>
      <p:sp>
        <p:nvSpPr>
          <p:cNvPr id="3" name="İçerik Yer Tutucusu 2"/>
          <p:cNvSpPr>
            <a:spLocks noGrp="1"/>
          </p:cNvSpPr>
          <p:nvPr>
            <p:ph idx="1"/>
          </p:nvPr>
        </p:nvSpPr>
        <p:spPr>
          <a:xfrm>
            <a:off x="107504" y="1807361"/>
            <a:ext cx="8928991" cy="4051437"/>
          </a:xfrm>
        </p:spPr>
        <p:txBody>
          <a:bodyPr>
            <a:normAutofit/>
          </a:bodyPr>
          <a:lstStyle/>
          <a:p>
            <a:pPr algn="just"/>
            <a:r>
              <a:rPr lang="tr-TR" sz="2800" dirty="0" smtClean="0"/>
              <a:t>28.000 bilimsel dergi</a:t>
            </a:r>
          </a:p>
          <a:p>
            <a:pPr marL="0" indent="0" algn="just">
              <a:buNone/>
            </a:pPr>
            <a:endParaRPr lang="tr-TR" sz="2800" dirty="0" smtClean="0"/>
          </a:p>
          <a:p>
            <a:pPr algn="just"/>
            <a:r>
              <a:rPr lang="tr-TR" sz="2800" dirty="0" smtClean="0"/>
              <a:t>Yılda 6-9 milyon  bilim insanı tarafından üretilen 2.5 milyon bilimsel makale yayınlanmaktadır</a:t>
            </a:r>
            <a:endParaRPr lang="tr-TR" sz="2800" dirty="0"/>
          </a:p>
        </p:txBody>
      </p:sp>
    </p:spTree>
    <p:extLst>
      <p:ext uri="{BB962C8B-B14F-4D97-AF65-F5344CB8AC3E}">
        <p14:creationId xmlns:p14="http://schemas.microsoft.com/office/powerpoint/2010/main" val="23210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
            <a:ext cx="8640960" cy="908719"/>
          </a:xfrm>
        </p:spPr>
        <p:txBody>
          <a:bodyPr/>
          <a:lstStyle/>
          <a:p>
            <a:pPr algn="ctr"/>
            <a:r>
              <a:rPr lang="tr-TR" b="1" dirty="0" smtClean="0"/>
              <a:t>BİLİMSEL YAYIN DEĞERLENDİRME SÜRECİNE BÜTÜNCÜL BAKIŞ-I-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82123965"/>
              </p:ext>
            </p:extLst>
          </p:nvPr>
        </p:nvGraphicFramePr>
        <p:xfrm>
          <a:off x="0" y="980728"/>
          <a:ext cx="896448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3"/>
            <a:ext cx="8568952" cy="936104"/>
          </a:xfrm>
        </p:spPr>
        <p:txBody>
          <a:bodyPr/>
          <a:lstStyle/>
          <a:p>
            <a:pPr algn="ctr"/>
            <a:r>
              <a:rPr lang="tr-TR" b="1" dirty="0"/>
              <a:t>BİLİMSEL YAYIN DEĞERLENDİRME SÜRECİNE BÜTÜNCÜL </a:t>
            </a:r>
            <a:r>
              <a:rPr lang="tr-TR" b="1" dirty="0" smtClean="0"/>
              <a:t>BAKIŞ-II-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20401905"/>
              </p:ext>
            </p:extLst>
          </p:nvPr>
        </p:nvGraphicFramePr>
        <p:xfrm>
          <a:off x="107504" y="1052736"/>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21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
            <a:ext cx="8964488" cy="908719"/>
          </a:xfrm>
        </p:spPr>
        <p:txBody>
          <a:bodyPr/>
          <a:lstStyle/>
          <a:p>
            <a:pPr algn="ctr"/>
            <a:r>
              <a:rPr lang="tr-TR" b="1" dirty="0" smtClean="0"/>
              <a:t>HAKEM DEĞERLENDİRME SÜRECİNDEKİ ALTIN KURALLAR</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69925004"/>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17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1"/>
            <a:ext cx="7667011" cy="576063"/>
          </a:xfrm>
        </p:spPr>
        <p:txBody>
          <a:bodyPr/>
          <a:lstStyle/>
          <a:p>
            <a:pPr algn="ctr"/>
            <a:r>
              <a:rPr lang="tr-TR" b="1" dirty="0" smtClean="0"/>
              <a:t>HAKEM TUTUMLARI</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11846908"/>
              </p:ext>
            </p:extLst>
          </p:nvPr>
        </p:nvGraphicFramePr>
        <p:xfrm>
          <a:off x="0" y="836712"/>
          <a:ext cx="932452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89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16633"/>
            <a:ext cx="8784976" cy="576063"/>
          </a:xfrm>
        </p:spPr>
        <p:txBody>
          <a:bodyPr/>
          <a:lstStyle/>
          <a:p>
            <a:pPr algn="ctr"/>
            <a:r>
              <a:rPr lang="tr-TR" b="1" dirty="0" smtClean="0"/>
              <a:t>HAKEM NE YAPMALIDIR?</a:t>
            </a:r>
            <a:endParaRPr lang="tr-TR"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17327171"/>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30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20688"/>
            <a:ext cx="9144000" cy="6048671"/>
          </a:xfrm>
        </p:spPr>
        <p:txBody>
          <a:bodyPr>
            <a:normAutofit fontScale="92500" lnSpcReduction="10000"/>
          </a:bodyPr>
          <a:lstStyle/>
          <a:p>
            <a:pPr marL="0" indent="0" algn="just">
              <a:buNone/>
            </a:pPr>
            <a:endParaRPr lang="tr-TR" sz="2000" b="1" dirty="0" smtClean="0"/>
          </a:p>
          <a:p>
            <a:pPr marL="0" indent="0" algn="just">
              <a:buNone/>
            </a:pPr>
            <a:endParaRPr lang="tr-TR" sz="2000" b="1" dirty="0"/>
          </a:p>
          <a:p>
            <a:pPr marL="0" indent="0" algn="just">
              <a:buNone/>
            </a:pPr>
            <a:endParaRPr lang="tr-TR" sz="2000" b="1" dirty="0" smtClean="0"/>
          </a:p>
          <a:p>
            <a:pPr marL="0" indent="0" algn="just">
              <a:buNone/>
            </a:pPr>
            <a:endParaRPr lang="tr-TR" sz="2000" b="1" dirty="0"/>
          </a:p>
          <a:p>
            <a:pPr marL="0" indent="0" algn="just">
              <a:buNone/>
            </a:pPr>
            <a:endParaRPr lang="tr-TR" sz="2000" b="1" dirty="0" smtClean="0"/>
          </a:p>
          <a:p>
            <a:pPr marL="0" indent="0" algn="just">
              <a:buNone/>
            </a:pPr>
            <a:endParaRPr lang="tr-TR" sz="2000" b="1" dirty="0"/>
          </a:p>
          <a:p>
            <a:pPr marL="0" indent="0" algn="just">
              <a:buNone/>
            </a:pPr>
            <a:endParaRPr lang="tr-TR" sz="2000" b="1" dirty="0" smtClean="0"/>
          </a:p>
          <a:p>
            <a:pPr marL="0" indent="0" algn="just">
              <a:buNone/>
            </a:pPr>
            <a:endParaRPr lang="tr-TR" sz="2000" b="1" dirty="0"/>
          </a:p>
          <a:p>
            <a:pPr marL="0" indent="0" algn="just">
              <a:buNone/>
            </a:pPr>
            <a:endParaRPr lang="tr-TR" sz="2000" b="1" dirty="0" smtClean="0"/>
          </a:p>
          <a:p>
            <a:pPr marL="0" indent="0" algn="just">
              <a:buNone/>
            </a:pPr>
            <a:endParaRPr lang="tr-TR" sz="2400" b="1" dirty="0" smtClean="0"/>
          </a:p>
          <a:p>
            <a:pPr marL="0" indent="0" algn="just">
              <a:buNone/>
            </a:pPr>
            <a:r>
              <a:rPr lang="tr-TR" sz="2400" b="1" dirty="0" smtClean="0"/>
              <a:t>Derginin hakem değerlendirme formu ve kontrol listesi değerlendirme için rehber olarak alınmalıdır.</a:t>
            </a:r>
          </a:p>
          <a:p>
            <a:pPr algn="just"/>
            <a:endParaRPr lang="tr-TR" sz="2400" b="1" dirty="0"/>
          </a:p>
          <a:p>
            <a:pPr algn="just"/>
            <a:endParaRPr lang="tr-TR" sz="2000" b="1" dirty="0" smtClean="0"/>
          </a:p>
          <a:p>
            <a:pPr lvl="1" algn="just"/>
            <a:r>
              <a:rPr lang="tr-TR" b="1" dirty="0" smtClean="0">
                <a:solidFill>
                  <a:schemeClr val="tx1"/>
                </a:solidFill>
              </a:rPr>
              <a:t>Bu nedenle dergi-editör tarafından hazırlanan formların şekli önemlidir.</a:t>
            </a:r>
          </a:p>
          <a:p>
            <a:pPr algn="just"/>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0"/>
            <a:ext cx="9144000" cy="414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922"/>
      </p:ext>
    </p:extLst>
  </p:cSld>
  <p:clrMapOvr>
    <a:masterClrMapping/>
  </p:clrMapOvr>
</p:sld>
</file>

<file path=ppt/theme/theme1.xml><?xml version="1.0" encoding="utf-8"?>
<a:theme xmlns:a="http://schemas.openxmlformats.org/drawingml/2006/main" name="Spring">
  <a:themeElements>
    <a:clrScheme name="Özel 6">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İlkbahar</Template>
  <TotalTime>409</TotalTime>
  <Words>478</Words>
  <Application>Microsoft Office PowerPoint</Application>
  <PresentationFormat>Ekran Gösterisi (4:3)</PresentationFormat>
  <Paragraphs>117</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Arial Black</vt:lpstr>
      <vt:lpstr>Courier New</vt:lpstr>
      <vt:lpstr>Trebuchet MS</vt:lpstr>
      <vt:lpstr>Verdana</vt:lpstr>
      <vt:lpstr>Wingdings 2</vt:lpstr>
      <vt:lpstr>Spring</vt:lpstr>
      <vt:lpstr> Sosyal Bilimlerde Hakem Sürecinin Etkililiği ve Hakem Tutumları  Prof. Dr. Emine Özmete Ankara Üniversitesi Sağlık Bilimleri Fakültesi Sosyal Hizmet Bölümü Ankara Üniversitesi Yaşlılık Çalışmaları Uygulama ve Araştırma Merkezi (YAŞAM) Müdürü </vt:lpstr>
      <vt:lpstr>PowerPoint Sunusu</vt:lpstr>
      <vt:lpstr>2017… Dünya’da</vt:lpstr>
      <vt:lpstr>BİLİMSEL YAYIN DEĞERLENDİRME SÜRECİNE BÜTÜNCÜL BAKIŞ-I-</vt:lpstr>
      <vt:lpstr>BİLİMSEL YAYIN DEĞERLENDİRME SÜRECİNE BÜTÜNCÜL BAKIŞ-II-</vt:lpstr>
      <vt:lpstr>HAKEM DEĞERLENDİRME SÜRECİNDEKİ ALTIN KURALLAR</vt:lpstr>
      <vt:lpstr>HAKEM TUTUMLARI</vt:lpstr>
      <vt:lpstr>HAKEM NE YAPMALIDIR?</vt:lpstr>
      <vt:lpstr>PowerPoint Sunusu</vt:lpstr>
      <vt:lpstr>HAKEM NE YAPMAMALIDIR?-I-</vt:lpstr>
      <vt:lpstr>HAKEM NE YAPMAMALIDIR?-II-</vt:lpstr>
      <vt:lpstr>Janine Huisman ve Jeroen Smits Scientometrics,2017</vt:lpstr>
      <vt:lpstr>PowerPoint Sunusu</vt:lpstr>
      <vt:lpstr>PowerPoint Sunusu</vt:lpstr>
      <vt:lpstr>HAKEM DEĞERLENDİRMESİNİN ÖNEMİ  BİLİM, HAKEM SÜRECİNİN PROBLEMLERİNDEN MÜZDARİP OLABİLİR Mİ?</vt:lpstr>
      <vt:lpstr>PowerPoint Sunusu</vt:lpstr>
      <vt:lpstr>PowerPoint Sunusu</vt:lpstr>
      <vt:lpstr>PowerPoint Sunusu</vt:lpstr>
      <vt:lpstr>PowerPoint Sunusu</vt:lpstr>
      <vt:lpstr>TEŞEKKÜRLER..     eozmete@yahoo.com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Bilimlerde Hakem Sürecinin Etkililiği ve Hakem Tutumları  Prof.Dr. Emine Özmete Ankara Üniversitesi Sağlık Bilimleri Fakültesi Sosyal Hizmet Bölümü Ankara Üniversitesi Yaşlılık Çalışmaları Uygulama ve Araştırma Merkezi (YAŞAM) Müdürü</dc:title>
  <dc:creator>hp</dc:creator>
  <cp:lastModifiedBy>Hewlett-Packard Company</cp:lastModifiedBy>
  <cp:revision>30</cp:revision>
  <dcterms:created xsi:type="dcterms:W3CDTF">2017-10-29T13:53:01Z</dcterms:created>
  <dcterms:modified xsi:type="dcterms:W3CDTF">2017-11-10T11:20:34Z</dcterms:modified>
</cp:coreProperties>
</file>