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1172" r:id="rId5"/>
    <p:sldId id="1173" r:id="rId6"/>
    <p:sldId id="1174" r:id="rId7"/>
    <p:sldId id="1175" r:id="rId8"/>
    <p:sldId id="1176" r:id="rId9"/>
    <p:sldId id="1177" r:id="rId10"/>
    <p:sldId id="1178" r:id="rId11"/>
    <p:sldId id="1179" r:id="rId12"/>
    <p:sldId id="1180" r:id="rId13"/>
    <p:sldId id="1181" r:id="rId14"/>
    <p:sldId id="1182" r:id="rId15"/>
    <p:sldId id="1183" r:id="rId16"/>
    <p:sldId id="1184" r:id="rId17"/>
    <p:sldId id="1185" r:id="rId18"/>
    <p:sldId id="1186" r:id="rId19"/>
    <p:sldId id="1187" r:id="rId20"/>
    <p:sldId id="1188" r:id="rId21"/>
    <p:sldId id="1189" r:id="rId22"/>
    <p:sldId id="1190" r:id="rId23"/>
    <p:sldId id="1191" r:id="rId24"/>
    <p:sldId id="1192" r:id="rId25"/>
    <p:sldId id="1193" r:id="rId26"/>
    <p:sldId id="1194" r:id="rId27"/>
    <p:sldId id="1195" r:id="rId28"/>
    <p:sldId id="1196" r:id="rId29"/>
    <p:sldId id="1197" r:id="rId30"/>
  </p:sldIdLst>
  <p:sldSz cx="9144000" cy="6858000" type="screen4x3"/>
  <p:notesSz cx="9661525" cy="688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p beliz" initials="z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846"/>
    <a:srgbClr val="4F81BD"/>
    <a:srgbClr val="F75F5F"/>
    <a:srgbClr val="9BBBA7"/>
    <a:srgbClr val="842F1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9" autoAdjust="0"/>
    <p:restoredTop sz="92343" autoAdjust="0"/>
  </p:normalViewPr>
  <p:slideViewPr>
    <p:cSldViewPr>
      <p:cViewPr varScale="1">
        <p:scale>
          <a:sx n="68" d="100"/>
          <a:sy n="68" d="100"/>
        </p:scale>
        <p:origin x="-13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68" y="-120"/>
      </p:cViewPr>
      <p:guideLst>
        <p:guide orient="horz" pos="2168"/>
        <p:guide pos="30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icrosoft%20PowerPoint%20uygulamas&#305;nda%20grafik"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icrosoft%20PowerPoint%20uygulamas&#305;nda%20grafik"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icrosoft%20PowerPoint%20uygulamas&#305;nda%20grafik"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Doçentliğe başvuran aday sayısı</a:t>
            </a:r>
            <a:endParaRPr lang="en-US"/>
          </a:p>
        </c:rich>
      </c:tx>
      <c:layout/>
      <c:overlay val="0"/>
    </c:title>
    <c:autoTitleDeleted val="0"/>
    <c:plotArea>
      <c:layout/>
      <c:lineChart>
        <c:grouping val="stacked"/>
        <c:varyColors val="0"/>
        <c:ser>
          <c:idx val="0"/>
          <c:order val="0"/>
          <c:tx>
            <c:strRef>
              <c:f>Sayfa1!$B$1</c:f>
              <c:strCache>
                <c:ptCount val="1"/>
                <c:pt idx="0">
                  <c:v>Aday</c:v>
                </c:pt>
              </c:strCache>
            </c:strRef>
          </c:tx>
          <c:cat>
            <c:numRef>
              <c:f>Sayfa1!$A$2:$A$5</c:f>
              <c:numCache>
                <c:formatCode>General</c:formatCode>
                <c:ptCount val="4"/>
                <c:pt idx="0">
                  <c:v>2005</c:v>
                </c:pt>
                <c:pt idx="1">
                  <c:v>2006</c:v>
                </c:pt>
                <c:pt idx="2">
                  <c:v>2007</c:v>
                </c:pt>
                <c:pt idx="3">
                  <c:v>2008</c:v>
                </c:pt>
              </c:numCache>
            </c:numRef>
          </c:cat>
          <c:val>
            <c:numRef>
              <c:f>Sayfa1!$B$2:$B$5</c:f>
              <c:numCache>
                <c:formatCode>General</c:formatCode>
                <c:ptCount val="4"/>
                <c:pt idx="0">
                  <c:v>3154</c:v>
                </c:pt>
                <c:pt idx="1">
                  <c:v>2178</c:v>
                </c:pt>
                <c:pt idx="2">
                  <c:v>3499</c:v>
                </c:pt>
                <c:pt idx="3">
                  <c:v>3195</c:v>
                </c:pt>
              </c:numCache>
            </c:numRef>
          </c:val>
          <c:smooth val="0"/>
        </c:ser>
        <c:dLbls>
          <c:showLegendKey val="0"/>
          <c:showVal val="0"/>
          <c:showCatName val="0"/>
          <c:showSerName val="0"/>
          <c:showPercent val="0"/>
          <c:showBubbleSize val="0"/>
        </c:dLbls>
        <c:marker val="1"/>
        <c:smooth val="0"/>
        <c:axId val="186761600"/>
        <c:axId val="186763136"/>
      </c:lineChart>
      <c:catAx>
        <c:axId val="186761600"/>
        <c:scaling>
          <c:orientation val="minMax"/>
        </c:scaling>
        <c:delete val="0"/>
        <c:axPos val="b"/>
        <c:numFmt formatCode="General" sourceLinked="1"/>
        <c:majorTickMark val="out"/>
        <c:minorTickMark val="none"/>
        <c:tickLblPos val="nextTo"/>
        <c:crossAx val="186763136"/>
        <c:crosses val="autoZero"/>
        <c:auto val="1"/>
        <c:lblAlgn val="ctr"/>
        <c:lblOffset val="100"/>
        <c:noMultiLvlLbl val="0"/>
      </c:catAx>
      <c:valAx>
        <c:axId val="186763136"/>
        <c:scaling>
          <c:orientation val="minMax"/>
        </c:scaling>
        <c:delete val="0"/>
        <c:axPos val="l"/>
        <c:majorGridlines/>
        <c:numFmt formatCode="General" sourceLinked="1"/>
        <c:majorTickMark val="out"/>
        <c:minorTickMark val="none"/>
        <c:tickLblPos val="nextTo"/>
        <c:crossAx val="186761600"/>
        <c:crosses val="autoZero"/>
        <c:crossBetween val="between"/>
      </c:valAx>
    </c:plotArea>
    <c:legend>
      <c:legendPos val="r"/>
      <c:layout/>
      <c:overlay val="0"/>
    </c:legend>
    <c:plotVisOnly val="1"/>
    <c:dispBlanksAs val="zero"/>
    <c:showDLblsOverMax val="0"/>
  </c:chart>
  <c:spPr>
    <a:solidFill>
      <a:srgbClr val="C00000"/>
    </a:solidFill>
    <a:ln w="25400" cap="rnd" cmpd="sng" algn="ctr">
      <a:solidFill>
        <a:schemeClr val="lt1"/>
      </a:solidFill>
      <a:prstDash val="solid"/>
    </a:ln>
    <a:effectLst/>
  </c:spPr>
  <c:txPr>
    <a:bodyPr/>
    <a:lstStyle/>
    <a:p>
      <a:pPr>
        <a:defRPr sz="1800">
          <a:solidFill>
            <a:schemeClr val="lt1"/>
          </a:solidFill>
          <a:latin typeface="+mn-lt"/>
          <a:ea typeface="+mn-ea"/>
          <a:cs typeface="+mn-cs"/>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'[Microsoft PowerPoint uygulamasında grafik]Sayfa1'!$B$9</c:f>
              <c:strCache>
                <c:ptCount val="1"/>
                <c:pt idx="0">
                  <c:v>İncelenen dosya</c:v>
                </c:pt>
              </c:strCache>
            </c:strRef>
          </c:tx>
          <c:spPr>
            <a:ln>
              <a:solidFill>
                <a:schemeClr val="accent1"/>
              </a:solidFill>
            </a:ln>
          </c:spPr>
          <c:marker>
            <c:spPr>
              <a:solidFill>
                <a:srgbClr val="C00000"/>
              </a:solidFill>
              <a:ln>
                <a:solidFill>
                  <a:schemeClr val="accent1"/>
                </a:solidFill>
              </a:ln>
            </c:spPr>
          </c:marker>
          <c:cat>
            <c:numRef>
              <c:f>'[Microsoft PowerPoint uygulamasında grafik]Sayfa1'!$A$10:$A$13</c:f>
              <c:numCache>
                <c:formatCode>General</c:formatCode>
                <c:ptCount val="4"/>
                <c:pt idx="0">
                  <c:v>2005</c:v>
                </c:pt>
                <c:pt idx="1">
                  <c:v>2006</c:v>
                </c:pt>
                <c:pt idx="2">
                  <c:v>2007</c:v>
                </c:pt>
                <c:pt idx="3">
                  <c:v>2008</c:v>
                </c:pt>
              </c:numCache>
            </c:numRef>
          </c:cat>
          <c:val>
            <c:numRef>
              <c:f>'[Microsoft PowerPoint uygulamasında grafik]Sayfa1'!$B$10:$B$13</c:f>
              <c:numCache>
                <c:formatCode>General</c:formatCode>
                <c:ptCount val="4"/>
                <c:pt idx="0">
                  <c:v>120</c:v>
                </c:pt>
                <c:pt idx="1">
                  <c:v>83</c:v>
                </c:pt>
                <c:pt idx="2">
                  <c:v>135</c:v>
                </c:pt>
                <c:pt idx="3">
                  <c:v>140</c:v>
                </c:pt>
              </c:numCache>
            </c:numRef>
          </c:val>
          <c:smooth val="0"/>
        </c:ser>
        <c:dLbls>
          <c:showLegendKey val="0"/>
          <c:showVal val="0"/>
          <c:showCatName val="0"/>
          <c:showSerName val="0"/>
          <c:showPercent val="0"/>
          <c:showBubbleSize val="0"/>
        </c:dLbls>
        <c:marker val="1"/>
        <c:smooth val="0"/>
        <c:axId val="187778560"/>
        <c:axId val="187780480"/>
      </c:lineChart>
      <c:catAx>
        <c:axId val="187778560"/>
        <c:scaling>
          <c:orientation val="minMax"/>
        </c:scaling>
        <c:delete val="0"/>
        <c:axPos val="b"/>
        <c:numFmt formatCode="General" sourceLinked="1"/>
        <c:majorTickMark val="out"/>
        <c:minorTickMark val="none"/>
        <c:tickLblPos val="nextTo"/>
        <c:crossAx val="187780480"/>
        <c:crosses val="autoZero"/>
        <c:auto val="1"/>
        <c:lblAlgn val="ctr"/>
        <c:lblOffset val="100"/>
        <c:noMultiLvlLbl val="0"/>
      </c:catAx>
      <c:valAx>
        <c:axId val="187780480"/>
        <c:scaling>
          <c:orientation val="minMax"/>
        </c:scaling>
        <c:delete val="0"/>
        <c:axPos val="l"/>
        <c:majorGridlines/>
        <c:numFmt formatCode="General" sourceLinked="1"/>
        <c:majorTickMark val="out"/>
        <c:minorTickMark val="none"/>
        <c:tickLblPos val="nextTo"/>
        <c:crossAx val="187778560"/>
        <c:crosses val="autoZero"/>
        <c:crossBetween val="between"/>
      </c:valAx>
    </c:plotArea>
    <c:legend>
      <c:legendPos val="r"/>
      <c:layout/>
      <c:overlay val="0"/>
    </c:legend>
    <c:plotVisOnly val="1"/>
    <c:dispBlanksAs val="zero"/>
    <c:showDLblsOverMax val="0"/>
  </c:chart>
  <c:spPr>
    <a:solidFill>
      <a:schemeClr val="accent1"/>
    </a:solidFill>
    <a:ln w="25400" cap="rnd" cmpd="sng" algn="ctr">
      <a:solidFill>
        <a:schemeClr val="lt1"/>
      </a:solidFill>
      <a:prstDash val="solid"/>
    </a:ln>
    <a:effectLst/>
  </c:spPr>
  <c:txPr>
    <a:bodyPr/>
    <a:lstStyle/>
    <a:p>
      <a:pPr>
        <a:defRPr sz="1600">
          <a:solidFill>
            <a:schemeClr val="tx1"/>
          </a:solidFill>
          <a:latin typeface="+mn-lt"/>
          <a:ea typeface="+mn-ea"/>
          <a:cs typeface="+mn-cs"/>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'[Microsoft PowerPoint uygulamasında grafik]Sayfa1'!$B$16</c:f>
              <c:strCache>
                <c:ptCount val="1"/>
                <c:pt idx="0">
                  <c:v>iade edilen</c:v>
                </c:pt>
              </c:strCache>
            </c:strRef>
          </c:tx>
          <c:marker>
            <c:spPr>
              <a:solidFill>
                <a:srgbClr val="C00000"/>
              </a:solidFill>
            </c:spPr>
          </c:marker>
          <c:cat>
            <c:numRef>
              <c:f>'[Microsoft PowerPoint uygulamasında grafik]Sayfa1'!$A$17:$A$20</c:f>
              <c:numCache>
                <c:formatCode>General</c:formatCode>
                <c:ptCount val="4"/>
                <c:pt idx="0">
                  <c:v>2005</c:v>
                </c:pt>
                <c:pt idx="1">
                  <c:v>2006</c:v>
                </c:pt>
                <c:pt idx="2">
                  <c:v>2007</c:v>
                </c:pt>
                <c:pt idx="3">
                  <c:v>2008</c:v>
                </c:pt>
              </c:numCache>
            </c:numRef>
          </c:cat>
          <c:val>
            <c:numRef>
              <c:f>'[Microsoft PowerPoint uygulamasında grafik]Sayfa1'!$B$17:$B$20</c:f>
              <c:numCache>
                <c:formatCode>General</c:formatCode>
                <c:ptCount val="4"/>
                <c:pt idx="0">
                  <c:v>92</c:v>
                </c:pt>
                <c:pt idx="1">
                  <c:v>53</c:v>
                </c:pt>
                <c:pt idx="2">
                  <c:v>97</c:v>
                </c:pt>
                <c:pt idx="3">
                  <c:v>111</c:v>
                </c:pt>
              </c:numCache>
            </c:numRef>
          </c:val>
          <c:smooth val="0"/>
        </c:ser>
        <c:dLbls>
          <c:showLegendKey val="0"/>
          <c:showVal val="0"/>
          <c:showCatName val="0"/>
          <c:showSerName val="0"/>
          <c:showPercent val="0"/>
          <c:showBubbleSize val="0"/>
        </c:dLbls>
        <c:marker val="1"/>
        <c:smooth val="0"/>
        <c:axId val="187804672"/>
        <c:axId val="187806848"/>
      </c:lineChart>
      <c:catAx>
        <c:axId val="187804672"/>
        <c:scaling>
          <c:orientation val="minMax"/>
        </c:scaling>
        <c:delete val="0"/>
        <c:axPos val="b"/>
        <c:numFmt formatCode="General" sourceLinked="1"/>
        <c:majorTickMark val="out"/>
        <c:minorTickMark val="none"/>
        <c:tickLblPos val="nextTo"/>
        <c:crossAx val="187806848"/>
        <c:crosses val="autoZero"/>
        <c:auto val="1"/>
        <c:lblAlgn val="ctr"/>
        <c:lblOffset val="100"/>
        <c:noMultiLvlLbl val="0"/>
      </c:catAx>
      <c:valAx>
        <c:axId val="187806848"/>
        <c:scaling>
          <c:orientation val="minMax"/>
        </c:scaling>
        <c:delete val="0"/>
        <c:axPos val="l"/>
        <c:majorGridlines/>
        <c:numFmt formatCode="General" sourceLinked="1"/>
        <c:majorTickMark val="out"/>
        <c:minorTickMark val="none"/>
        <c:tickLblPos val="nextTo"/>
        <c:crossAx val="187804672"/>
        <c:crosses val="autoZero"/>
        <c:crossBetween val="between"/>
      </c:valAx>
    </c:plotArea>
    <c:legend>
      <c:legendPos val="r"/>
      <c:layout/>
      <c:overlay val="0"/>
    </c:legend>
    <c:plotVisOnly val="1"/>
    <c:dispBlanksAs val="zero"/>
    <c:showDLblsOverMax val="0"/>
  </c:chart>
  <c:spPr>
    <a:solidFill>
      <a:schemeClr val="accent1"/>
    </a:solidFill>
    <a:ln w="19050" cap="rnd" cmpd="sng" algn="ctr">
      <a:solidFill>
        <a:schemeClr val="accent5">
          <a:shade val="50000"/>
        </a:schemeClr>
      </a:solidFill>
      <a:prstDash val="solid"/>
    </a:ln>
    <a:effectLst/>
  </c:spPr>
  <c:txPr>
    <a:bodyPr/>
    <a:lstStyle/>
    <a:p>
      <a:pPr>
        <a:defRPr sz="1800">
          <a:solidFill>
            <a:schemeClr val="lt1"/>
          </a:solidFill>
          <a:latin typeface="+mn-lt"/>
          <a:ea typeface="+mn-ea"/>
          <a:cs typeface="+mn-cs"/>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'[Microsoft PowerPoint uygulamasında grafik]Sayfa1'!$B$22</c:f>
              <c:strCache>
                <c:ptCount val="1"/>
                <c:pt idx="0">
                  <c:v>ceza alan</c:v>
                </c:pt>
              </c:strCache>
            </c:strRef>
          </c:tx>
          <c:cat>
            <c:numRef>
              <c:f>'[Microsoft PowerPoint uygulamasında grafik]Sayfa1'!$A$23:$A$26</c:f>
              <c:numCache>
                <c:formatCode>General</c:formatCode>
                <c:ptCount val="4"/>
                <c:pt idx="0">
                  <c:v>2005</c:v>
                </c:pt>
                <c:pt idx="1">
                  <c:v>2006</c:v>
                </c:pt>
                <c:pt idx="2">
                  <c:v>2007</c:v>
                </c:pt>
                <c:pt idx="3">
                  <c:v>2008</c:v>
                </c:pt>
              </c:numCache>
            </c:numRef>
          </c:cat>
          <c:val>
            <c:numRef>
              <c:f>'[Microsoft PowerPoint uygulamasında grafik]Sayfa1'!$B$23:$B$26</c:f>
              <c:numCache>
                <c:formatCode>General</c:formatCode>
                <c:ptCount val="4"/>
                <c:pt idx="0">
                  <c:v>28</c:v>
                </c:pt>
                <c:pt idx="1">
                  <c:v>30</c:v>
                </c:pt>
                <c:pt idx="2">
                  <c:v>38</c:v>
                </c:pt>
                <c:pt idx="3">
                  <c:v>28</c:v>
                </c:pt>
              </c:numCache>
            </c:numRef>
          </c:val>
          <c:smooth val="0"/>
        </c:ser>
        <c:dLbls>
          <c:showLegendKey val="0"/>
          <c:showVal val="0"/>
          <c:showCatName val="0"/>
          <c:showSerName val="0"/>
          <c:showPercent val="0"/>
          <c:showBubbleSize val="0"/>
        </c:dLbls>
        <c:marker val="1"/>
        <c:smooth val="0"/>
        <c:axId val="188089472"/>
        <c:axId val="188091008"/>
      </c:lineChart>
      <c:catAx>
        <c:axId val="188089472"/>
        <c:scaling>
          <c:orientation val="minMax"/>
        </c:scaling>
        <c:delete val="0"/>
        <c:axPos val="b"/>
        <c:numFmt formatCode="General" sourceLinked="1"/>
        <c:majorTickMark val="out"/>
        <c:minorTickMark val="none"/>
        <c:tickLblPos val="nextTo"/>
        <c:crossAx val="188091008"/>
        <c:crosses val="autoZero"/>
        <c:auto val="1"/>
        <c:lblAlgn val="ctr"/>
        <c:lblOffset val="100"/>
        <c:noMultiLvlLbl val="0"/>
      </c:catAx>
      <c:valAx>
        <c:axId val="188091008"/>
        <c:scaling>
          <c:orientation val="minMax"/>
        </c:scaling>
        <c:delete val="0"/>
        <c:axPos val="l"/>
        <c:majorGridlines/>
        <c:numFmt formatCode="General" sourceLinked="1"/>
        <c:majorTickMark val="out"/>
        <c:minorTickMark val="none"/>
        <c:tickLblPos val="nextTo"/>
        <c:crossAx val="188089472"/>
        <c:crosses val="autoZero"/>
        <c:crossBetween val="between"/>
      </c:valAx>
    </c:plotArea>
    <c:legend>
      <c:legendPos val="r"/>
      <c:layout/>
      <c:overlay val="0"/>
    </c:legend>
    <c:plotVisOnly val="1"/>
    <c:dispBlanksAs val="zero"/>
    <c:showDLblsOverMax val="0"/>
  </c:chart>
  <c:spPr>
    <a:solidFill>
      <a:srgbClr val="C00000"/>
    </a:solidFill>
    <a:ln w="12700" cap="rnd" cmpd="sng" algn="ctr">
      <a:solidFill>
        <a:schemeClr val="accent2"/>
      </a:solidFill>
      <a:prstDash val="solid"/>
    </a:ln>
    <a:effectLst>
      <a:outerShdw blurRad="38100" dist="25400" dir="5400000" rotWithShape="0">
        <a:srgbClr val="000000">
          <a:alpha val="35000"/>
        </a:srgbClr>
      </a:outerShdw>
    </a:effectLst>
  </c:spPr>
  <c:txPr>
    <a:bodyPr/>
    <a:lstStyle/>
    <a:p>
      <a:pPr>
        <a:defRPr sz="1800">
          <a:solidFill>
            <a:schemeClr val="lt1"/>
          </a:solidFill>
          <a:latin typeface="+mn-lt"/>
          <a:ea typeface="+mn-ea"/>
          <a:cs typeface="+mn-cs"/>
        </a:defRPr>
      </a:pPr>
      <a:endParaRPr lang="tr-TR"/>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65452-C832-4945-9BC2-5D9BB11F12A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CDDA042E-69FD-4F97-B230-6213717B8A0E}">
      <dgm:prSet phldrT="[Metin]" custT="1">
        <dgm:style>
          <a:lnRef idx="3">
            <a:schemeClr val="lt1"/>
          </a:lnRef>
          <a:fillRef idx="1">
            <a:schemeClr val="accent1"/>
          </a:fillRef>
          <a:effectRef idx="1">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dirty="0" smtClean="0"/>
            <a:t>Giriş</a:t>
          </a:r>
          <a:endParaRPr lang="tr-TR" sz="2800" dirty="0"/>
        </a:p>
      </dgm:t>
    </dgm:pt>
    <dgm:pt modelId="{1AA26ADC-1699-4391-84D9-E58A133CB1B8}" type="parTrans" cxnId="{B5FE6A85-08A8-4C3B-A6EE-78742ED1F576}">
      <dgm:prSet/>
      <dgm:spPr/>
      <dgm:t>
        <a:bodyPr/>
        <a:lstStyle/>
        <a:p>
          <a:endParaRPr lang="tr-TR" sz="2800"/>
        </a:p>
      </dgm:t>
    </dgm:pt>
    <dgm:pt modelId="{1E031A3A-4233-4FDB-BE07-A568984AE416}" type="sibTrans" cxnId="{B5FE6A85-08A8-4C3B-A6EE-78742ED1F576}">
      <dgm:prSet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sz="2800"/>
        </a:p>
      </dgm:t>
    </dgm:pt>
    <dgm:pt modelId="{721F031B-F90D-4A9E-A3B5-C0F1642014CA}">
      <dgm:prSet phldrT="[Metin]" custT="1">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dirty="0" smtClean="0"/>
            <a:t>İlke ve değerler / Etik ihlaller</a:t>
          </a:r>
        </a:p>
      </dgm:t>
    </dgm:pt>
    <dgm:pt modelId="{C46AEC3A-6B0A-4E77-BC4A-C3C9DDD1AB65}" type="parTrans" cxnId="{883306CE-F5B0-4066-B6F8-03C9F0EF56DF}">
      <dgm:prSet/>
      <dgm:spPr/>
      <dgm:t>
        <a:bodyPr/>
        <a:lstStyle/>
        <a:p>
          <a:endParaRPr lang="tr-TR" sz="2800"/>
        </a:p>
      </dgm:t>
    </dgm:pt>
    <dgm:pt modelId="{FEA7318C-4A7D-4618-9C50-B567CD5A2C99}" type="sibTrans" cxnId="{883306CE-F5B0-4066-B6F8-03C9F0EF56DF}">
      <dgm:prSet custT="1">
        <dgm:style>
          <a:lnRef idx="3">
            <a:schemeClr val="lt1"/>
          </a:lnRef>
          <a:fillRef idx="1">
            <a:schemeClr val="accent5"/>
          </a:fillRef>
          <a:effectRef idx="1">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sz="2800"/>
        </a:p>
      </dgm:t>
    </dgm:pt>
    <dgm:pt modelId="{7C9F9EE2-AC2B-49C6-A45D-78E80F840740}">
      <dgm:prSet phldrT="[Metin]" custT="1">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dirty="0" smtClean="0"/>
            <a:t>İlgili kurumlar, meslekler ve sorumlulukları</a:t>
          </a:r>
        </a:p>
      </dgm:t>
    </dgm:pt>
    <dgm:pt modelId="{7577EE69-A648-4EA3-A47A-62A72BC3F078}" type="parTrans" cxnId="{F575D25A-3557-4E77-835C-62FA32598D73}">
      <dgm:prSet/>
      <dgm:spPr/>
      <dgm:t>
        <a:bodyPr/>
        <a:lstStyle/>
        <a:p>
          <a:endParaRPr lang="tr-TR" sz="2800"/>
        </a:p>
      </dgm:t>
    </dgm:pt>
    <dgm:pt modelId="{B699D9B2-CB87-431E-A441-CD83000D7B83}" type="sibTrans" cxnId="{F575D25A-3557-4E77-835C-62FA32598D73}">
      <dgm:prSet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sz="2800"/>
        </a:p>
      </dgm:t>
    </dgm:pt>
    <dgm:pt modelId="{4290D7DE-1C77-4CCD-9A3C-A2D254D2DBC6}">
      <dgm:prSet phldrT="[Metin]" custT="1">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dirty="0" smtClean="0"/>
            <a:t>İdari ve hukuki yaptırımlar</a:t>
          </a:r>
          <a:endParaRPr lang="tr-TR" sz="2800" dirty="0"/>
        </a:p>
      </dgm:t>
    </dgm:pt>
    <dgm:pt modelId="{723C426D-B04B-4E3D-B475-C126B49C5E10}" type="parTrans" cxnId="{293A58FA-4FE8-46AD-82F5-ED02EACEE18E}">
      <dgm:prSet/>
      <dgm:spPr/>
      <dgm:t>
        <a:bodyPr/>
        <a:lstStyle/>
        <a:p>
          <a:endParaRPr lang="tr-TR" sz="2800"/>
        </a:p>
      </dgm:t>
    </dgm:pt>
    <dgm:pt modelId="{B0BBD19F-AA79-45B6-9E8B-625EE9313CF5}" type="sibTrans" cxnId="{293A58FA-4FE8-46AD-82F5-ED02EACEE18E}">
      <dgm:prSet custT="1">
        <dgm:style>
          <a:lnRef idx="3">
            <a:schemeClr val="lt1"/>
          </a:lnRef>
          <a:fillRef idx="1">
            <a:schemeClr val="accent5"/>
          </a:fillRef>
          <a:effectRef idx="1">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sz="2800"/>
        </a:p>
      </dgm:t>
    </dgm:pt>
    <dgm:pt modelId="{12DB5D15-76EF-434C-A66D-F99430696B8C}">
      <dgm:prSet phldrT="[Metin]" custT="1">
        <dgm:style>
          <a:lnRef idx="0">
            <a:schemeClr val="accent2"/>
          </a:lnRef>
          <a:fillRef idx="3">
            <a:schemeClr val="accent2"/>
          </a:fillRef>
          <a:effectRef idx="3">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t>
        <a:bodyPr/>
        <a:lstStyle/>
        <a:p>
          <a:r>
            <a:rPr lang="tr-TR" sz="2800" dirty="0" smtClean="0"/>
            <a:t>Öneriler</a:t>
          </a:r>
          <a:endParaRPr lang="tr-TR" sz="2800" dirty="0"/>
        </a:p>
      </dgm:t>
    </dgm:pt>
    <dgm:pt modelId="{44402959-F18B-411E-A0D2-D6DCB74DD773}" type="parTrans" cxnId="{2799C486-C133-4D9D-B97A-9F157BC65392}">
      <dgm:prSet/>
      <dgm:spPr/>
      <dgm:t>
        <a:bodyPr/>
        <a:lstStyle/>
        <a:p>
          <a:endParaRPr lang="tr-TR" sz="2800"/>
        </a:p>
      </dgm:t>
    </dgm:pt>
    <dgm:pt modelId="{19DC77BE-DA1B-4035-9CFA-7293D6E9EDAF}" type="sibTrans" cxnId="{2799C486-C133-4D9D-B97A-9F157BC65392}">
      <dgm:prSet/>
      <dgm:spPr/>
      <dgm:t>
        <a:bodyPr/>
        <a:lstStyle/>
        <a:p>
          <a:endParaRPr lang="tr-TR" sz="2800"/>
        </a:p>
      </dgm:t>
    </dgm:pt>
    <dgm:pt modelId="{E1CA6F52-6D29-4590-9F68-26F6E74E5A67}">
      <dgm:prSet phldrT="[Metin]"/>
      <dgm:spPr/>
      <dgm:t>
        <a:bodyPr/>
        <a:lstStyle/>
        <a:p>
          <a:endParaRPr lang="tr-TR" sz="2800" dirty="0"/>
        </a:p>
      </dgm:t>
    </dgm:pt>
    <dgm:pt modelId="{381D9678-727F-42F1-8BDD-F71045A342EF}" type="parTrans" cxnId="{C2F6E6DC-757E-42E4-AA95-82E7184731E4}">
      <dgm:prSet/>
      <dgm:spPr/>
      <dgm:t>
        <a:bodyPr/>
        <a:lstStyle/>
        <a:p>
          <a:endParaRPr lang="tr-TR" sz="2800"/>
        </a:p>
      </dgm:t>
    </dgm:pt>
    <dgm:pt modelId="{D0AFDFE7-9AD2-4958-9300-3454E59AC9CA}" type="sibTrans" cxnId="{C2F6E6DC-757E-42E4-AA95-82E7184731E4}">
      <dgm:prSet/>
      <dgm:spPr/>
      <dgm:t>
        <a:bodyPr/>
        <a:lstStyle/>
        <a:p>
          <a:endParaRPr lang="tr-TR" sz="2800"/>
        </a:p>
      </dgm:t>
    </dgm:pt>
    <dgm:pt modelId="{FAB0A208-6AA0-4FB4-B84A-53D0492F7878}" type="pres">
      <dgm:prSet presAssocID="{B0965452-C832-4945-9BC2-5D9BB11F12A8}" presName="outerComposite" presStyleCnt="0">
        <dgm:presLayoutVars>
          <dgm:chMax val="5"/>
          <dgm:dir/>
          <dgm:resizeHandles val="exact"/>
        </dgm:presLayoutVars>
      </dgm:prSet>
      <dgm:spPr/>
      <dgm:t>
        <a:bodyPr/>
        <a:lstStyle/>
        <a:p>
          <a:endParaRPr lang="tr-TR"/>
        </a:p>
      </dgm:t>
    </dgm:pt>
    <dgm:pt modelId="{72EA0E82-1EC4-44E3-A120-709940E6AAC4}" type="pres">
      <dgm:prSet presAssocID="{B0965452-C832-4945-9BC2-5D9BB11F12A8}" presName="dummyMaxCanvas" presStyleCnt="0">
        <dgm:presLayoutVars/>
      </dgm:prSet>
      <dgm:spPr/>
    </dgm:pt>
    <dgm:pt modelId="{920A9CBB-9FE3-4C51-B76D-FD571141ECAF}" type="pres">
      <dgm:prSet presAssocID="{B0965452-C832-4945-9BC2-5D9BB11F12A8}" presName="FiveNodes_1" presStyleLbl="node1" presStyleIdx="0" presStyleCnt="5">
        <dgm:presLayoutVars>
          <dgm:bulletEnabled val="1"/>
        </dgm:presLayoutVars>
      </dgm:prSet>
      <dgm:spPr/>
      <dgm:t>
        <a:bodyPr/>
        <a:lstStyle/>
        <a:p>
          <a:endParaRPr lang="tr-TR"/>
        </a:p>
      </dgm:t>
    </dgm:pt>
    <dgm:pt modelId="{3C58E26C-AC0C-4171-8C3D-FEECF660A377}" type="pres">
      <dgm:prSet presAssocID="{B0965452-C832-4945-9BC2-5D9BB11F12A8}" presName="FiveNodes_2" presStyleLbl="node1" presStyleIdx="1" presStyleCnt="5" custScaleX="105820">
        <dgm:presLayoutVars>
          <dgm:bulletEnabled val="1"/>
        </dgm:presLayoutVars>
      </dgm:prSet>
      <dgm:spPr/>
      <dgm:t>
        <a:bodyPr/>
        <a:lstStyle/>
        <a:p>
          <a:endParaRPr lang="tr-TR"/>
        </a:p>
      </dgm:t>
    </dgm:pt>
    <dgm:pt modelId="{591CC1B9-6362-4DF7-95F2-C7285152F29D}" type="pres">
      <dgm:prSet presAssocID="{B0965452-C832-4945-9BC2-5D9BB11F12A8}" presName="FiveNodes_3" presStyleLbl="node1" presStyleIdx="2" presStyleCnt="5">
        <dgm:presLayoutVars>
          <dgm:bulletEnabled val="1"/>
        </dgm:presLayoutVars>
      </dgm:prSet>
      <dgm:spPr/>
      <dgm:t>
        <a:bodyPr/>
        <a:lstStyle/>
        <a:p>
          <a:endParaRPr lang="tr-TR"/>
        </a:p>
      </dgm:t>
    </dgm:pt>
    <dgm:pt modelId="{F86293E3-720E-4EF3-A64E-06C45B8B3DCA}" type="pres">
      <dgm:prSet presAssocID="{B0965452-C832-4945-9BC2-5D9BB11F12A8}" presName="FiveNodes_4" presStyleLbl="node1" presStyleIdx="3" presStyleCnt="5">
        <dgm:presLayoutVars>
          <dgm:bulletEnabled val="1"/>
        </dgm:presLayoutVars>
      </dgm:prSet>
      <dgm:spPr/>
      <dgm:t>
        <a:bodyPr/>
        <a:lstStyle/>
        <a:p>
          <a:endParaRPr lang="tr-TR"/>
        </a:p>
      </dgm:t>
    </dgm:pt>
    <dgm:pt modelId="{3605B706-266F-4A50-BD95-FE7E7CF3B600}" type="pres">
      <dgm:prSet presAssocID="{B0965452-C832-4945-9BC2-5D9BB11F12A8}" presName="FiveNodes_5" presStyleLbl="node1" presStyleIdx="4" presStyleCnt="5" custLinFactNeighborX="-2591" custLinFactNeighborY="-1697">
        <dgm:presLayoutVars>
          <dgm:bulletEnabled val="1"/>
        </dgm:presLayoutVars>
      </dgm:prSet>
      <dgm:spPr/>
      <dgm:t>
        <a:bodyPr/>
        <a:lstStyle/>
        <a:p>
          <a:endParaRPr lang="tr-TR"/>
        </a:p>
      </dgm:t>
    </dgm:pt>
    <dgm:pt modelId="{81419BDE-A38A-4067-92A3-F300C2B8108D}" type="pres">
      <dgm:prSet presAssocID="{B0965452-C832-4945-9BC2-5D9BB11F12A8}" presName="FiveConn_1-2" presStyleLbl="fgAccFollowNode1" presStyleIdx="0" presStyleCnt="4">
        <dgm:presLayoutVars>
          <dgm:bulletEnabled val="1"/>
        </dgm:presLayoutVars>
      </dgm:prSet>
      <dgm:spPr/>
      <dgm:t>
        <a:bodyPr/>
        <a:lstStyle/>
        <a:p>
          <a:endParaRPr lang="tr-TR"/>
        </a:p>
      </dgm:t>
    </dgm:pt>
    <dgm:pt modelId="{EB1C73FA-19D4-4A2C-9803-EC7931291F95}" type="pres">
      <dgm:prSet presAssocID="{B0965452-C832-4945-9BC2-5D9BB11F12A8}" presName="FiveConn_2-3" presStyleLbl="fgAccFollowNode1" presStyleIdx="1" presStyleCnt="4">
        <dgm:presLayoutVars>
          <dgm:bulletEnabled val="1"/>
        </dgm:presLayoutVars>
      </dgm:prSet>
      <dgm:spPr/>
      <dgm:t>
        <a:bodyPr/>
        <a:lstStyle/>
        <a:p>
          <a:endParaRPr lang="tr-TR"/>
        </a:p>
      </dgm:t>
    </dgm:pt>
    <dgm:pt modelId="{84BF9D6A-A6F6-4B66-80AB-F6B8B6AD3EFC}" type="pres">
      <dgm:prSet presAssocID="{B0965452-C832-4945-9BC2-5D9BB11F12A8}" presName="FiveConn_3-4" presStyleLbl="fgAccFollowNode1" presStyleIdx="2" presStyleCnt="4">
        <dgm:presLayoutVars>
          <dgm:bulletEnabled val="1"/>
        </dgm:presLayoutVars>
      </dgm:prSet>
      <dgm:spPr/>
      <dgm:t>
        <a:bodyPr/>
        <a:lstStyle/>
        <a:p>
          <a:endParaRPr lang="tr-TR"/>
        </a:p>
      </dgm:t>
    </dgm:pt>
    <dgm:pt modelId="{8989FF28-4B94-4AA6-9155-DDA230313D17}" type="pres">
      <dgm:prSet presAssocID="{B0965452-C832-4945-9BC2-5D9BB11F12A8}" presName="FiveConn_4-5" presStyleLbl="fgAccFollowNode1" presStyleIdx="3" presStyleCnt="4">
        <dgm:presLayoutVars>
          <dgm:bulletEnabled val="1"/>
        </dgm:presLayoutVars>
      </dgm:prSet>
      <dgm:spPr/>
      <dgm:t>
        <a:bodyPr/>
        <a:lstStyle/>
        <a:p>
          <a:endParaRPr lang="tr-TR"/>
        </a:p>
      </dgm:t>
    </dgm:pt>
    <dgm:pt modelId="{D6F428A4-C9C7-40D5-A1EA-089F32A0A41D}" type="pres">
      <dgm:prSet presAssocID="{B0965452-C832-4945-9BC2-5D9BB11F12A8}" presName="FiveNodes_1_text" presStyleLbl="node1" presStyleIdx="4" presStyleCnt="5">
        <dgm:presLayoutVars>
          <dgm:bulletEnabled val="1"/>
        </dgm:presLayoutVars>
      </dgm:prSet>
      <dgm:spPr/>
      <dgm:t>
        <a:bodyPr/>
        <a:lstStyle/>
        <a:p>
          <a:endParaRPr lang="tr-TR"/>
        </a:p>
      </dgm:t>
    </dgm:pt>
    <dgm:pt modelId="{79FDE7B6-F9B0-4103-9168-4057F0522850}" type="pres">
      <dgm:prSet presAssocID="{B0965452-C832-4945-9BC2-5D9BB11F12A8}" presName="FiveNodes_2_text" presStyleLbl="node1" presStyleIdx="4" presStyleCnt="5">
        <dgm:presLayoutVars>
          <dgm:bulletEnabled val="1"/>
        </dgm:presLayoutVars>
      </dgm:prSet>
      <dgm:spPr/>
      <dgm:t>
        <a:bodyPr/>
        <a:lstStyle/>
        <a:p>
          <a:endParaRPr lang="tr-TR"/>
        </a:p>
      </dgm:t>
    </dgm:pt>
    <dgm:pt modelId="{E393FFDB-1DE8-4E75-A3A0-269C62776D69}" type="pres">
      <dgm:prSet presAssocID="{B0965452-C832-4945-9BC2-5D9BB11F12A8}" presName="FiveNodes_3_text" presStyleLbl="node1" presStyleIdx="4" presStyleCnt="5">
        <dgm:presLayoutVars>
          <dgm:bulletEnabled val="1"/>
        </dgm:presLayoutVars>
      </dgm:prSet>
      <dgm:spPr/>
      <dgm:t>
        <a:bodyPr/>
        <a:lstStyle/>
        <a:p>
          <a:endParaRPr lang="tr-TR"/>
        </a:p>
      </dgm:t>
    </dgm:pt>
    <dgm:pt modelId="{3E422022-FEFC-4FEB-94F5-45D91781963E}" type="pres">
      <dgm:prSet presAssocID="{B0965452-C832-4945-9BC2-5D9BB11F12A8}" presName="FiveNodes_4_text" presStyleLbl="node1" presStyleIdx="4" presStyleCnt="5">
        <dgm:presLayoutVars>
          <dgm:bulletEnabled val="1"/>
        </dgm:presLayoutVars>
      </dgm:prSet>
      <dgm:spPr/>
      <dgm:t>
        <a:bodyPr/>
        <a:lstStyle/>
        <a:p>
          <a:endParaRPr lang="tr-TR"/>
        </a:p>
      </dgm:t>
    </dgm:pt>
    <dgm:pt modelId="{02802159-29C5-44D6-A2E7-05EAA4B5346F}" type="pres">
      <dgm:prSet presAssocID="{B0965452-C832-4945-9BC2-5D9BB11F12A8}" presName="FiveNodes_5_text" presStyleLbl="node1" presStyleIdx="4" presStyleCnt="5">
        <dgm:presLayoutVars>
          <dgm:bulletEnabled val="1"/>
        </dgm:presLayoutVars>
      </dgm:prSet>
      <dgm:spPr/>
      <dgm:t>
        <a:bodyPr/>
        <a:lstStyle/>
        <a:p>
          <a:endParaRPr lang="tr-TR"/>
        </a:p>
      </dgm:t>
    </dgm:pt>
  </dgm:ptLst>
  <dgm:cxnLst>
    <dgm:cxn modelId="{D3C62356-BA67-4789-B3E4-B2F948C59600}" type="presOf" srcId="{B0965452-C832-4945-9BC2-5D9BB11F12A8}" destId="{FAB0A208-6AA0-4FB4-B84A-53D0492F7878}" srcOrd="0" destOrd="0" presId="urn:microsoft.com/office/officeart/2005/8/layout/vProcess5"/>
    <dgm:cxn modelId="{E77B980B-98C5-4D4F-9903-80D888B1BD7F}" type="presOf" srcId="{7C9F9EE2-AC2B-49C6-A45D-78E80F840740}" destId="{E393FFDB-1DE8-4E75-A3A0-269C62776D69}" srcOrd="1" destOrd="0" presId="urn:microsoft.com/office/officeart/2005/8/layout/vProcess5"/>
    <dgm:cxn modelId="{7FBAABC3-5EA2-47EA-9F07-B3089B32FAA9}" type="presOf" srcId="{FEA7318C-4A7D-4618-9C50-B567CD5A2C99}" destId="{EB1C73FA-19D4-4A2C-9803-EC7931291F95}" srcOrd="0" destOrd="0" presId="urn:microsoft.com/office/officeart/2005/8/layout/vProcess5"/>
    <dgm:cxn modelId="{B5FE6A85-08A8-4C3B-A6EE-78742ED1F576}" srcId="{B0965452-C832-4945-9BC2-5D9BB11F12A8}" destId="{CDDA042E-69FD-4F97-B230-6213717B8A0E}" srcOrd="0" destOrd="0" parTransId="{1AA26ADC-1699-4391-84D9-E58A133CB1B8}" sibTransId="{1E031A3A-4233-4FDB-BE07-A568984AE416}"/>
    <dgm:cxn modelId="{4726F1F1-571F-4178-9D21-1796DEABED24}" type="presOf" srcId="{12DB5D15-76EF-434C-A66D-F99430696B8C}" destId="{3605B706-266F-4A50-BD95-FE7E7CF3B600}" srcOrd="0" destOrd="0" presId="urn:microsoft.com/office/officeart/2005/8/layout/vProcess5"/>
    <dgm:cxn modelId="{883306CE-F5B0-4066-B6F8-03C9F0EF56DF}" srcId="{B0965452-C832-4945-9BC2-5D9BB11F12A8}" destId="{721F031B-F90D-4A9E-A3B5-C0F1642014CA}" srcOrd="1" destOrd="0" parTransId="{C46AEC3A-6B0A-4E77-BC4A-C3C9DDD1AB65}" sibTransId="{FEA7318C-4A7D-4618-9C50-B567CD5A2C99}"/>
    <dgm:cxn modelId="{1371C18D-34C1-4E64-B03C-13A325B016D5}" type="presOf" srcId="{CDDA042E-69FD-4F97-B230-6213717B8A0E}" destId="{D6F428A4-C9C7-40D5-A1EA-089F32A0A41D}" srcOrd="1" destOrd="0" presId="urn:microsoft.com/office/officeart/2005/8/layout/vProcess5"/>
    <dgm:cxn modelId="{905D2D4C-15BF-49A1-A37B-EC0987D84F88}" type="presOf" srcId="{721F031B-F90D-4A9E-A3B5-C0F1642014CA}" destId="{79FDE7B6-F9B0-4103-9168-4057F0522850}" srcOrd="1" destOrd="0" presId="urn:microsoft.com/office/officeart/2005/8/layout/vProcess5"/>
    <dgm:cxn modelId="{3DA7E6A8-B70F-44D7-A0C0-4274D8C5EFC6}" type="presOf" srcId="{4290D7DE-1C77-4CCD-9A3C-A2D254D2DBC6}" destId="{F86293E3-720E-4EF3-A64E-06C45B8B3DCA}" srcOrd="0" destOrd="0" presId="urn:microsoft.com/office/officeart/2005/8/layout/vProcess5"/>
    <dgm:cxn modelId="{651A9077-2459-4983-9782-66BF9C27E9F1}" type="presOf" srcId="{721F031B-F90D-4A9E-A3B5-C0F1642014CA}" destId="{3C58E26C-AC0C-4171-8C3D-FEECF660A377}" srcOrd="0" destOrd="0" presId="urn:microsoft.com/office/officeart/2005/8/layout/vProcess5"/>
    <dgm:cxn modelId="{69870E55-AC66-4400-B9B0-4A5BBEBD18A7}" type="presOf" srcId="{1E031A3A-4233-4FDB-BE07-A568984AE416}" destId="{81419BDE-A38A-4067-92A3-F300C2B8108D}" srcOrd="0" destOrd="0" presId="urn:microsoft.com/office/officeart/2005/8/layout/vProcess5"/>
    <dgm:cxn modelId="{48522ABE-793E-4A4D-B1E2-550F88412249}" type="presOf" srcId="{B699D9B2-CB87-431E-A441-CD83000D7B83}" destId="{84BF9D6A-A6F6-4B66-80AB-F6B8B6AD3EFC}" srcOrd="0" destOrd="0" presId="urn:microsoft.com/office/officeart/2005/8/layout/vProcess5"/>
    <dgm:cxn modelId="{293A58FA-4FE8-46AD-82F5-ED02EACEE18E}" srcId="{B0965452-C832-4945-9BC2-5D9BB11F12A8}" destId="{4290D7DE-1C77-4CCD-9A3C-A2D254D2DBC6}" srcOrd="3" destOrd="0" parTransId="{723C426D-B04B-4E3D-B475-C126B49C5E10}" sibTransId="{B0BBD19F-AA79-45B6-9E8B-625EE9313CF5}"/>
    <dgm:cxn modelId="{3DE12041-455F-490D-B950-DF7A6302547A}" type="presOf" srcId="{7C9F9EE2-AC2B-49C6-A45D-78E80F840740}" destId="{591CC1B9-6362-4DF7-95F2-C7285152F29D}" srcOrd="0" destOrd="0" presId="urn:microsoft.com/office/officeart/2005/8/layout/vProcess5"/>
    <dgm:cxn modelId="{2799C486-C133-4D9D-B97A-9F157BC65392}" srcId="{B0965452-C832-4945-9BC2-5D9BB11F12A8}" destId="{12DB5D15-76EF-434C-A66D-F99430696B8C}" srcOrd="4" destOrd="0" parTransId="{44402959-F18B-411E-A0D2-D6DCB74DD773}" sibTransId="{19DC77BE-DA1B-4035-9CFA-7293D6E9EDAF}"/>
    <dgm:cxn modelId="{C2F6E6DC-757E-42E4-AA95-82E7184731E4}" srcId="{B0965452-C832-4945-9BC2-5D9BB11F12A8}" destId="{E1CA6F52-6D29-4590-9F68-26F6E74E5A67}" srcOrd="5" destOrd="0" parTransId="{381D9678-727F-42F1-8BDD-F71045A342EF}" sibTransId="{D0AFDFE7-9AD2-4958-9300-3454E59AC9CA}"/>
    <dgm:cxn modelId="{7ADC60CF-F66A-446D-AB75-898FF108929C}" type="presOf" srcId="{4290D7DE-1C77-4CCD-9A3C-A2D254D2DBC6}" destId="{3E422022-FEFC-4FEB-94F5-45D91781963E}" srcOrd="1" destOrd="0" presId="urn:microsoft.com/office/officeart/2005/8/layout/vProcess5"/>
    <dgm:cxn modelId="{9B13A31D-B3FD-4FE1-9037-E8158E5014C5}" type="presOf" srcId="{CDDA042E-69FD-4F97-B230-6213717B8A0E}" destId="{920A9CBB-9FE3-4C51-B76D-FD571141ECAF}" srcOrd="0" destOrd="0" presId="urn:microsoft.com/office/officeart/2005/8/layout/vProcess5"/>
    <dgm:cxn modelId="{64967286-2D21-42CD-B4D7-4032C16B35F5}" type="presOf" srcId="{12DB5D15-76EF-434C-A66D-F99430696B8C}" destId="{02802159-29C5-44D6-A2E7-05EAA4B5346F}" srcOrd="1" destOrd="0" presId="urn:microsoft.com/office/officeart/2005/8/layout/vProcess5"/>
    <dgm:cxn modelId="{F575D25A-3557-4E77-835C-62FA32598D73}" srcId="{B0965452-C832-4945-9BC2-5D9BB11F12A8}" destId="{7C9F9EE2-AC2B-49C6-A45D-78E80F840740}" srcOrd="2" destOrd="0" parTransId="{7577EE69-A648-4EA3-A47A-62A72BC3F078}" sibTransId="{B699D9B2-CB87-431E-A441-CD83000D7B83}"/>
    <dgm:cxn modelId="{DA99A348-B3BE-4574-A551-75C4DFE9737F}" type="presOf" srcId="{B0BBD19F-AA79-45B6-9E8B-625EE9313CF5}" destId="{8989FF28-4B94-4AA6-9155-DDA230313D17}" srcOrd="0" destOrd="0" presId="urn:microsoft.com/office/officeart/2005/8/layout/vProcess5"/>
    <dgm:cxn modelId="{67860953-48C6-4F48-BDD9-32CBFB40CC51}" type="presParOf" srcId="{FAB0A208-6AA0-4FB4-B84A-53D0492F7878}" destId="{72EA0E82-1EC4-44E3-A120-709940E6AAC4}" srcOrd="0" destOrd="0" presId="urn:microsoft.com/office/officeart/2005/8/layout/vProcess5"/>
    <dgm:cxn modelId="{87FA761F-C398-4B15-B8F6-5D2C075B516B}" type="presParOf" srcId="{FAB0A208-6AA0-4FB4-B84A-53D0492F7878}" destId="{920A9CBB-9FE3-4C51-B76D-FD571141ECAF}" srcOrd="1" destOrd="0" presId="urn:microsoft.com/office/officeart/2005/8/layout/vProcess5"/>
    <dgm:cxn modelId="{37C46C53-1B69-4E07-8051-B798657F9755}" type="presParOf" srcId="{FAB0A208-6AA0-4FB4-B84A-53D0492F7878}" destId="{3C58E26C-AC0C-4171-8C3D-FEECF660A377}" srcOrd="2" destOrd="0" presId="urn:microsoft.com/office/officeart/2005/8/layout/vProcess5"/>
    <dgm:cxn modelId="{0D43CC5F-D429-4029-97ED-AF296CB70685}" type="presParOf" srcId="{FAB0A208-6AA0-4FB4-B84A-53D0492F7878}" destId="{591CC1B9-6362-4DF7-95F2-C7285152F29D}" srcOrd="3" destOrd="0" presId="urn:microsoft.com/office/officeart/2005/8/layout/vProcess5"/>
    <dgm:cxn modelId="{928355F4-F806-4802-8CF7-C4FEC43EE0B5}" type="presParOf" srcId="{FAB0A208-6AA0-4FB4-B84A-53D0492F7878}" destId="{F86293E3-720E-4EF3-A64E-06C45B8B3DCA}" srcOrd="4" destOrd="0" presId="urn:microsoft.com/office/officeart/2005/8/layout/vProcess5"/>
    <dgm:cxn modelId="{E5A9D37F-285A-4EA6-B4B2-1A8B95F5590E}" type="presParOf" srcId="{FAB0A208-6AA0-4FB4-B84A-53D0492F7878}" destId="{3605B706-266F-4A50-BD95-FE7E7CF3B600}" srcOrd="5" destOrd="0" presId="urn:microsoft.com/office/officeart/2005/8/layout/vProcess5"/>
    <dgm:cxn modelId="{C15DA931-2AA5-4590-8CE9-3E97189B4758}" type="presParOf" srcId="{FAB0A208-6AA0-4FB4-B84A-53D0492F7878}" destId="{81419BDE-A38A-4067-92A3-F300C2B8108D}" srcOrd="6" destOrd="0" presId="urn:microsoft.com/office/officeart/2005/8/layout/vProcess5"/>
    <dgm:cxn modelId="{E3D4B78B-4BFC-478A-A35B-47D724FC0073}" type="presParOf" srcId="{FAB0A208-6AA0-4FB4-B84A-53D0492F7878}" destId="{EB1C73FA-19D4-4A2C-9803-EC7931291F95}" srcOrd="7" destOrd="0" presId="urn:microsoft.com/office/officeart/2005/8/layout/vProcess5"/>
    <dgm:cxn modelId="{18166776-9715-47DD-ABE6-8FC476FC553B}" type="presParOf" srcId="{FAB0A208-6AA0-4FB4-B84A-53D0492F7878}" destId="{84BF9D6A-A6F6-4B66-80AB-F6B8B6AD3EFC}" srcOrd="8" destOrd="0" presId="urn:microsoft.com/office/officeart/2005/8/layout/vProcess5"/>
    <dgm:cxn modelId="{98A1C14F-7DD1-4416-BC41-677F7A240834}" type="presParOf" srcId="{FAB0A208-6AA0-4FB4-B84A-53D0492F7878}" destId="{8989FF28-4B94-4AA6-9155-DDA230313D17}" srcOrd="9" destOrd="0" presId="urn:microsoft.com/office/officeart/2005/8/layout/vProcess5"/>
    <dgm:cxn modelId="{EDB03BB7-FE0E-4AAD-B708-CAEA0F9D8707}" type="presParOf" srcId="{FAB0A208-6AA0-4FB4-B84A-53D0492F7878}" destId="{D6F428A4-C9C7-40D5-A1EA-089F32A0A41D}" srcOrd="10" destOrd="0" presId="urn:microsoft.com/office/officeart/2005/8/layout/vProcess5"/>
    <dgm:cxn modelId="{109A055A-65BA-497D-BC41-C826635096A7}" type="presParOf" srcId="{FAB0A208-6AA0-4FB4-B84A-53D0492F7878}" destId="{79FDE7B6-F9B0-4103-9168-4057F0522850}" srcOrd="11" destOrd="0" presId="urn:microsoft.com/office/officeart/2005/8/layout/vProcess5"/>
    <dgm:cxn modelId="{623F449C-1513-4B3D-A5D5-EA8FBF21A2B8}" type="presParOf" srcId="{FAB0A208-6AA0-4FB4-B84A-53D0492F7878}" destId="{E393FFDB-1DE8-4E75-A3A0-269C62776D69}" srcOrd="12" destOrd="0" presId="urn:microsoft.com/office/officeart/2005/8/layout/vProcess5"/>
    <dgm:cxn modelId="{8655A8B1-2E7A-42F9-8174-0926475ED6B2}" type="presParOf" srcId="{FAB0A208-6AA0-4FB4-B84A-53D0492F7878}" destId="{3E422022-FEFC-4FEB-94F5-45D91781963E}" srcOrd="13" destOrd="0" presId="urn:microsoft.com/office/officeart/2005/8/layout/vProcess5"/>
    <dgm:cxn modelId="{33290DD0-4A1E-4F6F-B5B0-7C57664540A5}" type="presParOf" srcId="{FAB0A208-6AA0-4FB4-B84A-53D0492F7878}" destId="{02802159-29C5-44D6-A2E7-05EAA4B5346F}" srcOrd="14" destOrd="0" presId="urn:microsoft.com/office/officeart/2005/8/layout/vProcess5"/>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0028B-0891-4FFF-A658-334AEF3D629B}"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tr-TR"/>
        </a:p>
      </dgm:t>
    </dgm:pt>
    <dgm:pt modelId="{17A7651A-DF82-4A81-9863-BA98EF49D274}">
      <dgm:prSet phldrT="[Metin]"/>
      <dgm:spPr>
        <a:solidFill>
          <a:schemeClr val="accent1"/>
        </a:solidFill>
      </dgm:spPr>
      <dgm:t>
        <a:bodyPr/>
        <a:lstStyle/>
        <a:p>
          <a:r>
            <a:rPr lang="tr-TR" dirty="0" smtClean="0">
              <a:latin typeface="Calibri"/>
            </a:rPr>
            <a:t>Bilimsel iletişim süreci içinde yer alan, yazar, hakem, editör, yayıncı, kütüphaneci ve okuyucunun etik denetime katkısı  olmalıdır</a:t>
          </a:r>
          <a:endParaRPr lang="tr-TR" dirty="0"/>
        </a:p>
      </dgm:t>
    </dgm:pt>
    <dgm:pt modelId="{50531189-CAD2-4416-8385-54D8D3048467}" type="parTrans" cxnId="{8B2C6F6B-57C6-45DF-A3E2-B96109471D2A}">
      <dgm:prSet/>
      <dgm:spPr/>
      <dgm:t>
        <a:bodyPr/>
        <a:lstStyle/>
        <a:p>
          <a:endParaRPr lang="tr-TR"/>
        </a:p>
      </dgm:t>
    </dgm:pt>
    <dgm:pt modelId="{02572A80-74DD-46BE-9D9C-59FEFACCAE22}" type="sibTrans" cxnId="{8B2C6F6B-57C6-45DF-A3E2-B96109471D2A}">
      <dgm:prSet/>
      <dgm:spPr/>
      <dgm:t>
        <a:bodyPr/>
        <a:lstStyle/>
        <a:p>
          <a:endParaRPr lang="tr-TR"/>
        </a:p>
      </dgm:t>
    </dgm:pt>
    <dgm:pt modelId="{3B0C10E7-A0FB-4936-ADFA-15DADD831EEA}">
      <dgm:prSet phldrT="[Metin]" phldr="1"/>
      <dgm:spPr>
        <a:blipFill rotWithShape="0">
          <a:blip xmlns:r="http://schemas.openxmlformats.org/officeDocument/2006/relationships" r:embed="rId1"/>
          <a:stretch>
            <a:fillRect/>
          </a:stretch>
        </a:blipFill>
      </dgm:spPr>
      <dgm:t>
        <a:bodyPr/>
        <a:lstStyle/>
        <a:p>
          <a:endParaRPr lang="tr-TR" dirty="0"/>
        </a:p>
      </dgm:t>
    </dgm:pt>
    <dgm:pt modelId="{078BEEC7-2E2F-4F9A-AE5B-FEB298A8E57E}" type="parTrans" cxnId="{9802FFDF-2963-4539-9FBF-FD7362649104}">
      <dgm:prSet/>
      <dgm:spPr/>
      <dgm:t>
        <a:bodyPr/>
        <a:lstStyle/>
        <a:p>
          <a:endParaRPr lang="tr-TR"/>
        </a:p>
      </dgm:t>
    </dgm:pt>
    <dgm:pt modelId="{50F5218F-6AB3-479C-9B91-0787A6D4D8F1}" type="sibTrans" cxnId="{9802FFDF-2963-4539-9FBF-FD7362649104}">
      <dgm:prSet/>
      <dgm:spPr/>
      <dgm:t>
        <a:bodyPr/>
        <a:lstStyle/>
        <a:p>
          <a:endParaRPr lang="tr-TR"/>
        </a:p>
      </dgm:t>
    </dgm:pt>
    <dgm:pt modelId="{798D14E4-924C-4224-BD5B-1223B79A9E4A}">
      <dgm:prSet phldrT="[Metin]" phldr="1"/>
      <dgm:spPr>
        <a:blipFill rotWithShape="0">
          <a:blip xmlns:r="http://schemas.openxmlformats.org/officeDocument/2006/relationships" r:embed="rId2"/>
          <a:stretch>
            <a:fillRect/>
          </a:stretch>
        </a:blipFill>
      </dgm:spPr>
      <dgm:t>
        <a:bodyPr/>
        <a:lstStyle/>
        <a:p>
          <a:endParaRPr lang="tr-TR" dirty="0"/>
        </a:p>
      </dgm:t>
    </dgm:pt>
    <dgm:pt modelId="{78A05980-59AC-4B19-9CDA-086A066CEE14}" type="parTrans" cxnId="{55EC316C-E1D6-4A5C-B5A1-28968A0AA326}">
      <dgm:prSet/>
      <dgm:spPr/>
      <dgm:t>
        <a:bodyPr/>
        <a:lstStyle/>
        <a:p>
          <a:endParaRPr lang="tr-TR"/>
        </a:p>
      </dgm:t>
    </dgm:pt>
    <dgm:pt modelId="{D6E9BC7F-6B42-4409-B94B-1B6F95FED504}" type="sibTrans" cxnId="{55EC316C-E1D6-4A5C-B5A1-28968A0AA326}">
      <dgm:prSet/>
      <dgm:spPr/>
      <dgm:t>
        <a:bodyPr/>
        <a:lstStyle/>
        <a:p>
          <a:endParaRPr lang="tr-TR"/>
        </a:p>
      </dgm:t>
    </dgm:pt>
    <dgm:pt modelId="{D79D350B-BE69-4F73-B917-88FC46C1A17C}">
      <dgm:prSet phldrT="[Metin]" phldr="1"/>
      <dgm:spPr>
        <a:blipFill rotWithShape="0">
          <a:blip xmlns:r="http://schemas.openxmlformats.org/officeDocument/2006/relationships" r:embed="rId3"/>
          <a:stretch>
            <a:fillRect/>
          </a:stretch>
        </a:blipFill>
      </dgm:spPr>
      <dgm:t>
        <a:bodyPr/>
        <a:lstStyle/>
        <a:p>
          <a:endParaRPr lang="tr-TR" dirty="0"/>
        </a:p>
      </dgm:t>
    </dgm:pt>
    <dgm:pt modelId="{78A542A2-D7F1-4374-847C-EFD2594A50AF}" type="parTrans" cxnId="{BAAE6E28-0E17-47F2-9F5E-7D1C047B0F21}">
      <dgm:prSet/>
      <dgm:spPr/>
      <dgm:t>
        <a:bodyPr/>
        <a:lstStyle/>
        <a:p>
          <a:endParaRPr lang="tr-TR"/>
        </a:p>
      </dgm:t>
    </dgm:pt>
    <dgm:pt modelId="{46B59597-C519-40B4-8B0D-C6F8465397AF}" type="sibTrans" cxnId="{BAAE6E28-0E17-47F2-9F5E-7D1C047B0F21}">
      <dgm:prSet/>
      <dgm:spPr/>
      <dgm:t>
        <a:bodyPr/>
        <a:lstStyle/>
        <a:p>
          <a:endParaRPr lang="tr-TR"/>
        </a:p>
      </dgm:t>
    </dgm:pt>
    <dgm:pt modelId="{49918C1F-5A4A-4C7F-85B0-F7619ACE6085}">
      <dgm:prSet phldrT="[Metin]" phldr="1"/>
      <dgm:spPr>
        <a:blipFill rotWithShape="0">
          <a:blip xmlns:r="http://schemas.openxmlformats.org/officeDocument/2006/relationships" r:embed="rId4"/>
          <a:stretch>
            <a:fillRect/>
          </a:stretch>
        </a:blipFill>
      </dgm:spPr>
      <dgm:t>
        <a:bodyPr/>
        <a:lstStyle/>
        <a:p>
          <a:endParaRPr lang="tr-TR" dirty="0"/>
        </a:p>
      </dgm:t>
    </dgm:pt>
    <dgm:pt modelId="{FDEE5A45-67D8-4569-A3F4-89A49EAE7F10}" type="parTrans" cxnId="{CF6D3BBB-E4F7-44DD-BF27-24C72A6C0429}">
      <dgm:prSet/>
      <dgm:spPr/>
      <dgm:t>
        <a:bodyPr/>
        <a:lstStyle/>
        <a:p>
          <a:endParaRPr lang="tr-TR"/>
        </a:p>
      </dgm:t>
    </dgm:pt>
    <dgm:pt modelId="{636E5E61-BCD2-4A6D-843D-75842EAD0D1D}" type="sibTrans" cxnId="{CF6D3BBB-E4F7-44DD-BF27-24C72A6C0429}">
      <dgm:prSet/>
      <dgm:spPr/>
      <dgm:t>
        <a:bodyPr/>
        <a:lstStyle/>
        <a:p>
          <a:endParaRPr lang="tr-TR"/>
        </a:p>
      </dgm:t>
    </dgm:pt>
    <dgm:pt modelId="{4F9C70EE-0688-43D1-87AD-94512D2D78B1}">
      <dgm:prSet phldrT="[Metin]"/>
      <dgm:spPr>
        <a:blipFill rotWithShape="0">
          <a:blip xmlns:r="http://schemas.openxmlformats.org/officeDocument/2006/relationships" r:embed="rId5"/>
          <a:stretch>
            <a:fillRect/>
          </a:stretch>
        </a:blipFill>
      </dgm:spPr>
      <dgm:t>
        <a:bodyPr/>
        <a:lstStyle/>
        <a:p>
          <a:endParaRPr lang="tr-TR" dirty="0"/>
        </a:p>
      </dgm:t>
    </dgm:pt>
    <dgm:pt modelId="{F4BC6D6C-776D-46EA-B7D9-89A8F0E40BAE}" type="sibTrans" cxnId="{E87D953B-2902-4F5F-8192-50BD8508EF00}">
      <dgm:prSet/>
      <dgm:spPr/>
      <dgm:t>
        <a:bodyPr/>
        <a:lstStyle/>
        <a:p>
          <a:endParaRPr lang="tr-TR"/>
        </a:p>
      </dgm:t>
    </dgm:pt>
    <dgm:pt modelId="{4F7525A5-E19D-40D1-99AA-CE34E21563B5}" type="parTrans" cxnId="{E87D953B-2902-4F5F-8192-50BD8508EF00}">
      <dgm:prSet/>
      <dgm:spPr/>
      <dgm:t>
        <a:bodyPr/>
        <a:lstStyle/>
        <a:p>
          <a:endParaRPr lang="tr-TR"/>
        </a:p>
      </dgm:t>
    </dgm:pt>
    <dgm:pt modelId="{56F13683-D108-4A63-8370-4C3E67C926A4}">
      <dgm:prSet phldrT="[Metin]"/>
      <dgm:spPr>
        <a:blipFill rotWithShape="0">
          <a:blip xmlns:r="http://schemas.openxmlformats.org/officeDocument/2006/relationships" r:embed="rId6"/>
          <a:stretch>
            <a:fillRect/>
          </a:stretch>
        </a:blipFill>
      </dgm:spPr>
      <dgm:t>
        <a:bodyPr/>
        <a:lstStyle/>
        <a:p>
          <a:endParaRPr lang="tr-TR" dirty="0"/>
        </a:p>
      </dgm:t>
    </dgm:pt>
    <dgm:pt modelId="{4BB1ABFB-0C29-457B-890A-75DD8C6C0A4A}" type="sibTrans" cxnId="{9D17C8B8-96A5-484C-AB03-3EFA00C426B4}">
      <dgm:prSet/>
      <dgm:spPr/>
      <dgm:t>
        <a:bodyPr/>
        <a:lstStyle/>
        <a:p>
          <a:endParaRPr lang="tr-TR"/>
        </a:p>
      </dgm:t>
    </dgm:pt>
    <dgm:pt modelId="{F00665BA-19D7-4DD7-899E-1CA166AF24E3}" type="parTrans" cxnId="{9D17C8B8-96A5-484C-AB03-3EFA00C426B4}">
      <dgm:prSet/>
      <dgm:spPr/>
      <dgm:t>
        <a:bodyPr/>
        <a:lstStyle/>
        <a:p>
          <a:endParaRPr lang="tr-TR"/>
        </a:p>
      </dgm:t>
    </dgm:pt>
    <dgm:pt modelId="{F9805F50-D60F-4A86-94C0-755283634E12}" type="pres">
      <dgm:prSet presAssocID="{5690028B-0891-4FFF-A658-334AEF3D629B}" presName="Name0" presStyleCnt="0">
        <dgm:presLayoutVars>
          <dgm:chMax val="1"/>
          <dgm:dir/>
          <dgm:animLvl val="ctr"/>
          <dgm:resizeHandles val="exact"/>
        </dgm:presLayoutVars>
      </dgm:prSet>
      <dgm:spPr/>
      <dgm:t>
        <a:bodyPr/>
        <a:lstStyle/>
        <a:p>
          <a:endParaRPr lang="tr-TR"/>
        </a:p>
      </dgm:t>
    </dgm:pt>
    <dgm:pt modelId="{2422B8E3-1F72-47B6-B85A-654D2369D684}" type="pres">
      <dgm:prSet presAssocID="{17A7651A-DF82-4A81-9863-BA98EF49D274}" presName="centerShape" presStyleLbl="node0" presStyleIdx="0" presStyleCnt="1" custScaleX="209634" custScaleY="94317" custLinFactNeighborX="3619"/>
      <dgm:spPr/>
      <dgm:t>
        <a:bodyPr/>
        <a:lstStyle/>
        <a:p>
          <a:endParaRPr lang="tr-TR"/>
        </a:p>
      </dgm:t>
    </dgm:pt>
    <dgm:pt modelId="{501FF037-6689-4567-844D-584FD121DAA3}" type="pres">
      <dgm:prSet presAssocID="{3B0C10E7-A0FB-4936-ADFA-15DADD831EEA}" presName="node" presStyleLbl="node1" presStyleIdx="0" presStyleCnt="6" custScaleX="160180" custScaleY="149366" custRadScaleRad="102926" custRadScaleInc="29265">
        <dgm:presLayoutVars>
          <dgm:bulletEnabled val="1"/>
        </dgm:presLayoutVars>
      </dgm:prSet>
      <dgm:spPr/>
      <dgm:t>
        <a:bodyPr/>
        <a:lstStyle/>
        <a:p>
          <a:endParaRPr lang="tr-TR"/>
        </a:p>
      </dgm:t>
    </dgm:pt>
    <dgm:pt modelId="{43C59188-2763-4A15-97D4-46DAC37A0FE1}" type="pres">
      <dgm:prSet presAssocID="{3B0C10E7-A0FB-4936-ADFA-15DADD831EEA}" presName="dummy" presStyleCnt="0"/>
      <dgm:spPr/>
    </dgm:pt>
    <dgm:pt modelId="{5735C4A8-2970-43BE-BF86-59391A127808}" type="pres">
      <dgm:prSet presAssocID="{50F5218F-6AB3-479C-9B91-0787A6D4D8F1}" presName="sibTrans" presStyleLbl="sibTrans2D1" presStyleIdx="0" presStyleCnt="6"/>
      <dgm:spPr/>
      <dgm:t>
        <a:bodyPr/>
        <a:lstStyle/>
        <a:p>
          <a:endParaRPr lang="tr-TR"/>
        </a:p>
      </dgm:t>
    </dgm:pt>
    <dgm:pt modelId="{D25018D1-8EE9-4D0F-9B92-2E8204CBAF51}" type="pres">
      <dgm:prSet presAssocID="{798D14E4-924C-4224-BD5B-1223B79A9E4A}" presName="node" presStyleLbl="node1" presStyleIdx="1" presStyleCnt="6" custScaleX="156303" custScaleY="134992" custRadScaleRad="157063" custRadScaleInc="31451">
        <dgm:presLayoutVars>
          <dgm:bulletEnabled val="1"/>
        </dgm:presLayoutVars>
      </dgm:prSet>
      <dgm:spPr/>
      <dgm:t>
        <a:bodyPr/>
        <a:lstStyle/>
        <a:p>
          <a:endParaRPr lang="tr-TR"/>
        </a:p>
      </dgm:t>
    </dgm:pt>
    <dgm:pt modelId="{FCA7DBF0-823B-49F5-A0C5-E0EE6D029249}" type="pres">
      <dgm:prSet presAssocID="{798D14E4-924C-4224-BD5B-1223B79A9E4A}" presName="dummy" presStyleCnt="0"/>
      <dgm:spPr/>
    </dgm:pt>
    <dgm:pt modelId="{6499F30F-B923-4C8E-9D57-13557A387D66}" type="pres">
      <dgm:prSet presAssocID="{D6E9BC7F-6B42-4409-B94B-1B6F95FED504}" presName="sibTrans" presStyleLbl="sibTrans2D1" presStyleIdx="1" presStyleCnt="6"/>
      <dgm:spPr/>
      <dgm:t>
        <a:bodyPr/>
        <a:lstStyle/>
        <a:p>
          <a:endParaRPr lang="tr-TR"/>
        </a:p>
      </dgm:t>
    </dgm:pt>
    <dgm:pt modelId="{A5AE14A6-6009-4B9C-BA80-EC9FA390E15A}" type="pres">
      <dgm:prSet presAssocID="{D79D350B-BE69-4F73-B917-88FC46C1A17C}" presName="node" presStyleLbl="node1" presStyleIdx="2" presStyleCnt="6" custScaleX="151314" custScaleY="140985" custRadScaleRad="159656" custRadScaleInc="-9929">
        <dgm:presLayoutVars>
          <dgm:bulletEnabled val="1"/>
        </dgm:presLayoutVars>
      </dgm:prSet>
      <dgm:spPr/>
      <dgm:t>
        <a:bodyPr/>
        <a:lstStyle/>
        <a:p>
          <a:endParaRPr lang="tr-TR"/>
        </a:p>
      </dgm:t>
    </dgm:pt>
    <dgm:pt modelId="{44EFCB05-5F00-411D-BDA7-DDFCD9720198}" type="pres">
      <dgm:prSet presAssocID="{D79D350B-BE69-4F73-B917-88FC46C1A17C}" presName="dummy" presStyleCnt="0"/>
      <dgm:spPr/>
    </dgm:pt>
    <dgm:pt modelId="{7360E046-EEBA-432F-98AA-D610769D1E92}" type="pres">
      <dgm:prSet presAssocID="{46B59597-C519-40B4-8B0D-C6F8465397AF}" presName="sibTrans" presStyleLbl="sibTrans2D1" presStyleIdx="2" presStyleCnt="6"/>
      <dgm:spPr/>
      <dgm:t>
        <a:bodyPr/>
        <a:lstStyle/>
        <a:p>
          <a:endParaRPr lang="tr-TR"/>
        </a:p>
      </dgm:t>
    </dgm:pt>
    <dgm:pt modelId="{766CB31A-2D6C-44DF-8DD4-11F77309AA43}" type="pres">
      <dgm:prSet presAssocID="{49918C1F-5A4A-4C7F-85B0-F7619ACE6085}" presName="node" presStyleLbl="node1" presStyleIdx="3" presStyleCnt="6" custScaleX="183031" custScaleY="145085">
        <dgm:presLayoutVars>
          <dgm:bulletEnabled val="1"/>
        </dgm:presLayoutVars>
      </dgm:prSet>
      <dgm:spPr/>
      <dgm:t>
        <a:bodyPr/>
        <a:lstStyle/>
        <a:p>
          <a:endParaRPr lang="tr-TR"/>
        </a:p>
      </dgm:t>
    </dgm:pt>
    <dgm:pt modelId="{6A502F8C-5CB9-4A3C-A2A8-9C0066CA38AB}" type="pres">
      <dgm:prSet presAssocID="{49918C1F-5A4A-4C7F-85B0-F7619ACE6085}" presName="dummy" presStyleCnt="0"/>
      <dgm:spPr/>
    </dgm:pt>
    <dgm:pt modelId="{4929ACE3-EB92-4EEA-90AB-5DE01854879C}" type="pres">
      <dgm:prSet presAssocID="{636E5E61-BCD2-4A6D-843D-75842EAD0D1D}" presName="sibTrans" presStyleLbl="sibTrans2D1" presStyleIdx="3" presStyleCnt="6"/>
      <dgm:spPr/>
      <dgm:t>
        <a:bodyPr/>
        <a:lstStyle/>
        <a:p>
          <a:endParaRPr lang="tr-TR"/>
        </a:p>
      </dgm:t>
    </dgm:pt>
    <dgm:pt modelId="{54D13CBB-7068-4CD3-A9CC-9956BAA61FD9}" type="pres">
      <dgm:prSet presAssocID="{56F13683-D108-4A63-8370-4C3E67C926A4}" presName="node" presStyleLbl="node1" presStyleIdx="4" presStyleCnt="6" custScaleX="143214" custScaleY="143143" custRadScaleRad="144820" custRadScaleInc="19284">
        <dgm:presLayoutVars>
          <dgm:bulletEnabled val="1"/>
        </dgm:presLayoutVars>
      </dgm:prSet>
      <dgm:spPr/>
      <dgm:t>
        <a:bodyPr/>
        <a:lstStyle/>
        <a:p>
          <a:endParaRPr lang="tr-TR"/>
        </a:p>
      </dgm:t>
    </dgm:pt>
    <dgm:pt modelId="{0D4CABED-6D6B-4C5E-85A4-B61825636A27}" type="pres">
      <dgm:prSet presAssocID="{56F13683-D108-4A63-8370-4C3E67C926A4}" presName="dummy" presStyleCnt="0"/>
      <dgm:spPr/>
    </dgm:pt>
    <dgm:pt modelId="{08D0B946-D015-4CD3-8DC8-4E859C9510F5}" type="pres">
      <dgm:prSet presAssocID="{4BB1ABFB-0C29-457B-890A-75DD8C6C0A4A}" presName="sibTrans" presStyleLbl="sibTrans2D1" presStyleIdx="4" presStyleCnt="6"/>
      <dgm:spPr/>
      <dgm:t>
        <a:bodyPr/>
        <a:lstStyle/>
        <a:p>
          <a:endParaRPr lang="tr-TR"/>
        </a:p>
      </dgm:t>
    </dgm:pt>
    <dgm:pt modelId="{FD7B72C2-3E42-4941-A0D6-7B413247EA2A}" type="pres">
      <dgm:prSet presAssocID="{4F9C70EE-0688-43D1-87AD-94512D2D78B1}" presName="node" presStyleLbl="node1" presStyleIdx="5" presStyleCnt="6" custScaleX="158725" custScaleY="151515" custRadScaleRad="136658" custRadScaleInc="-7687">
        <dgm:presLayoutVars>
          <dgm:bulletEnabled val="1"/>
        </dgm:presLayoutVars>
      </dgm:prSet>
      <dgm:spPr/>
      <dgm:t>
        <a:bodyPr/>
        <a:lstStyle/>
        <a:p>
          <a:endParaRPr lang="tr-TR"/>
        </a:p>
      </dgm:t>
    </dgm:pt>
    <dgm:pt modelId="{26372FDE-8B7B-471B-919C-8B7F26AFA3D2}" type="pres">
      <dgm:prSet presAssocID="{4F9C70EE-0688-43D1-87AD-94512D2D78B1}" presName="dummy" presStyleCnt="0"/>
      <dgm:spPr/>
    </dgm:pt>
    <dgm:pt modelId="{E44F5246-9E75-41BE-ADE7-2E6CE7AC8C9A}" type="pres">
      <dgm:prSet presAssocID="{F4BC6D6C-776D-46EA-B7D9-89A8F0E40BAE}" presName="sibTrans" presStyleLbl="sibTrans2D1" presStyleIdx="5" presStyleCnt="6" custScaleX="98976"/>
      <dgm:spPr/>
      <dgm:t>
        <a:bodyPr/>
        <a:lstStyle/>
        <a:p>
          <a:endParaRPr lang="tr-TR"/>
        </a:p>
      </dgm:t>
    </dgm:pt>
  </dgm:ptLst>
  <dgm:cxnLst>
    <dgm:cxn modelId="{17234F22-FBA9-431F-9E4A-220DC0458170}" type="presOf" srcId="{5690028B-0891-4FFF-A658-334AEF3D629B}" destId="{F9805F50-D60F-4A86-94C0-755283634E12}" srcOrd="0" destOrd="0" presId="urn:microsoft.com/office/officeart/2005/8/layout/radial6"/>
    <dgm:cxn modelId="{CD66E86E-705C-4EF9-BCFC-FE1AE5C5D355}" type="presOf" srcId="{D6E9BC7F-6B42-4409-B94B-1B6F95FED504}" destId="{6499F30F-B923-4C8E-9D57-13557A387D66}" srcOrd="0" destOrd="0" presId="urn:microsoft.com/office/officeart/2005/8/layout/radial6"/>
    <dgm:cxn modelId="{1DB4322F-9712-4505-AB37-B7E89EAD78E1}" type="presOf" srcId="{50F5218F-6AB3-479C-9B91-0787A6D4D8F1}" destId="{5735C4A8-2970-43BE-BF86-59391A127808}" srcOrd="0" destOrd="0" presId="urn:microsoft.com/office/officeart/2005/8/layout/radial6"/>
    <dgm:cxn modelId="{8591DB9A-2C71-4626-90BD-F4CE26886829}" type="presOf" srcId="{49918C1F-5A4A-4C7F-85B0-F7619ACE6085}" destId="{766CB31A-2D6C-44DF-8DD4-11F77309AA43}" srcOrd="0" destOrd="0" presId="urn:microsoft.com/office/officeart/2005/8/layout/radial6"/>
    <dgm:cxn modelId="{CF6D3BBB-E4F7-44DD-BF27-24C72A6C0429}" srcId="{17A7651A-DF82-4A81-9863-BA98EF49D274}" destId="{49918C1F-5A4A-4C7F-85B0-F7619ACE6085}" srcOrd="3" destOrd="0" parTransId="{FDEE5A45-67D8-4569-A3F4-89A49EAE7F10}" sibTransId="{636E5E61-BCD2-4A6D-843D-75842EAD0D1D}"/>
    <dgm:cxn modelId="{9802FFDF-2963-4539-9FBF-FD7362649104}" srcId="{17A7651A-DF82-4A81-9863-BA98EF49D274}" destId="{3B0C10E7-A0FB-4936-ADFA-15DADD831EEA}" srcOrd="0" destOrd="0" parTransId="{078BEEC7-2E2F-4F9A-AE5B-FEB298A8E57E}" sibTransId="{50F5218F-6AB3-479C-9B91-0787A6D4D8F1}"/>
    <dgm:cxn modelId="{59D21C6F-C1AF-403A-AB4D-51E4113C5962}" type="presOf" srcId="{636E5E61-BCD2-4A6D-843D-75842EAD0D1D}" destId="{4929ACE3-EB92-4EEA-90AB-5DE01854879C}" srcOrd="0" destOrd="0" presId="urn:microsoft.com/office/officeart/2005/8/layout/radial6"/>
    <dgm:cxn modelId="{3D8589C8-F3BE-4825-B619-EF2A04EFB7DE}" type="presOf" srcId="{3B0C10E7-A0FB-4936-ADFA-15DADD831EEA}" destId="{501FF037-6689-4567-844D-584FD121DAA3}" srcOrd="0" destOrd="0" presId="urn:microsoft.com/office/officeart/2005/8/layout/radial6"/>
    <dgm:cxn modelId="{C797AD10-494B-4551-A954-0D8FB2F38496}" type="presOf" srcId="{798D14E4-924C-4224-BD5B-1223B79A9E4A}" destId="{D25018D1-8EE9-4D0F-9B92-2E8204CBAF51}" srcOrd="0" destOrd="0" presId="urn:microsoft.com/office/officeart/2005/8/layout/radial6"/>
    <dgm:cxn modelId="{BCD0ACAC-9C3A-497E-AE45-A66AD4C164C8}" type="presOf" srcId="{4F9C70EE-0688-43D1-87AD-94512D2D78B1}" destId="{FD7B72C2-3E42-4941-A0D6-7B413247EA2A}" srcOrd="0" destOrd="0" presId="urn:microsoft.com/office/officeart/2005/8/layout/radial6"/>
    <dgm:cxn modelId="{55EC316C-E1D6-4A5C-B5A1-28968A0AA326}" srcId="{17A7651A-DF82-4A81-9863-BA98EF49D274}" destId="{798D14E4-924C-4224-BD5B-1223B79A9E4A}" srcOrd="1" destOrd="0" parTransId="{78A05980-59AC-4B19-9CDA-086A066CEE14}" sibTransId="{D6E9BC7F-6B42-4409-B94B-1B6F95FED504}"/>
    <dgm:cxn modelId="{BAAE6E28-0E17-47F2-9F5E-7D1C047B0F21}" srcId="{17A7651A-DF82-4A81-9863-BA98EF49D274}" destId="{D79D350B-BE69-4F73-B917-88FC46C1A17C}" srcOrd="2" destOrd="0" parTransId="{78A542A2-D7F1-4374-847C-EFD2594A50AF}" sibTransId="{46B59597-C519-40B4-8B0D-C6F8465397AF}"/>
    <dgm:cxn modelId="{8B2C6F6B-57C6-45DF-A3E2-B96109471D2A}" srcId="{5690028B-0891-4FFF-A658-334AEF3D629B}" destId="{17A7651A-DF82-4A81-9863-BA98EF49D274}" srcOrd="0" destOrd="0" parTransId="{50531189-CAD2-4416-8385-54D8D3048467}" sibTransId="{02572A80-74DD-46BE-9D9C-59FEFACCAE22}"/>
    <dgm:cxn modelId="{2DEA5488-B780-4557-814D-4EF80CC203A4}" type="presOf" srcId="{F4BC6D6C-776D-46EA-B7D9-89A8F0E40BAE}" destId="{E44F5246-9E75-41BE-ADE7-2E6CE7AC8C9A}" srcOrd="0" destOrd="0" presId="urn:microsoft.com/office/officeart/2005/8/layout/radial6"/>
    <dgm:cxn modelId="{FD0B4BE7-4ED0-454A-87F8-E9724D5DD4C4}" type="presOf" srcId="{17A7651A-DF82-4A81-9863-BA98EF49D274}" destId="{2422B8E3-1F72-47B6-B85A-654D2369D684}" srcOrd="0" destOrd="0" presId="urn:microsoft.com/office/officeart/2005/8/layout/radial6"/>
    <dgm:cxn modelId="{07EB9432-3368-4BDB-A517-D6223254A0F7}" type="presOf" srcId="{46B59597-C519-40B4-8B0D-C6F8465397AF}" destId="{7360E046-EEBA-432F-98AA-D610769D1E92}" srcOrd="0" destOrd="0" presId="urn:microsoft.com/office/officeart/2005/8/layout/radial6"/>
    <dgm:cxn modelId="{14FDF870-582D-4821-B347-5AA433AA6E8E}" type="presOf" srcId="{D79D350B-BE69-4F73-B917-88FC46C1A17C}" destId="{A5AE14A6-6009-4B9C-BA80-EC9FA390E15A}" srcOrd="0" destOrd="0" presId="urn:microsoft.com/office/officeart/2005/8/layout/radial6"/>
    <dgm:cxn modelId="{E87D953B-2902-4F5F-8192-50BD8508EF00}" srcId="{17A7651A-DF82-4A81-9863-BA98EF49D274}" destId="{4F9C70EE-0688-43D1-87AD-94512D2D78B1}" srcOrd="5" destOrd="0" parTransId="{4F7525A5-E19D-40D1-99AA-CE34E21563B5}" sibTransId="{F4BC6D6C-776D-46EA-B7D9-89A8F0E40BAE}"/>
    <dgm:cxn modelId="{9D17C8B8-96A5-484C-AB03-3EFA00C426B4}" srcId="{17A7651A-DF82-4A81-9863-BA98EF49D274}" destId="{56F13683-D108-4A63-8370-4C3E67C926A4}" srcOrd="4" destOrd="0" parTransId="{F00665BA-19D7-4DD7-899E-1CA166AF24E3}" sibTransId="{4BB1ABFB-0C29-457B-890A-75DD8C6C0A4A}"/>
    <dgm:cxn modelId="{F283393D-0035-4A3D-A55B-1C10DB53B36A}" type="presOf" srcId="{56F13683-D108-4A63-8370-4C3E67C926A4}" destId="{54D13CBB-7068-4CD3-A9CC-9956BAA61FD9}" srcOrd="0" destOrd="0" presId="urn:microsoft.com/office/officeart/2005/8/layout/radial6"/>
    <dgm:cxn modelId="{E985CA39-ED34-49C2-A22E-48DFAEDA42E5}" type="presOf" srcId="{4BB1ABFB-0C29-457B-890A-75DD8C6C0A4A}" destId="{08D0B946-D015-4CD3-8DC8-4E859C9510F5}" srcOrd="0" destOrd="0" presId="urn:microsoft.com/office/officeart/2005/8/layout/radial6"/>
    <dgm:cxn modelId="{8B974F63-BB5D-4B45-B5EC-099D09069D56}" type="presParOf" srcId="{F9805F50-D60F-4A86-94C0-755283634E12}" destId="{2422B8E3-1F72-47B6-B85A-654D2369D684}" srcOrd="0" destOrd="0" presId="urn:microsoft.com/office/officeart/2005/8/layout/radial6"/>
    <dgm:cxn modelId="{91F1BEBC-12B9-4C74-BC40-F4EA02B9167F}" type="presParOf" srcId="{F9805F50-D60F-4A86-94C0-755283634E12}" destId="{501FF037-6689-4567-844D-584FD121DAA3}" srcOrd="1" destOrd="0" presId="urn:microsoft.com/office/officeart/2005/8/layout/radial6"/>
    <dgm:cxn modelId="{1D362009-6609-48E8-BC7F-D1A2E158D725}" type="presParOf" srcId="{F9805F50-D60F-4A86-94C0-755283634E12}" destId="{43C59188-2763-4A15-97D4-46DAC37A0FE1}" srcOrd="2" destOrd="0" presId="urn:microsoft.com/office/officeart/2005/8/layout/radial6"/>
    <dgm:cxn modelId="{D10BD952-1EDA-48F4-962C-0867AB78874D}" type="presParOf" srcId="{F9805F50-D60F-4A86-94C0-755283634E12}" destId="{5735C4A8-2970-43BE-BF86-59391A127808}" srcOrd="3" destOrd="0" presId="urn:microsoft.com/office/officeart/2005/8/layout/radial6"/>
    <dgm:cxn modelId="{638F404C-12AD-4AD1-A261-A516D235E017}" type="presParOf" srcId="{F9805F50-D60F-4A86-94C0-755283634E12}" destId="{D25018D1-8EE9-4D0F-9B92-2E8204CBAF51}" srcOrd="4" destOrd="0" presId="urn:microsoft.com/office/officeart/2005/8/layout/radial6"/>
    <dgm:cxn modelId="{1DFFA7BC-661D-4F18-B252-F1CCCD717179}" type="presParOf" srcId="{F9805F50-D60F-4A86-94C0-755283634E12}" destId="{FCA7DBF0-823B-49F5-A0C5-E0EE6D029249}" srcOrd="5" destOrd="0" presId="urn:microsoft.com/office/officeart/2005/8/layout/radial6"/>
    <dgm:cxn modelId="{F8AFA1AC-D4F9-43C0-8526-38BBAD30D74B}" type="presParOf" srcId="{F9805F50-D60F-4A86-94C0-755283634E12}" destId="{6499F30F-B923-4C8E-9D57-13557A387D66}" srcOrd="6" destOrd="0" presId="urn:microsoft.com/office/officeart/2005/8/layout/radial6"/>
    <dgm:cxn modelId="{9FFA789E-B2AA-4B55-AA61-78F0DE88CBC3}" type="presParOf" srcId="{F9805F50-D60F-4A86-94C0-755283634E12}" destId="{A5AE14A6-6009-4B9C-BA80-EC9FA390E15A}" srcOrd="7" destOrd="0" presId="urn:microsoft.com/office/officeart/2005/8/layout/radial6"/>
    <dgm:cxn modelId="{3E686269-4662-4E5C-BF40-9E88EFCEBD39}" type="presParOf" srcId="{F9805F50-D60F-4A86-94C0-755283634E12}" destId="{44EFCB05-5F00-411D-BDA7-DDFCD9720198}" srcOrd="8" destOrd="0" presId="urn:microsoft.com/office/officeart/2005/8/layout/radial6"/>
    <dgm:cxn modelId="{F15FCDD5-6267-47B0-B6C6-C38DA29186F6}" type="presParOf" srcId="{F9805F50-D60F-4A86-94C0-755283634E12}" destId="{7360E046-EEBA-432F-98AA-D610769D1E92}" srcOrd="9" destOrd="0" presId="urn:microsoft.com/office/officeart/2005/8/layout/radial6"/>
    <dgm:cxn modelId="{72CA2B51-3884-47A3-AA38-5C8BC9900D39}" type="presParOf" srcId="{F9805F50-D60F-4A86-94C0-755283634E12}" destId="{766CB31A-2D6C-44DF-8DD4-11F77309AA43}" srcOrd="10" destOrd="0" presId="urn:microsoft.com/office/officeart/2005/8/layout/radial6"/>
    <dgm:cxn modelId="{2CAF5C6F-2891-4526-ACCD-B8AD2F1B0611}" type="presParOf" srcId="{F9805F50-D60F-4A86-94C0-755283634E12}" destId="{6A502F8C-5CB9-4A3C-A2A8-9C0066CA38AB}" srcOrd="11" destOrd="0" presId="urn:microsoft.com/office/officeart/2005/8/layout/radial6"/>
    <dgm:cxn modelId="{13EBE091-AA35-4143-86BA-F9266389E215}" type="presParOf" srcId="{F9805F50-D60F-4A86-94C0-755283634E12}" destId="{4929ACE3-EB92-4EEA-90AB-5DE01854879C}" srcOrd="12" destOrd="0" presId="urn:microsoft.com/office/officeart/2005/8/layout/radial6"/>
    <dgm:cxn modelId="{77579D6D-CABD-48DB-B14B-0708BCAFC778}" type="presParOf" srcId="{F9805F50-D60F-4A86-94C0-755283634E12}" destId="{54D13CBB-7068-4CD3-A9CC-9956BAA61FD9}" srcOrd="13" destOrd="0" presId="urn:microsoft.com/office/officeart/2005/8/layout/radial6"/>
    <dgm:cxn modelId="{8101F3AC-6078-4A8B-8C21-9DC8920F7450}" type="presParOf" srcId="{F9805F50-D60F-4A86-94C0-755283634E12}" destId="{0D4CABED-6D6B-4C5E-85A4-B61825636A27}" srcOrd="14" destOrd="0" presId="urn:microsoft.com/office/officeart/2005/8/layout/radial6"/>
    <dgm:cxn modelId="{3C6ECC4F-9873-4D99-BEA2-1AC0DF0BA5D7}" type="presParOf" srcId="{F9805F50-D60F-4A86-94C0-755283634E12}" destId="{08D0B946-D015-4CD3-8DC8-4E859C9510F5}" srcOrd="15" destOrd="0" presId="urn:microsoft.com/office/officeart/2005/8/layout/radial6"/>
    <dgm:cxn modelId="{6CC91E17-877C-420C-98EC-35A0F47DAF1C}" type="presParOf" srcId="{F9805F50-D60F-4A86-94C0-755283634E12}" destId="{FD7B72C2-3E42-4941-A0D6-7B413247EA2A}" srcOrd="16" destOrd="0" presId="urn:microsoft.com/office/officeart/2005/8/layout/radial6"/>
    <dgm:cxn modelId="{D57E2ABE-6489-4272-AC46-A719B50CF48E}" type="presParOf" srcId="{F9805F50-D60F-4A86-94C0-755283634E12}" destId="{26372FDE-8B7B-471B-919C-8B7F26AFA3D2}" srcOrd="17" destOrd="0" presId="urn:microsoft.com/office/officeart/2005/8/layout/radial6"/>
    <dgm:cxn modelId="{A96E613E-1E85-47F6-BB42-10966F083DE2}" type="presParOf" srcId="{F9805F50-D60F-4A86-94C0-755283634E12}" destId="{E44F5246-9E75-41BE-ADE7-2E6CE7AC8C9A}"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BFC8E-A4EB-4DE0-8BEA-930AD989DFA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2A1F5BD4-5586-42BC-AFF9-65E9F95F1F09}">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3600" b="1" dirty="0" smtClean="0"/>
            <a:t>Bilimsel Yayıncılıkta Temel Etik İlkeler</a:t>
          </a:r>
          <a:endParaRPr lang="tr-TR" sz="3600" dirty="0"/>
        </a:p>
      </dgm:t>
    </dgm:pt>
    <dgm:pt modelId="{396F6185-04D6-4DB9-92A4-DFFD2EAD4953}" type="parTrans" cxnId="{66AF6CDA-D4FA-41F1-A2CC-EC02A4A6BDF9}">
      <dgm:prSet/>
      <dgm:spPr/>
      <dgm:t>
        <a:bodyPr/>
        <a:lstStyle/>
        <a:p>
          <a:endParaRPr lang="tr-TR"/>
        </a:p>
      </dgm:t>
    </dgm:pt>
    <dgm:pt modelId="{C92A18D1-6277-48EA-80D5-0ABA2D2D67DB}" type="sibTrans" cxnId="{66AF6CDA-D4FA-41F1-A2CC-EC02A4A6BDF9}">
      <dgm:prSet/>
      <dgm:spPr/>
      <dgm:t>
        <a:bodyPr/>
        <a:lstStyle/>
        <a:p>
          <a:endParaRPr lang="tr-TR"/>
        </a:p>
      </dgm:t>
    </dgm:pt>
    <dgm:pt modelId="{44C1A5AB-D350-47B1-B45E-AF248A0FB32F}">
      <dgm:prSet phldrT="[Metin]"/>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Açıklık</a:t>
          </a:r>
          <a:endParaRPr lang="tr-TR" dirty="0"/>
        </a:p>
      </dgm:t>
    </dgm:pt>
    <dgm:pt modelId="{A6B631F4-0A04-4499-9914-498640B48FF2}" type="parTrans" cxnId="{ED6C0870-714D-404B-BD19-C866C6463D78}">
      <dgm:prSet/>
      <dgm:spPr/>
      <dgm:t>
        <a:bodyPr/>
        <a:lstStyle/>
        <a:p>
          <a:endParaRPr lang="tr-TR"/>
        </a:p>
      </dgm:t>
    </dgm:pt>
    <dgm:pt modelId="{799F7EE2-845A-4D22-B802-A2CAE648A3AC}" type="sibTrans" cxnId="{ED6C0870-714D-404B-BD19-C866C6463D78}">
      <dgm:prSet/>
      <dgm:spPr/>
      <dgm:t>
        <a:bodyPr/>
        <a:lstStyle/>
        <a:p>
          <a:endParaRPr lang="tr-TR"/>
        </a:p>
      </dgm:t>
    </dgm:pt>
    <dgm:pt modelId="{4E5FBCFD-9B44-482B-959A-B5DCEDEDA1A6}">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Gizlilik</a:t>
          </a:r>
        </a:p>
      </dgm:t>
    </dgm:pt>
    <dgm:pt modelId="{38B4EB94-0725-425A-AE77-DF98AA3573CE}" type="parTrans" cxnId="{57C7AFF7-65C6-490E-908B-3DF124482A34}">
      <dgm:prSet/>
      <dgm:spPr/>
      <dgm:t>
        <a:bodyPr/>
        <a:lstStyle/>
        <a:p>
          <a:endParaRPr lang="tr-TR"/>
        </a:p>
      </dgm:t>
    </dgm:pt>
    <dgm:pt modelId="{93C874AA-596C-4A0D-9A27-3291B6B3D331}" type="sibTrans" cxnId="{57C7AFF7-65C6-490E-908B-3DF124482A34}">
      <dgm:prSet/>
      <dgm:spPr/>
      <dgm:t>
        <a:bodyPr/>
        <a:lstStyle/>
        <a:p>
          <a:endParaRPr lang="tr-TR"/>
        </a:p>
      </dgm:t>
    </dgm:pt>
    <dgm:pt modelId="{BE525449-9218-48CE-BD31-DBA29AC6987C}">
      <dgm:prSe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mtClean="0"/>
            <a:t>Dürüstlük</a:t>
          </a:r>
          <a:endParaRPr lang="tr-TR" dirty="0" smtClean="0"/>
        </a:p>
      </dgm:t>
    </dgm:pt>
    <dgm:pt modelId="{51616768-DE83-4201-9222-B823B6AF09C2}" type="parTrans" cxnId="{186D6AC1-2FED-4246-9078-41F6C03FF3DA}">
      <dgm:prSet/>
      <dgm:spPr/>
      <dgm:t>
        <a:bodyPr/>
        <a:lstStyle/>
        <a:p>
          <a:endParaRPr lang="tr-TR"/>
        </a:p>
      </dgm:t>
    </dgm:pt>
    <dgm:pt modelId="{077FF9FC-44B2-4444-A53F-1BC6CBC08C50}" type="sibTrans" cxnId="{186D6AC1-2FED-4246-9078-41F6C03FF3DA}">
      <dgm:prSet/>
      <dgm:spPr/>
      <dgm:t>
        <a:bodyPr/>
        <a:lstStyle/>
        <a:p>
          <a:endParaRPr lang="tr-TR"/>
        </a:p>
      </dgm:t>
    </dgm:pt>
    <dgm:pt modelId="{669C40B9-814A-4122-9E99-91545A719DB5}">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mtClean="0"/>
            <a:t>Adalet</a:t>
          </a:r>
          <a:endParaRPr lang="tr-TR" dirty="0" smtClean="0"/>
        </a:p>
      </dgm:t>
    </dgm:pt>
    <dgm:pt modelId="{5E1B0EBE-0046-4EC0-AFD6-C747FBF110E8}" type="parTrans" cxnId="{F58F8C01-FE57-40C9-8D74-002CAB76913D}">
      <dgm:prSet/>
      <dgm:spPr/>
      <dgm:t>
        <a:bodyPr/>
        <a:lstStyle/>
        <a:p>
          <a:endParaRPr lang="tr-TR"/>
        </a:p>
      </dgm:t>
    </dgm:pt>
    <dgm:pt modelId="{94C1704B-5E42-46AA-AE51-D4A34E071530}" type="sibTrans" cxnId="{F58F8C01-FE57-40C9-8D74-002CAB76913D}">
      <dgm:prSet/>
      <dgm:spPr/>
      <dgm:t>
        <a:bodyPr/>
        <a:lstStyle/>
        <a:p>
          <a:endParaRPr lang="tr-TR"/>
        </a:p>
      </dgm:t>
    </dgm:pt>
    <dgm:pt modelId="{6214E384-0FAD-4EFF-8F56-CE6E95A2C147}">
      <dgm:prSe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Bağımsızlık </a:t>
          </a:r>
        </a:p>
      </dgm:t>
    </dgm:pt>
    <dgm:pt modelId="{A755190E-043F-408D-9C3D-74EF709F0283}" type="parTrans" cxnId="{8E484609-CCA7-4293-AA97-D888A6249931}">
      <dgm:prSet/>
      <dgm:spPr/>
      <dgm:t>
        <a:bodyPr/>
        <a:lstStyle/>
        <a:p>
          <a:endParaRPr lang="tr-TR"/>
        </a:p>
      </dgm:t>
    </dgm:pt>
    <dgm:pt modelId="{9634174B-A40B-4727-978F-16EA38F0F788}" type="sibTrans" cxnId="{8E484609-CCA7-4293-AA97-D888A6249931}">
      <dgm:prSet/>
      <dgm:spPr/>
      <dgm:t>
        <a:bodyPr/>
        <a:lstStyle/>
        <a:p>
          <a:endParaRPr lang="tr-TR"/>
        </a:p>
      </dgm:t>
    </dgm:pt>
    <dgm:pt modelId="{ADC4B486-8B7F-45E9-BE53-E10BC8678419}" type="pres">
      <dgm:prSet presAssocID="{7E8BFC8E-A4EB-4DE0-8BEA-930AD989DFA9}" presName="composite" presStyleCnt="0">
        <dgm:presLayoutVars>
          <dgm:chMax val="1"/>
          <dgm:dir/>
          <dgm:resizeHandles val="exact"/>
        </dgm:presLayoutVars>
      </dgm:prSet>
      <dgm:spPr/>
      <dgm:t>
        <a:bodyPr/>
        <a:lstStyle/>
        <a:p>
          <a:endParaRPr lang="tr-TR"/>
        </a:p>
      </dgm:t>
    </dgm:pt>
    <dgm:pt modelId="{142F62C6-832D-46DD-809F-B0ECC3EEEFD4}" type="pres">
      <dgm:prSet presAssocID="{2A1F5BD4-5586-42BC-AFF9-65E9F95F1F09}" presName="roof" presStyleLbl="dkBgShp" presStyleIdx="0" presStyleCnt="2"/>
      <dgm:spPr/>
      <dgm:t>
        <a:bodyPr/>
        <a:lstStyle/>
        <a:p>
          <a:endParaRPr lang="tr-TR"/>
        </a:p>
      </dgm:t>
    </dgm:pt>
    <dgm:pt modelId="{AD27E477-7739-4014-9C8B-6625C2DFDFCE}" type="pres">
      <dgm:prSet presAssocID="{2A1F5BD4-5586-42BC-AFF9-65E9F95F1F09}" presName="pillars" presStyleCnt="0"/>
      <dgm:spPr/>
    </dgm:pt>
    <dgm:pt modelId="{2F16309E-B77B-4D3A-9617-6B0C1344785E}" type="pres">
      <dgm:prSet presAssocID="{2A1F5BD4-5586-42BC-AFF9-65E9F95F1F09}" presName="pillar1" presStyleLbl="node1" presStyleIdx="0" presStyleCnt="5">
        <dgm:presLayoutVars>
          <dgm:bulletEnabled val="1"/>
        </dgm:presLayoutVars>
      </dgm:prSet>
      <dgm:spPr/>
      <dgm:t>
        <a:bodyPr/>
        <a:lstStyle/>
        <a:p>
          <a:endParaRPr lang="tr-TR"/>
        </a:p>
      </dgm:t>
    </dgm:pt>
    <dgm:pt modelId="{05A68707-1F39-446F-8510-EB35A8B7F6CD}" type="pres">
      <dgm:prSet presAssocID="{4E5FBCFD-9B44-482B-959A-B5DCEDEDA1A6}" presName="pillarX" presStyleLbl="node1" presStyleIdx="1" presStyleCnt="5">
        <dgm:presLayoutVars>
          <dgm:bulletEnabled val="1"/>
        </dgm:presLayoutVars>
      </dgm:prSet>
      <dgm:spPr/>
      <dgm:t>
        <a:bodyPr/>
        <a:lstStyle/>
        <a:p>
          <a:endParaRPr lang="tr-TR"/>
        </a:p>
      </dgm:t>
    </dgm:pt>
    <dgm:pt modelId="{8CA3862A-5470-4B8A-80A9-CBCDF65A8F7F}" type="pres">
      <dgm:prSet presAssocID="{BE525449-9218-48CE-BD31-DBA29AC6987C}" presName="pillarX" presStyleLbl="node1" presStyleIdx="2" presStyleCnt="5">
        <dgm:presLayoutVars>
          <dgm:bulletEnabled val="1"/>
        </dgm:presLayoutVars>
      </dgm:prSet>
      <dgm:spPr/>
      <dgm:t>
        <a:bodyPr/>
        <a:lstStyle/>
        <a:p>
          <a:endParaRPr lang="tr-TR"/>
        </a:p>
      </dgm:t>
    </dgm:pt>
    <dgm:pt modelId="{D5453090-FFF0-4756-973D-B8D0757F21F0}" type="pres">
      <dgm:prSet presAssocID="{669C40B9-814A-4122-9E99-91545A719DB5}" presName="pillarX" presStyleLbl="node1" presStyleIdx="3" presStyleCnt="5">
        <dgm:presLayoutVars>
          <dgm:bulletEnabled val="1"/>
        </dgm:presLayoutVars>
      </dgm:prSet>
      <dgm:spPr/>
      <dgm:t>
        <a:bodyPr/>
        <a:lstStyle/>
        <a:p>
          <a:endParaRPr lang="tr-TR"/>
        </a:p>
      </dgm:t>
    </dgm:pt>
    <dgm:pt modelId="{8F8325A9-A6A9-4C9B-A18F-BDE65DF3B082}" type="pres">
      <dgm:prSet presAssocID="{6214E384-0FAD-4EFF-8F56-CE6E95A2C147}" presName="pillarX" presStyleLbl="node1" presStyleIdx="4" presStyleCnt="5">
        <dgm:presLayoutVars>
          <dgm:bulletEnabled val="1"/>
        </dgm:presLayoutVars>
      </dgm:prSet>
      <dgm:spPr/>
      <dgm:t>
        <a:bodyPr/>
        <a:lstStyle/>
        <a:p>
          <a:endParaRPr lang="tr-TR"/>
        </a:p>
      </dgm:t>
    </dgm:pt>
    <dgm:pt modelId="{59B3E2E9-40C1-4EF9-AEB4-93278DAC5D57}" type="pres">
      <dgm:prSet presAssocID="{2A1F5BD4-5586-42BC-AFF9-65E9F95F1F09}" presName="base" presStyleLbl="dkBgShp" presStyleIdx="1" presStyleCnt="2"/>
      <dgm:spPr/>
    </dgm:pt>
  </dgm:ptLst>
  <dgm:cxnLst>
    <dgm:cxn modelId="{316A39A8-BA28-4BD5-A124-1F39D0DCC6B1}" type="presOf" srcId="{6214E384-0FAD-4EFF-8F56-CE6E95A2C147}" destId="{8F8325A9-A6A9-4C9B-A18F-BDE65DF3B082}" srcOrd="0" destOrd="0" presId="urn:microsoft.com/office/officeart/2005/8/layout/hList3"/>
    <dgm:cxn modelId="{AB6E2004-F54C-452E-B5E6-50246A86A302}" type="presOf" srcId="{7E8BFC8E-A4EB-4DE0-8BEA-930AD989DFA9}" destId="{ADC4B486-8B7F-45E9-BE53-E10BC8678419}" srcOrd="0" destOrd="0" presId="urn:microsoft.com/office/officeart/2005/8/layout/hList3"/>
    <dgm:cxn modelId="{42B25621-DF60-43E9-B395-3D5A090BBC47}" type="presOf" srcId="{4E5FBCFD-9B44-482B-959A-B5DCEDEDA1A6}" destId="{05A68707-1F39-446F-8510-EB35A8B7F6CD}" srcOrd="0" destOrd="0" presId="urn:microsoft.com/office/officeart/2005/8/layout/hList3"/>
    <dgm:cxn modelId="{ED6C0870-714D-404B-BD19-C866C6463D78}" srcId="{2A1F5BD4-5586-42BC-AFF9-65E9F95F1F09}" destId="{44C1A5AB-D350-47B1-B45E-AF248A0FB32F}" srcOrd="0" destOrd="0" parTransId="{A6B631F4-0A04-4499-9914-498640B48FF2}" sibTransId="{799F7EE2-845A-4D22-B802-A2CAE648A3AC}"/>
    <dgm:cxn modelId="{F58F8C01-FE57-40C9-8D74-002CAB76913D}" srcId="{2A1F5BD4-5586-42BC-AFF9-65E9F95F1F09}" destId="{669C40B9-814A-4122-9E99-91545A719DB5}" srcOrd="3" destOrd="0" parTransId="{5E1B0EBE-0046-4EC0-AFD6-C747FBF110E8}" sibTransId="{94C1704B-5E42-46AA-AE51-D4A34E071530}"/>
    <dgm:cxn modelId="{186D6AC1-2FED-4246-9078-41F6C03FF3DA}" srcId="{2A1F5BD4-5586-42BC-AFF9-65E9F95F1F09}" destId="{BE525449-9218-48CE-BD31-DBA29AC6987C}" srcOrd="2" destOrd="0" parTransId="{51616768-DE83-4201-9222-B823B6AF09C2}" sibTransId="{077FF9FC-44B2-4444-A53F-1BC6CBC08C50}"/>
    <dgm:cxn modelId="{8E484609-CCA7-4293-AA97-D888A6249931}" srcId="{2A1F5BD4-5586-42BC-AFF9-65E9F95F1F09}" destId="{6214E384-0FAD-4EFF-8F56-CE6E95A2C147}" srcOrd="4" destOrd="0" parTransId="{A755190E-043F-408D-9C3D-74EF709F0283}" sibTransId="{9634174B-A40B-4727-978F-16EA38F0F788}"/>
    <dgm:cxn modelId="{F0E1A5CC-81B9-436F-ADFA-3F4D27BD4D6B}" type="presOf" srcId="{669C40B9-814A-4122-9E99-91545A719DB5}" destId="{D5453090-FFF0-4756-973D-B8D0757F21F0}" srcOrd="0" destOrd="0" presId="urn:microsoft.com/office/officeart/2005/8/layout/hList3"/>
    <dgm:cxn modelId="{66AF6CDA-D4FA-41F1-A2CC-EC02A4A6BDF9}" srcId="{7E8BFC8E-A4EB-4DE0-8BEA-930AD989DFA9}" destId="{2A1F5BD4-5586-42BC-AFF9-65E9F95F1F09}" srcOrd="0" destOrd="0" parTransId="{396F6185-04D6-4DB9-92A4-DFFD2EAD4953}" sibTransId="{C92A18D1-6277-48EA-80D5-0ABA2D2D67DB}"/>
    <dgm:cxn modelId="{4467E86B-BBE1-4C35-89E0-B2C648FF8B06}" type="presOf" srcId="{44C1A5AB-D350-47B1-B45E-AF248A0FB32F}" destId="{2F16309E-B77B-4D3A-9617-6B0C1344785E}" srcOrd="0" destOrd="0" presId="urn:microsoft.com/office/officeart/2005/8/layout/hList3"/>
    <dgm:cxn modelId="{B5E140C3-3C39-4F05-8B14-9F32BDD6153F}" type="presOf" srcId="{BE525449-9218-48CE-BD31-DBA29AC6987C}" destId="{8CA3862A-5470-4B8A-80A9-CBCDF65A8F7F}" srcOrd="0" destOrd="0" presId="urn:microsoft.com/office/officeart/2005/8/layout/hList3"/>
    <dgm:cxn modelId="{90BA968F-E14C-40A6-90B5-95EFC91746AF}" type="presOf" srcId="{2A1F5BD4-5586-42BC-AFF9-65E9F95F1F09}" destId="{142F62C6-832D-46DD-809F-B0ECC3EEEFD4}" srcOrd="0" destOrd="0" presId="urn:microsoft.com/office/officeart/2005/8/layout/hList3"/>
    <dgm:cxn modelId="{57C7AFF7-65C6-490E-908B-3DF124482A34}" srcId="{2A1F5BD4-5586-42BC-AFF9-65E9F95F1F09}" destId="{4E5FBCFD-9B44-482B-959A-B5DCEDEDA1A6}" srcOrd="1" destOrd="0" parTransId="{38B4EB94-0725-425A-AE77-DF98AA3573CE}" sibTransId="{93C874AA-596C-4A0D-9A27-3291B6B3D331}"/>
    <dgm:cxn modelId="{4503D8DD-81F1-4F21-AB3C-C91A7F48274C}" type="presParOf" srcId="{ADC4B486-8B7F-45E9-BE53-E10BC8678419}" destId="{142F62C6-832D-46DD-809F-B0ECC3EEEFD4}" srcOrd="0" destOrd="0" presId="urn:microsoft.com/office/officeart/2005/8/layout/hList3"/>
    <dgm:cxn modelId="{A74A40E9-BE9C-4D17-A566-BF20DD5023B6}" type="presParOf" srcId="{ADC4B486-8B7F-45E9-BE53-E10BC8678419}" destId="{AD27E477-7739-4014-9C8B-6625C2DFDFCE}" srcOrd="1" destOrd="0" presId="urn:microsoft.com/office/officeart/2005/8/layout/hList3"/>
    <dgm:cxn modelId="{D984DAB3-0CFF-4A93-8127-32D34107881B}" type="presParOf" srcId="{AD27E477-7739-4014-9C8B-6625C2DFDFCE}" destId="{2F16309E-B77B-4D3A-9617-6B0C1344785E}" srcOrd="0" destOrd="0" presId="urn:microsoft.com/office/officeart/2005/8/layout/hList3"/>
    <dgm:cxn modelId="{4576C052-EEC7-4AD7-936E-6BFF89B64755}" type="presParOf" srcId="{AD27E477-7739-4014-9C8B-6625C2DFDFCE}" destId="{05A68707-1F39-446F-8510-EB35A8B7F6CD}" srcOrd="1" destOrd="0" presId="urn:microsoft.com/office/officeart/2005/8/layout/hList3"/>
    <dgm:cxn modelId="{B075103D-BD49-45D1-AFD5-9B66F5A133BE}" type="presParOf" srcId="{AD27E477-7739-4014-9C8B-6625C2DFDFCE}" destId="{8CA3862A-5470-4B8A-80A9-CBCDF65A8F7F}" srcOrd="2" destOrd="0" presId="urn:microsoft.com/office/officeart/2005/8/layout/hList3"/>
    <dgm:cxn modelId="{34DCB1A1-FFAF-4384-8461-CB7CFC5230A1}" type="presParOf" srcId="{AD27E477-7739-4014-9C8B-6625C2DFDFCE}" destId="{D5453090-FFF0-4756-973D-B8D0757F21F0}" srcOrd="3" destOrd="0" presId="urn:microsoft.com/office/officeart/2005/8/layout/hList3"/>
    <dgm:cxn modelId="{C10E482D-01D3-47D6-BDC9-A2534D440306}" type="presParOf" srcId="{AD27E477-7739-4014-9C8B-6625C2DFDFCE}" destId="{8F8325A9-A6A9-4C9B-A18F-BDE65DF3B082}" srcOrd="4" destOrd="0" presId="urn:microsoft.com/office/officeart/2005/8/layout/hList3"/>
    <dgm:cxn modelId="{5F7815B7-608C-4869-B086-CFED8B2FE87B}" type="presParOf" srcId="{ADC4B486-8B7F-45E9-BE53-E10BC8678419}" destId="{59B3E2E9-40C1-4EF9-AEB4-93278DAC5D5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83D31-1E51-490F-863F-B69B7E091247}" type="doc">
      <dgm:prSet loTypeId="urn:microsoft.com/office/officeart/2008/layout/VerticalCurvedList" loCatId="list" qsTypeId="urn:microsoft.com/office/officeart/2005/8/quickstyle/3d7" qsCatId="3D" csTypeId="urn:microsoft.com/office/officeart/2005/8/colors/accent1_2" csCatId="accent1" phldr="1"/>
      <dgm:spPr/>
      <dgm:t>
        <a:bodyPr/>
        <a:lstStyle/>
        <a:p>
          <a:endParaRPr lang="tr-TR"/>
        </a:p>
      </dgm:t>
    </dgm:pt>
    <dgm:pt modelId="{D21D1468-9D9F-49DC-B204-B49AC12FA585}">
      <dgm:prSet phldrT="[Metin]" custT="1"/>
      <dgm:spPr/>
      <dgm:t>
        <a:bodyPr/>
        <a:lstStyle/>
        <a:p>
          <a:r>
            <a:rPr lang="tr-TR" sz="2000" dirty="0" smtClean="0"/>
            <a:t>Korsanlık, Aşırma, yağmalama, hırsızlık (İntihal-</a:t>
          </a:r>
          <a:r>
            <a:rPr lang="tr-TR" sz="2000" dirty="0" err="1" smtClean="0"/>
            <a:t>Plagiarism</a:t>
          </a:r>
          <a:r>
            <a:rPr lang="tr-TR" sz="2000" dirty="0" smtClean="0"/>
            <a:t>)</a:t>
          </a:r>
          <a:endParaRPr lang="tr-TR" sz="2000" dirty="0"/>
        </a:p>
      </dgm:t>
    </dgm:pt>
    <dgm:pt modelId="{8ECCE0F3-B477-454B-B95A-2AAEB3B44F5E}" type="parTrans" cxnId="{0E337859-AFF4-4D9E-ABFD-710E64D08765}">
      <dgm:prSet/>
      <dgm:spPr/>
      <dgm:t>
        <a:bodyPr/>
        <a:lstStyle/>
        <a:p>
          <a:endParaRPr lang="tr-TR" sz="2000"/>
        </a:p>
      </dgm:t>
    </dgm:pt>
    <dgm:pt modelId="{E0877969-B241-42EF-BD23-F0D63DE9E224}" type="sibTrans" cxnId="{0E337859-AFF4-4D9E-ABFD-710E64D08765}">
      <dgm:prSet/>
      <dgm:spPr/>
      <dgm:t>
        <a:bodyPr/>
        <a:lstStyle/>
        <a:p>
          <a:endParaRPr lang="tr-TR" sz="2000"/>
        </a:p>
      </dgm:t>
    </dgm:pt>
    <dgm:pt modelId="{1EBAF20E-CA5A-438A-AA40-9C64F20D2B90}">
      <dgm:prSet phldrT="[Metin]" custT="1"/>
      <dgm:spPr/>
      <dgm:t>
        <a:bodyPr/>
        <a:lstStyle/>
        <a:p>
          <a:r>
            <a:rPr lang="tr-TR" sz="2000" dirty="0" smtClean="0"/>
            <a:t>Sahtecilik, uydurma, (</a:t>
          </a:r>
          <a:r>
            <a:rPr lang="tr-TR" sz="2000" dirty="0" err="1" smtClean="0"/>
            <a:t>fabrication</a:t>
          </a:r>
          <a:r>
            <a:rPr lang="tr-TR" sz="2000" dirty="0" smtClean="0"/>
            <a:t>)</a:t>
          </a:r>
          <a:endParaRPr lang="tr-TR" sz="2000" dirty="0"/>
        </a:p>
      </dgm:t>
    </dgm:pt>
    <dgm:pt modelId="{61C21225-DC3C-4F90-8484-0DFF36626E02}" type="parTrans" cxnId="{CA9E98EE-9B7D-4429-937F-8957976F52AE}">
      <dgm:prSet/>
      <dgm:spPr/>
      <dgm:t>
        <a:bodyPr/>
        <a:lstStyle/>
        <a:p>
          <a:endParaRPr lang="tr-TR" sz="2000"/>
        </a:p>
      </dgm:t>
    </dgm:pt>
    <dgm:pt modelId="{56306E79-09E7-4821-9DA4-D152A3D67B1B}" type="sibTrans" cxnId="{CA9E98EE-9B7D-4429-937F-8957976F52AE}">
      <dgm:prSet/>
      <dgm:spPr/>
      <dgm:t>
        <a:bodyPr/>
        <a:lstStyle/>
        <a:p>
          <a:endParaRPr lang="tr-TR" sz="2000"/>
        </a:p>
      </dgm:t>
    </dgm:pt>
    <dgm:pt modelId="{FC51AB2A-C739-4E02-83DA-38CB9479CF81}">
      <dgm:prSet phldrT="[Metin]" custT="1"/>
      <dgm:spPr/>
      <dgm:t>
        <a:bodyPr/>
        <a:lstStyle/>
        <a:p>
          <a:r>
            <a:rPr lang="tr-TR" sz="2000" dirty="0" smtClean="0"/>
            <a:t>Çarpıtma, Saptırma veya aldatmaca (</a:t>
          </a:r>
          <a:r>
            <a:rPr lang="tr-TR" sz="2000" dirty="0" err="1" smtClean="0"/>
            <a:t>falsification</a:t>
          </a:r>
          <a:r>
            <a:rPr lang="tr-TR" sz="2000" dirty="0" smtClean="0"/>
            <a:t>)</a:t>
          </a:r>
          <a:endParaRPr lang="tr-TR" sz="2000" dirty="0"/>
        </a:p>
      </dgm:t>
    </dgm:pt>
    <dgm:pt modelId="{102DD40F-F36A-4C2F-8320-631F3730B167}" type="parTrans" cxnId="{4C1DA1DA-B6D3-4F16-9960-3B6C5D9BADCB}">
      <dgm:prSet/>
      <dgm:spPr/>
      <dgm:t>
        <a:bodyPr/>
        <a:lstStyle/>
        <a:p>
          <a:endParaRPr lang="tr-TR" sz="2000"/>
        </a:p>
      </dgm:t>
    </dgm:pt>
    <dgm:pt modelId="{3E357189-1050-49EB-9724-08B6A000856B}" type="sibTrans" cxnId="{4C1DA1DA-B6D3-4F16-9960-3B6C5D9BADCB}">
      <dgm:prSet/>
      <dgm:spPr/>
      <dgm:t>
        <a:bodyPr/>
        <a:lstStyle/>
        <a:p>
          <a:endParaRPr lang="tr-TR" sz="2000"/>
        </a:p>
      </dgm:t>
    </dgm:pt>
    <dgm:pt modelId="{8E40A352-17E8-429E-9F2F-F31560A6D7BD}">
      <dgm:prSet phldrT="[Metin]" custT="1"/>
      <dgm:spPr/>
      <dgm:t>
        <a:bodyPr/>
        <a:lstStyle/>
        <a:p>
          <a:r>
            <a:rPr lang="tr-TR" sz="2000" dirty="0" smtClean="0"/>
            <a:t>Yayın tekrarı, Çoklu yayın (</a:t>
          </a:r>
          <a:r>
            <a:rPr lang="tr-TR" sz="2000" dirty="0" err="1" smtClean="0"/>
            <a:t>Duplikasyon</a:t>
          </a:r>
          <a:r>
            <a:rPr lang="tr-TR" sz="2000" dirty="0" smtClean="0"/>
            <a:t>)</a:t>
          </a:r>
          <a:endParaRPr lang="tr-TR" sz="2000" dirty="0"/>
        </a:p>
      </dgm:t>
    </dgm:pt>
    <dgm:pt modelId="{A50D2885-48E9-4CFA-9CDD-C3BAEEDF5BA1}" type="parTrans" cxnId="{156583C9-EB27-4189-AF2D-A49FD9CCD527}">
      <dgm:prSet/>
      <dgm:spPr/>
      <dgm:t>
        <a:bodyPr/>
        <a:lstStyle/>
        <a:p>
          <a:endParaRPr lang="tr-TR" sz="2000"/>
        </a:p>
      </dgm:t>
    </dgm:pt>
    <dgm:pt modelId="{1D4F675A-D9C3-43A4-AC48-103A8BEB9002}" type="sibTrans" cxnId="{156583C9-EB27-4189-AF2D-A49FD9CCD527}">
      <dgm:prSet/>
      <dgm:spPr/>
      <dgm:t>
        <a:bodyPr/>
        <a:lstStyle/>
        <a:p>
          <a:endParaRPr lang="tr-TR" sz="2000"/>
        </a:p>
      </dgm:t>
    </dgm:pt>
    <dgm:pt modelId="{67E0BAA7-DA3C-4256-A091-79BF160BCB79}" type="pres">
      <dgm:prSet presAssocID="{63F83D31-1E51-490F-863F-B69B7E091247}" presName="Name0" presStyleCnt="0">
        <dgm:presLayoutVars>
          <dgm:chMax val="7"/>
          <dgm:chPref val="7"/>
          <dgm:dir/>
        </dgm:presLayoutVars>
      </dgm:prSet>
      <dgm:spPr/>
      <dgm:t>
        <a:bodyPr/>
        <a:lstStyle/>
        <a:p>
          <a:endParaRPr lang="tr-TR"/>
        </a:p>
      </dgm:t>
    </dgm:pt>
    <dgm:pt modelId="{978ED461-3FBB-485D-8B1E-64B450409C44}" type="pres">
      <dgm:prSet presAssocID="{63F83D31-1E51-490F-863F-B69B7E091247}" presName="Name1" presStyleCnt="0"/>
      <dgm:spPr/>
    </dgm:pt>
    <dgm:pt modelId="{BF580475-6016-4AFF-A70E-456D23273B95}" type="pres">
      <dgm:prSet presAssocID="{63F83D31-1E51-490F-863F-B69B7E091247}" presName="cycle" presStyleCnt="0"/>
      <dgm:spPr/>
    </dgm:pt>
    <dgm:pt modelId="{DDEF7EDD-8329-4C1D-975D-A4689E0FFF57}" type="pres">
      <dgm:prSet presAssocID="{63F83D31-1E51-490F-863F-B69B7E091247}" presName="srcNode" presStyleLbl="node1" presStyleIdx="0" presStyleCnt="4"/>
      <dgm:spPr/>
    </dgm:pt>
    <dgm:pt modelId="{C6C86F91-C199-41EF-A292-5C213C93D993}" type="pres">
      <dgm:prSet presAssocID="{63F83D31-1E51-490F-863F-B69B7E091247}" presName="conn" presStyleLbl="parChTrans1D2" presStyleIdx="0" presStyleCnt="1"/>
      <dgm:spPr/>
      <dgm:t>
        <a:bodyPr/>
        <a:lstStyle/>
        <a:p>
          <a:endParaRPr lang="tr-TR"/>
        </a:p>
      </dgm:t>
    </dgm:pt>
    <dgm:pt modelId="{466E823A-A8DB-490B-985A-0103818A3F2E}" type="pres">
      <dgm:prSet presAssocID="{63F83D31-1E51-490F-863F-B69B7E091247}" presName="extraNode" presStyleLbl="node1" presStyleIdx="0" presStyleCnt="4"/>
      <dgm:spPr/>
    </dgm:pt>
    <dgm:pt modelId="{EA99197E-699D-409E-8193-3E7D108893CB}" type="pres">
      <dgm:prSet presAssocID="{63F83D31-1E51-490F-863F-B69B7E091247}" presName="dstNode" presStyleLbl="node1" presStyleIdx="0" presStyleCnt="4"/>
      <dgm:spPr/>
    </dgm:pt>
    <dgm:pt modelId="{A289DBA5-A506-49F5-A767-0F7088DFD5B8}" type="pres">
      <dgm:prSet presAssocID="{D21D1468-9D9F-49DC-B204-B49AC12FA585}" presName="text_1" presStyleLbl="node1" presStyleIdx="0" presStyleCnt="4" custLinFactNeighborX="-493" custLinFactNeighborY="-391">
        <dgm:presLayoutVars>
          <dgm:bulletEnabled val="1"/>
        </dgm:presLayoutVars>
      </dgm:prSet>
      <dgm:spPr/>
      <dgm:t>
        <a:bodyPr/>
        <a:lstStyle/>
        <a:p>
          <a:endParaRPr lang="tr-TR"/>
        </a:p>
      </dgm:t>
    </dgm:pt>
    <dgm:pt modelId="{BED61287-53A7-4BEE-A096-4AB6A68B682E}" type="pres">
      <dgm:prSet presAssocID="{D21D1468-9D9F-49DC-B204-B49AC12FA585}" presName="accent_1" presStyleCnt="0"/>
      <dgm:spPr/>
    </dgm:pt>
    <dgm:pt modelId="{213CD2DF-2BD5-4ECE-AEFA-85ECD3D5755A}" type="pres">
      <dgm:prSet presAssocID="{D21D1468-9D9F-49DC-B204-B49AC12FA585}" presName="accentRepeatNode" presStyleLbl="solidFgAcc1" presStyleIdx="0" presStyleCnt="4"/>
      <dgm:spPr/>
    </dgm:pt>
    <dgm:pt modelId="{FDDEA78F-F56F-457D-9ADB-6B835870376B}" type="pres">
      <dgm:prSet presAssocID="{1EBAF20E-CA5A-438A-AA40-9C64F20D2B90}" presName="text_2" presStyleLbl="node1" presStyleIdx="1" presStyleCnt="4">
        <dgm:presLayoutVars>
          <dgm:bulletEnabled val="1"/>
        </dgm:presLayoutVars>
      </dgm:prSet>
      <dgm:spPr/>
      <dgm:t>
        <a:bodyPr/>
        <a:lstStyle/>
        <a:p>
          <a:endParaRPr lang="tr-TR"/>
        </a:p>
      </dgm:t>
    </dgm:pt>
    <dgm:pt modelId="{AE44A892-1CDD-4E54-8BDB-5CCE03BBF608}" type="pres">
      <dgm:prSet presAssocID="{1EBAF20E-CA5A-438A-AA40-9C64F20D2B90}" presName="accent_2" presStyleCnt="0"/>
      <dgm:spPr/>
    </dgm:pt>
    <dgm:pt modelId="{9213FB87-8A7C-48A4-ACC2-4E75480B8F43}" type="pres">
      <dgm:prSet presAssocID="{1EBAF20E-CA5A-438A-AA40-9C64F20D2B90}" presName="accentRepeatNode" presStyleLbl="solidFgAcc1" presStyleIdx="1" presStyleCnt="4"/>
      <dgm:spPr/>
    </dgm:pt>
    <dgm:pt modelId="{0D6E9409-15E5-4A31-9CA4-7FF3909EA85B}" type="pres">
      <dgm:prSet presAssocID="{FC51AB2A-C739-4E02-83DA-38CB9479CF81}" presName="text_3" presStyleLbl="node1" presStyleIdx="2" presStyleCnt="4">
        <dgm:presLayoutVars>
          <dgm:bulletEnabled val="1"/>
        </dgm:presLayoutVars>
      </dgm:prSet>
      <dgm:spPr/>
      <dgm:t>
        <a:bodyPr/>
        <a:lstStyle/>
        <a:p>
          <a:endParaRPr lang="tr-TR"/>
        </a:p>
      </dgm:t>
    </dgm:pt>
    <dgm:pt modelId="{69233925-95E7-4FC7-BC0F-E69EBB575269}" type="pres">
      <dgm:prSet presAssocID="{FC51AB2A-C739-4E02-83DA-38CB9479CF81}" presName="accent_3" presStyleCnt="0"/>
      <dgm:spPr/>
    </dgm:pt>
    <dgm:pt modelId="{E7B7C129-4D30-4F51-82CC-FF733BEF76F5}" type="pres">
      <dgm:prSet presAssocID="{FC51AB2A-C739-4E02-83DA-38CB9479CF81}" presName="accentRepeatNode" presStyleLbl="solidFgAcc1" presStyleIdx="2" presStyleCnt="4"/>
      <dgm:spPr/>
    </dgm:pt>
    <dgm:pt modelId="{0696AAD7-39B3-49E6-A61D-4D88AE47627C}" type="pres">
      <dgm:prSet presAssocID="{8E40A352-17E8-429E-9F2F-F31560A6D7BD}" presName="text_4" presStyleLbl="node1" presStyleIdx="3" presStyleCnt="4">
        <dgm:presLayoutVars>
          <dgm:bulletEnabled val="1"/>
        </dgm:presLayoutVars>
      </dgm:prSet>
      <dgm:spPr/>
      <dgm:t>
        <a:bodyPr/>
        <a:lstStyle/>
        <a:p>
          <a:endParaRPr lang="tr-TR"/>
        </a:p>
      </dgm:t>
    </dgm:pt>
    <dgm:pt modelId="{1AA2E1B4-8F67-4EA2-8763-D419B7A5C7E5}" type="pres">
      <dgm:prSet presAssocID="{8E40A352-17E8-429E-9F2F-F31560A6D7BD}" presName="accent_4" presStyleCnt="0"/>
      <dgm:spPr/>
    </dgm:pt>
    <dgm:pt modelId="{15BCAEFF-046F-4C82-981D-CFA086526189}" type="pres">
      <dgm:prSet presAssocID="{8E40A352-17E8-429E-9F2F-F31560A6D7BD}" presName="accentRepeatNode" presStyleLbl="solidFgAcc1" presStyleIdx="3" presStyleCnt="4"/>
      <dgm:spPr/>
    </dgm:pt>
  </dgm:ptLst>
  <dgm:cxnLst>
    <dgm:cxn modelId="{156583C9-EB27-4189-AF2D-A49FD9CCD527}" srcId="{63F83D31-1E51-490F-863F-B69B7E091247}" destId="{8E40A352-17E8-429E-9F2F-F31560A6D7BD}" srcOrd="3" destOrd="0" parTransId="{A50D2885-48E9-4CFA-9CDD-C3BAEEDF5BA1}" sibTransId="{1D4F675A-D9C3-43A4-AC48-103A8BEB9002}"/>
    <dgm:cxn modelId="{4C1DA1DA-B6D3-4F16-9960-3B6C5D9BADCB}" srcId="{63F83D31-1E51-490F-863F-B69B7E091247}" destId="{FC51AB2A-C739-4E02-83DA-38CB9479CF81}" srcOrd="2" destOrd="0" parTransId="{102DD40F-F36A-4C2F-8320-631F3730B167}" sibTransId="{3E357189-1050-49EB-9724-08B6A000856B}"/>
    <dgm:cxn modelId="{F796C05D-C617-4B2E-8EAB-25A6AD13409B}" type="presOf" srcId="{63F83D31-1E51-490F-863F-B69B7E091247}" destId="{67E0BAA7-DA3C-4256-A091-79BF160BCB79}" srcOrd="0" destOrd="0" presId="urn:microsoft.com/office/officeart/2008/layout/VerticalCurvedList"/>
    <dgm:cxn modelId="{5C554801-BD58-4D91-8BFB-D05D00F3587D}" type="presOf" srcId="{D21D1468-9D9F-49DC-B204-B49AC12FA585}" destId="{A289DBA5-A506-49F5-A767-0F7088DFD5B8}" srcOrd="0" destOrd="0" presId="urn:microsoft.com/office/officeart/2008/layout/VerticalCurvedList"/>
    <dgm:cxn modelId="{F9143AC9-93C5-445E-A26C-C6D136B6BB8A}" type="presOf" srcId="{1EBAF20E-CA5A-438A-AA40-9C64F20D2B90}" destId="{FDDEA78F-F56F-457D-9ADB-6B835870376B}" srcOrd="0" destOrd="0" presId="urn:microsoft.com/office/officeart/2008/layout/VerticalCurvedList"/>
    <dgm:cxn modelId="{57FCB678-5726-44DC-A6CC-5932BBB3C71D}" type="presOf" srcId="{E0877969-B241-42EF-BD23-F0D63DE9E224}" destId="{C6C86F91-C199-41EF-A292-5C213C93D993}" srcOrd="0" destOrd="0" presId="urn:microsoft.com/office/officeart/2008/layout/VerticalCurvedList"/>
    <dgm:cxn modelId="{CA9E98EE-9B7D-4429-937F-8957976F52AE}" srcId="{63F83D31-1E51-490F-863F-B69B7E091247}" destId="{1EBAF20E-CA5A-438A-AA40-9C64F20D2B90}" srcOrd="1" destOrd="0" parTransId="{61C21225-DC3C-4F90-8484-0DFF36626E02}" sibTransId="{56306E79-09E7-4821-9DA4-D152A3D67B1B}"/>
    <dgm:cxn modelId="{B9C0F61A-8B0E-4D9B-A323-4ABC494D4FAB}" type="presOf" srcId="{8E40A352-17E8-429E-9F2F-F31560A6D7BD}" destId="{0696AAD7-39B3-49E6-A61D-4D88AE47627C}" srcOrd="0" destOrd="0" presId="urn:microsoft.com/office/officeart/2008/layout/VerticalCurvedList"/>
    <dgm:cxn modelId="{0E337859-AFF4-4D9E-ABFD-710E64D08765}" srcId="{63F83D31-1E51-490F-863F-B69B7E091247}" destId="{D21D1468-9D9F-49DC-B204-B49AC12FA585}" srcOrd="0" destOrd="0" parTransId="{8ECCE0F3-B477-454B-B95A-2AAEB3B44F5E}" sibTransId="{E0877969-B241-42EF-BD23-F0D63DE9E224}"/>
    <dgm:cxn modelId="{76EABD77-FF6A-4324-91B5-4DE721144A3F}" type="presOf" srcId="{FC51AB2A-C739-4E02-83DA-38CB9479CF81}" destId="{0D6E9409-15E5-4A31-9CA4-7FF3909EA85B}" srcOrd="0" destOrd="0" presId="urn:microsoft.com/office/officeart/2008/layout/VerticalCurvedList"/>
    <dgm:cxn modelId="{32D1A233-22BA-4B8C-9A72-701932A608D9}" type="presParOf" srcId="{67E0BAA7-DA3C-4256-A091-79BF160BCB79}" destId="{978ED461-3FBB-485D-8B1E-64B450409C44}" srcOrd="0" destOrd="0" presId="urn:microsoft.com/office/officeart/2008/layout/VerticalCurvedList"/>
    <dgm:cxn modelId="{1E67349C-732A-4F84-9C57-81C6F12FFE61}" type="presParOf" srcId="{978ED461-3FBB-485D-8B1E-64B450409C44}" destId="{BF580475-6016-4AFF-A70E-456D23273B95}" srcOrd="0" destOrd="0" presId="urn:microsoft.com/office/officeart/2008/layout/VerticalCurvedList"/>
    <dgm:cxn modelId="{C243F6C4-F310-4AEC-877E-C7648A368B33}" type="presParOf" srcId="{BF580475-6016-4AFF-A70E-456D23273B95}" destId="{DDEF7EDD-8329-4C1D-975D-A4689E0FFF57}" srcOrd="0" destOrd="0" presId="urn:microsoft.com/office/officeart/2008/layout/VerticalCurvedList"/>
    <dgm:cxn modelId="{27A7EB56-BAC0-412E-8026-6464D8E7FCB2}" type="presParOf" srcId="{BF580475-6016-4AFF-A70E-456D23273B95}" destId="{C6C86F91-C199-41EF-A292-5C213C93D993}" srcOrd="1" destOrd="0" presId="urn:microsoft.com/office/officeart/2008/layout/VerticalCurvedList"/>
    <dgm:cxn modelId="{ED759655-9E30-4D84-9516-CE73F8F642B4}" type="presParOf" srcId="{BF580475-6016-4AFF-A70E-456D23273B95}" destId="{466E823A-A8DB-490B-985A-0103818A3F2E}" srcOrd="2" destOrd="0" presId="urn:microsoft.com/office/officeart/2008/layout/VerticalCurvedList"/>
    <dgm:cxn modelId="{771C48B7-CC35-486C-8B21-E7647DD3FB7E}" type="presParOf" srcId="{BF580475-6016-4AFF-A70E-456D23273B95}" destId="{EA99197E-699D-409E-8193-3E7D108893CB}" srcOrd="3" destOrd="0" presId="urn:microsoft.com/office/officeart/2008/layout/VerticalCurvedList"/>
    <dgm:cxn modelId="{1BD1CCD2-E200-4FCF-868B-334D8A03EA6D}" type="presParOf" srcId="{978ED461-3FBB-485D-8B1E-64B450409C44}" destId="{A289DBA5-A506-49F5-A767-0F7088DFD5B8}" srcOrd="1" destOrd="0" presId="urn:microsoft.com/office/officeart/2008/layout/VerticalCurvedList"/>
    <dgm:cxn modelId="{A91BCD45-C1C5-425F-A6B1-392B63303E7B}" type="presParOf" srcId="{978ED461-3FBB-485D-8B1E-64B450409C44}" destId="{BED61287-53A7-4BEE-A096-4AB6A68B682E}" srcOrd="2" destOrd="0" presId="urn:microsoft.com/office/officeart/2008/layout/VerticalCurvedList"/>
    <dgm:cxn modelId="{48F1DA1E-3CEF-4B72-8603-4E5EB07480C8}" type="presParOf" srcId="{BED61287-53A7-4BEE-A096-4AB6A68B682E}" destId="{213CD2DF-2BD5-4ECE-AEFA-85ECD3D5755A}" srcOrd="0" destOrd="0" presId="urn:microsoft.com/office/officeart/2008/layout/VerticalCurvedList"/>
    <dgm:cxn modelId="{6D3163F3-84CA-4637-A3ED-FACFB9DD96BF}" type="presParOf" srcId="{978ED461-3FBB-485D-8B1E-64B450409C44}" destId="{FDDEA78F-F56F-457D-9ADB-6B835870376B}" srcOrd="3" destOrd="0" presId="urn:microsoft.com/office/officeart/2008/layout/VerticalCurvedList"/>
    <dgm:cxn modelId="{7D955958-B970-4E4A-8DFB-386BDD740139}" type="presParOf" srcId="{978ED461-3FBB-485D-8B1E-64B450409C44}" destId="{AE44A892-1CDD-4E54-8BDB-5CCE03BBF608}" srcOrd="4" destOrd="0" presId="urn:microsoft.com/office/officeart/2008/layout/VerticalCurvedList"/>
    <dgm:cxn modelId="{D28D6C07-C62F-453C-9F16-1B2D64BBA7C6}" type="presParOf" srcId="{AE44A892-1CDD-4E54-8BDB-5CCE03BBF608}" destId="{9213FB87-8A7C-48A4-ACC2-4E75480B8F43}" srcOrd="0" destOrd="0" presId="urn:microsoft.com/office/officeart/2008/layout/VerticalCurvedList"/>
    <dgm:cxn modelId="{FC256F41-9F16-4360-ACD3-1D37DD023B89}" type="presParOf" srcId="{978ED461-3FBB-485D-8B1E-64B450409C44}" destId="{0D6E9409-15E5-4A31-9CA4-7FF3909EA85B}" srcOrd="5" destOrd="0" presId="urn:microsoft.com/office/officeart/2008/layout/VerticalCurvedList"/>
    <dgm:cxn modelId="{35EDBFB3-DA09-417B-B682-CFDDF3C9DF03}" type="presParOf" srcId="{978ED461-3FBB-485D-8B1E-64B450409C44}" destId="{69233925-95E7-4FC7-BC0F-E69EBB575269}" srcOrd="6" destOrd="0" presId="urn:microsoft.com/office/officeart/2008/layout/VerticalCurvedList"/>
    <dgm:cxn modelId="{4A8A4562-F18C-4F1B-878F-F960F50E3FAA}" type="presParOf" srcId="{69233925-95E7-4FC7-BC0F-E69EBB575269}" destId="{E7B7C129-4D30-4F51-82CC-FF733BEF76F5}" srcOrd="0" destOrd="0" presId="urn:microsoft.com/office/officeart/2008/layout/VerticalCurvedList"/>
    <dgm:cxn modelId="{A463AFBC-BB13-40C5-BF26-CD6B8513817F}" type="presParOf" srcId="{978ED461-3FBB-485D-8B1E-64B450409C44}" destId="{0696AAD7-39B3-49E6-A61D-4D88AE47627C}" srcOrd="7" destOrd="0" presId="urn:microsoft.com/office/officeart/2008/layout/VerticalCurvedList"/>
    <dgm:cxn modelId="{9A8B26E8-CF33-4C2D-8570-DAE3098DF4E0}" type="presParOf" srcId="{978ED461-3FBB-485D-8B1E-64B450409C44}" destId="{1AA2E1B4-8F67-4EA2-8763-D419B7A5C7E5}" srcOrd="8" destOrd="0" presId="urn:microsoft.com/office/officeart/2008/layout/VerticalCurvedList"/>
    <dgm:cxn modelId="{625761FB-546C-4434-BA97-E99F171092F5}" type="presParOf" srcId="{1AA2E1B4-8F67-4EA2-8763-D419B7A5C7E5}" destId="{15BCAEFF-046F-4C82-981D-CFA0865261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F0301-FA4E-4760-964F-AA71DE046F9E}" type="doc">
      <dgm:prSet loTypeId="urn:microsoft.com/office/officeart/2008/layout/VerticalCurvedList" loCatId="list" qsTypeId="urn:microsoft.com/office/officeart/2005/8/quickstyle/3d7" qsCatId="3D" csTypeId="urn:microsoft.com/office/officeart/2005/8/colors/accent1_2" csCatId="accent1" phldr="1"/>
      <dgm:spPr/>
      <dgm:t>
        <a:bodyPr/>
        <a:lstStyle/>
        <a:p>
          <a:endParaRPr lang="tr-TR"/>
        </a:p>
      </dgm:t>
    </dgm:pt>
    <dgm:pt modelId="{F80E2974-9D21-420D-BEB5-8D8543504C7E}">
      <dgm:prSet phldrT="[Metin]" custT="1"/>
      <dgm:spPr>
        <a:solidFill>
          <a:srgbClr val="C00000"/>
        </a:solidFill>
      </dgm:spPr>
      <dgm:t>
        <a:bodyPr/>
        <a:lstStyle/>
        <a:p>
          <a:r>
            <a:rPr lang="tr-TR" sz="2000" dirty="0" smtClean="0">
              <a:solidFill>
                <a:schemeClr val="bg1"/>
              </a:solidFill>
            </a:rPr>
            <a:t>Dilimleme, bölerek yayınlama (</a:t>
          </a:r>
          <a:r>
            <a:rPr lang="tr-TR" sz="2000" dirty="0" err="1" smtClean="0">
              <a:solidFill>
                <a:schemeClr val="bg1"/>
              </a:solidFill>
            </a:rPr>
            <a:t>salamizasyon</a:t>
          </a:r>
          <a:r>
            <a:rPr lang="tr-TR" sz="2000" dirty="0" smtClean="0">
              <a:solidFill>
                <a:schemeClr val="bg1"/>
              </a:solidFill>
            </a:rPr>
            <a:t>)</a:t>
          </a:r>
          <a:endParaRPr lang="tr-TR" sz="2000" dirty="0">
            <a:solidFill>
              <a:schemeClr val="bg1"/>
            </a:solidFill>
          </a:endParaRPr>
        </a:p>
      </dgm:t>
    </dgm:pt>
    <dgm:pt modelId="{0B16C466-00E0-41DA-95E0-AC43EADD1EF7}" type="parTrans" cxnId="{C20A7C34-4011-4013-83C9-D8A6B1C890A4}">
      <dgm:prSet/>
      <dgm:spPr/>
      <dgm:t>
        <a:bodyPr/>
        <a:lstStyle/>
        <a:p>
          <a:endParaRPr lang="tr-TR" sz="2000">
            <a:solidFill>
              <a:schemeClr val="bg1"/>
            </a:solidFill>
          </a:endParaRPr>
        </a:p>
      </dgm:t>
    </dgm:pt>
    <dgm:pt modelId="{99988010-239C-4C89-BA3D-54307E43A3CA}" type="sibTrans" cxnId="{C20A7C34-4011-4013-83C9-D8A6B1C890A4}">
      <dgm:prSet/>
      <dgm:spPr/>
      <dgm:t>
        <a:bodyPr/>
        <a:lstStyle/>
        <a:p>
          <a:endParaRPr lang="tr-TR" sz="2000">
            <a:solidFill>
              <a:schemeClr val="bg1"/>
            </a:solidFill>
          </a:endParaRPr>
        </a:p>
      </dgm:t>
    </dgm:pt>
    <dgm:pt modelId="{2C2CE3FB-F879-4A89-8045-A79E8DF02266}">
      <dgm:prSet phldrT="[Metin]" custT="1"/>
      <dgm:spPr>
        <a:solidFill>
          <a:srgbClr val="C00000"/>
        </a:solidFill>
      </dgm:spPr>
      <dgm:t>
        <a:bodyPr/>
        <a:lstStyle/>
        <a:p>
          <a:r>
            <a:rPr lang="tr-TR" sz="2000" dirty="0" smtClean="0">
              <a:solidFill>
                <a:schemeClr val="bg1"/>
              </a:solidFill>
            </a:rPr>
            <a:t>Yazarlık Hakları</a:t>
          </a:r>
          <a:endParaRPr lang="tr-TR" sz="2000" dirty="0">
            <a:solidFill>
              <a:schemeClr val="bg1"/>
            </a:solidFill>
          </a:endParaRPr>
        </a:p>
      </dgm:t>
    </dgm:pt>
    <dgm:pt modelId="{21C0060D-668D-4A50-907B-DD1A4A8F5E3B}" type="parTrans" cxnId="{8A082344-320B-44AA-AA5E-148E1C102BDD}">
      <dgm:prSet/>
      <dgm:spPr/>
      <dgm:t>
        <a:bodyPr/>
        <a:lstStyle/>
        <a:p>
          <a:endParaRPr lang="tr-TR" sz="2000">
            <a:solidFill>
              <a:schemeClr val="bg1"/>
            </a:solidFill>
          </a:endParaRPr>
        </a:p>
      </dgm:t>
    </dgm:pt>
    <dgm:pt modelId="{5E16F42D-BE08-4342-92FA-F680DB471D68}" type="sibTrans" cxnId="{8A082344-320B-44AA-AA5E-148E1C102BDD}">
      <dgm:prSet/>
      <dgm:spPr/>
      <dgm:t>
        <a:bodyPr/>
        <a:lstStyle/>
        <a:p>
          <a:endParaRPr lang="tr-TR" sz="2000">
            <a:solidFill>
              <a:schemeClr val="bg1"/>
            </a:solidFill>
          </a:endParaRPr>
        </a:p>
      </dgm:t>
    </dgm:pt>
    <dgm:pt modelId="{CF452E3D-4A3D-4638-8AE6-AB3F9DCFE7FB}">
      <dgm:prSet phldrT="[Metin]" custT="1"/>
      <dgm:spPr>
        <a:solidFill>
          <a:srgbClr val="C00000"/>
        </a:solidFill>
      </dgm:spPr>
      <dgm:t>
        <a:bodyPr/>
        <a:lstStyle/>
        <a:p>
          <a:r>
            <a:rPr lang="tr-TR" sz="2000" dirty="0" smtClean="0">
              <a:solidFill>
                <a:schemeClr val="bg1"/>
              </a:solidFill>
            </a:rPr>
            <a:t>Destekleyenleri belirtmemek, teşekkür etmemek</a:t>
          </a:r>
          <a:endParaRPr lang="tr-TR" sz="2000" dirty="0">
            <a:solidFill>
              <a:schemeClr val="bg1"/>
            </a:solidFill>
          </a:endParaRPr>
        </a:p>
      </dgm:t>
    </dgm:pt>
    <dgm:pt modelId="{8579684C-6BB7-46D1-A7EC-A68DF1258984}" type="parTrans" cxnId="{D7FCE694-9B18-419C-AF76-49D43767D45D}">
      <dgm:prSet/>
      <dgm:spPr/>
      <dgm:t>
        <a:bodyPr/>
        <a:lstStyle/>
        <a:p>
          <a:endParaRPr lang="tr-TR" sz="2000">
            <a:solidFill>
              <a:schemeClr val="bg1"/>
            </a:solidFill>
          </a:endParaRPr>
        </a:p>
      </dgm:t>
    </dgm:pt>
    <dgm:pt modelId="{2743FB63-89A1-4A29-B6F4-94B38C7705A2}" type="sibTrans" cxnId="{D7FCE694-9B18-419C-AF76-49D43767D45D}">
      <dgm:prSet/>
      <dgm:spPr/>
      <dgm:t>
        <a:bodyPr/>
        <a:lstStyle/>
        <a:p>
          <a:endParaRPr lang="tr-TR" sz="2000">
            <a:solidFill>
              <a:schemeClr val="bg1"/>
            </a:solidFill>
          </a:endParaRPr>
        </a:p>
      </dgm:t>
    </dgm:pt>
    <dgm:pt modelId="{F62558BF-7CB6-41ED-BECD-235076D9E05D}">
      <dgm:prSet phldrT="[Metin]" custT="1"/>
      <dgm:spPr>
        <a:solidFill>
          <a:srgbClr val="C00000"/>
        </a:solidFill>
      </dgm:spPr>
      <dgm:t>
        <a:bodyPr/>
        <a:lstStyle/>
        <a:p>
          <a:r>
            <a:rPr lang="tr-TR" sz="2000" dirty="0" smtClean="0">
              <a:solidFill>
                <a:schemeClr val="bg1"/>
              </a:solidFill>
            </a:rPr>
            <a:t>İnsan-Hayvan etiğine saygısızlık</a:t>
          </a:r>
          <a:endParaRPr lang="tr-TR" sz="2000" dirty="0">
            <a:solidFill>
              <a:schemeClr val="bg1"/>
            </a:solidFill>
          </a:endParaRPr>
        </a:p>
      </dgm:t>
    </dgm:pt>
    <dgm:pt modelId="{B34AD5E6-259C-4E1D-9A3B-5A5BC196CF6F}" type="parTrans" cxnId="{B0E8C8BF-492B-482D-975D-7460A7E73DB7}">
      <dgm:prSet/>
      <dgm:spPr/>
      <dgm:t>
        <a:bodyPr/>
        <a:lstStyle/>
        <a:p>
          <a:endParaRPr lang="tr-TR" sz="2000">
            <a:solidFill>
              <a:schemeClr val="bg1"/>
            </a:solidFill>
          </a:endParaRPr>
        </a:p>
      </dgm:t>
    </dgm:pt>
    <dgm:pt modelId="{480DF654-3A8E-4B79-9597-EF5E72A722BF}" type="sibTrans" cxnId="{B0E8C8BF-492B-482D-975D-7460A7E73DB7}">
      <dgm:prSet/>
      <dgm:spPr/>
      <dgm:t>
        <a:bodyPr/>
        <a:lstStyle/>
        <a:p>
          <a:endParaRPr lang="tr-TR" sz="2000">
            <a:solidFill>
              <a:schemeClr val="bg1"/>
            </a:solidFill>
          </a:endParaRPr>
        </a:p>
      </dgm:t>
    </dgm:pt>
    <dgm:pt modelId="{29FEED35-A9AB-4968-A3BB-B294CF98A83B}" type="pres">
      <dgm:prSet presAssocID="{DA8F0301-FA4E-4760-964F-AA71DE046F9E}" presName="Name0" presStyleCnt="0">
        <dgm:presLayoutVars>
          <dgm:chMax val="7"/>
          <dgm:chPref val="7"/>
          <dgm:dir/>
        </dgm:presLayoutVars>
      </dgm:prSet>
      <dgm:spPr/>
      <dgm:t>
        <a:bodyPr/>
        <a:lstStyle/>
        <a:p>
          <a:endParaRPr lang="tr-TR"/>
        </a:p>
      </dgm:t>
    </dgm:pt>
    <dgm:pt modelId="{B72A7E71-01A0-4575-AA94-2DEF032BFE7E}" type="pres">
      <dgm:prSet presAssocID="{DA8F0301-FA4E-4760-964F-AA71DE046F9E}" presName="Name1" presStyleCnt="0"/>
      <dgm:spPr/>
    </dgm:pt>
    <dgm:pt modelId="{5826B29C-88B0-42C8-84C1-3294A5420DD6}" type="pres">
      <dgm:prSet presAssocID="{DA8F0301-FA4E-4760-964F-AA71DE046F9E}" presName="cycle" presStyleCnt="0"/>
      <dgm:spPr/>
    </dgm:pt>
    <dgm:pt modelId="{3A97FFE3-A3C2-4D61-930B-5934A5269634}" type="pres">
      <dgm:prSet presAssocID="{DA8F0301-FA4E-4760-964F-AA71DE046F9E}" presName="srcNode" presStyleLbl="node1" presStyleIdx="0" presStyleCnt="4"/>
      <dgm:spPr/>
    </dgm:pt>
    <dgm:pt modelId="{011618E5-7760-4B4F-A7D4-BB3A3075E602}" type="pres">
      <dgm:prSet presAssocID="{DA8F0301-FA4E-4760-964F-AA71DE046F9E}" presName="conn" presStyleLbl="parChTrans1D2" presStyleIdx="0" presStyleCnt="1"/>
      <dgm:spPr/>
      <dgm:t>
        <a:bodyPr/>
        <a:lstStyle/>
        <a:p>
          <a:endParaRPr lang="tr-TR"/>
        </a:p>
      </dgm:t>
    </dgm:pt>
    <dgm:pt modelId="{357EA5D4-6EFF-4509-B398-ADE239069C55}" type="pres">
      <dgm:prSet presAssocID="{DA8F0301-FA4E-4760-964F-AA71DE046F9E}" presName="extraNode" presStyleLbl="node1" presStyleIdx="0" presStyleCnt="4"/>
      <dgm:spPr/>
    </dgm:pt>
    <dgm:pt modelId="{5EC89FC8-5E42-4BCE-8D22-E7238D60E1A0}" type="pres">
      <dgm:prSet presAssocID="{DA8F0301-FA4E-4760-964F-AA71DE046F9E}" presName="dstNode" presStyleLbl="node1" presStyleIdx="0" presStyleCnt="4"/>
      <dgm:spPr/>
    </dgm:pt>
    <dgm:pt modelId="{0C4F94ED-1A4B-42ED-B93A-2F59981E239C}" type="pres">
      <dgm:prSet presAssocID="{F80E2974-9D21-420D-BEB5-8D8543504C7E}" presName="text_1" presStyleLbl="node1" presStyleIdx="0" presStyleCnt="4">
        <dgm:presLayoutVars>
          <dgm:bulletEnabled val="1"/>
        </dgm:presLayoutVars>
      </dgm:prSet>
      <dgm:spPr/>
      <dgm:t>
        <a:bodyPr/>
        <a:lstStyle/>
        <a:p>
          <a:endParaRPr lang="tr-TR"/>
        </a:p>
      </dgm:t>
    </dgm:pt>
    <dgm:pt modelId="{CEE3E80C-4436-497A-9048-644B8A9B908A}" type="pres">
      <dgm:prSet presAssocID="{F80E2974-9D21-420D-BEB5-8D8543504C7E}" presName="accent_1" presStyleCnt="0"/>
      <dgm:spPr/>
    </dgm:pt>
    <dgm:pt modelId="{9CF5C0C8-24AA-4BCE-A448-475F4D27B268}" type="pres">
      <dgm:prSet presAssocID="{F80E2974-9D21-420D-BEB5-8D8543504C7E}" presName="accentRepeatNode" presStyleLbl="solidFgAcc1" presStyleIdx="0" presStyleCnt="4"/>
      <dgm:spPr/>
    </dgm:pt>
    <dgm:pt modelId="{00A3B3E0-B485-486D-A547-AE61935353DD}" type="pres">
      <dgm:prSet presAssocID="{2C2CE3FB-F879-4A89-8045-A79E8DF02266}" presName="text_2" presStyleLbl="node1" presStyleIdx="1" presStyleCnt="4">
        <dgm:presLayoutVars>
          <dgm:bulletEnabled val="1"/>
        </dgm:presLayoutVars>
      </dgm:prSet>
      <dgm:spPr/>
      <dgm:t>
        <a:bodyPr/>
        <a:lstStyle/>
        <a:p>
          <a:endParaRPr lang="tr-TR"/>
        </a:p>
      </dgm:t>
    </dgm:pt>
    <dgm:pt modelId="{227EB38E-EABF-4877-B643-27DE24CCD67F}" type="pres">
      <dgm:prSet presAssocID="{2C2CE3FB-F879-4A89-8045-A79E8DF02266}" presName="accent_2" presStyleCnt="0"/>
      <dgm:spPr/>
    </dgm:pt>
    <dgm:pt modelId="{11B3C9EE-5584-412E-89C7-C9134859FE02}" type="pres">
      <dgm:prSet presAssocID="{2C2CE3FB-F879-4A89-8045-A79E8DF02266}" presName="accentRepeatNode" presStyleLbl="solidFgAcc1" presStyleIdx="1" presStyleCnt="4"/>
      <dgm:spPr/>
    </dgm:pt>
    <dgm:pt modelId="{5BFAD6DB-533F-4852-9EAE-F19A3FE6BC96}" type="pres">
      <dgm:prSet presAssocID="{CF452E3D-4A3D-4638-8AE6-AB3F9DCFE7FB}" presName="text_3" presStyleLbl="node1" presStyleIdx="2" presStyleCnt="4">
        <dgm:presLayoutVars>
          <dgm:bulletEnabled val="1"/>
        </dgm:presLayoutVars>
      </dgm:prSet>
      <dgm:spPr/>
      <dgm:t>
        <a:bodyPr/>
        <a:lstStyle/>
        <a:p>
          <a:endParaRPr lang="tr-TR"/>
        </a:p>
      </dgm:t>
    </dgm:pt>
    <dgm:pt modelId="{E4BA6532-0442-4878-8190-2645B17D20E1}" type="pres">
      <dgm:prSet presAssocID="{CF452E3D-4A3D-4638-8AE6-AB3F9DCFE7FB}" presName="accent_3" presStyleCnt="0"/>
      <dgm:spPr/>
    </dgm:pt>
    <dgm:pt modelId="{F633C32F-2000-4EF4-ACC2-60C793077485}" type="pres">
      <dgm:prSet presAssocID="{CF452E3D-4A3D-4638-8AE6-AB3F9DCFE7FB}" presName="accentRepeatNode" presStyleLbl="solidFgAcc1" presStyleIdx="2" presStyleCnt="4"/>
      <dgm:spPr/>
    </dgm:pt>
    <dgm:pt modelId="{2B84C663-0F04-4DAA-BCB7-273ACD548809}" type="pres">
      <dgm:prSet presAssocID="{F62558BF-7CB6-41ED-BECD-235076D9E05D}" presName="text_4" presStyleLbl="node1" presStyleIdx="3" presStyleCnt="4">
        <dgm:presLayoutVars>
          <dgm:bulletEnabled val="1"/>
        </dgm:presLayoutVars>
      </dgm:prSet>
      <dgm:spPr/>
      <dgm:t>
        <a:bodyPr/>
        <a:lstStyle/>
        <a:p>
          <a:endParaRPr lang="tr-TR"/>
        </a:p>
      </dgm:t>
    </dgm:pt>
    <dgm:pt modelId="{A3E64F20-5B94-4B6F-972A-065BB04E5151}" type="pres">
      <dgm:prSet presAssocID="{F62558BF-7CB6-41ED-BECD-235076D9E05D}" presName="accent_4" presStyleCnt="0"/>
      <dgm:spPr/>
    </dgm:pt>
    <dgm:pt modelId="{DA525AEC-30C7-4553-8EAE-D5BC9AAC7381}" type="pres">
      <dgm:prSet presAssocID="{F62558BF-7CB6-41ED-BECD-235076D9E05D}" presName="accentRepeatNode" presStyleLbl="solidFgAcc1" presStyleIdx="3" presStyleCnt="4"/>
      <dgm:spPr/>
    </dgm:pt>
  </dgm:ptLst>
  <dgm:cxnLst>
    <dgm:cxn modelId="{8A082344-320B-44AA-AA5E-148E1C102BDD}" srcId="{DA8F0301-FA4E-4760-964F-AA71DE046F9E}" destId="{2C2CE3FB-F879-4A89-8045-A79E8DF02266}" srcOrd="1" destOrd="0" parTransId="{21C0060D-668D-4A50-907B-DD1A4A8F5E3B}" sibTransId="{5E16F42D-BE08-4342-92FA-F680DB471D68}"/>
    <dgm:cxn modelId="{D7FCE694-9B18-419C-AF76-49D43767D45D}" srcId="{DA8F0301-FA4E-4760-964F-AA71DE046F9E}" destId="{CF452E3D-4A3D-4638-8AE6-AB3F9DCFE7FB}" srcOrd="2" destOrd="0" parTransId="{8579684C-6BB7-46D1-A7EC-A68DF1258984}" sibTransId="{2743FB63-89A1-4A29-B6F4-94B38C7705A2}"/>
    <dgm:cxn modelId="{0F4E4B0B-6EC9-4630-B576-EFC5D3BC0FF4}" type="presOf" srcId="{CF452E3D-4A3D-4638-8AE6-AB3F9DCFE7FB}" destId="{5BFAD6DB-533F-4852-9EAE-F19A3FE6BC96}" srcOrd="0" destOrd="0" presId="urn:microsoft.com/office/officeart/2008/layout/VerticalCurvedList"/>
    <dgm:cxn modelId="{65F9FB43-8E38-4AFE-92C5-CEDA0B1D4B2E}" type="presOf" srcId="{2C2CE3FB-F879-4A89-8045-A79E8DF02266}" destId="{00A3B3E0-B485-486D-A547-AE61935353DD}" srcOrd="0" destOrd="0" presId="urn:microsoft.com/office/officeart/2008/layout/VerticalCurvedList"/>
    <dgm:cxn modelId="{C20A7C34-4011-4013-83C9-D8A6B1C890A4}" srcId="{DA8F0301-FA4E-4760-964F-AA71DE046F9E}" destId="{F80E2974-9D21-420D-BEB5-8D8543504C7E}" srcOrd="0" destOrd="0" parTransId="{0B16C466-00E0-41DA-95E0-AC43EADD1EF7}" sibTransId="{99988010-239C-4C89-BA3D-54307E43A3CA}"/>
    <dgm:cxn modelId="{2D2C0630-2132-4A71-A353-8E000F1A8E33}" type="presOf" srcId="{DA8F0301-FA4E-4760-964F-AA71DE046F9E}" destId="{29FEED35-A9AB-4968-A3BB-B294CF98A83B}" srcOrd="0" destOrd="0" presId="urn:microsoft.com/office/officeart/2008/layout/VerticalCurvedList"/>
    <dgm:cxn modelId="{E4AD8025-711D-47BF-8577-561367BB87DF}" type="presOf" srcId="{99988010-239C-4C89-BA3D-54307E43A3CA}" destId="{011618E5-7760-4B4F-A7D4-BB3A3075E602}" srcOrd="0" destOrd="0" presId="urn:microsoft.com/office/officeart/2008/layout/VerticalCurvedList"/>
    <dgm:cxn modelId="{015777E5-CB89-49C6-84C5-D5E155B1694B}" type="presOf" srcId="{F80E2974-9D21-420D-BEB5-8D8543504C7E}" destId="{0C4F94ED-1A4B-42ED-B93A-2F59981E239C}" srcOrd="0" destOrd="0" presId="urn:microsoft.com/office/officeart/2008/layout/VerticalCurvedList"/>
    <dgm:cxn modelId="{6EB2804A-8730-4CFF-92FC-1E982F3D8870}" type="presOf" srcId="{F62558BF-7CB6-41ED-BECD-235076D9E05D}" destId="{2B84C663-0F04-4DAA-BCB7-273ACD548809}" srcOrd="0" destOrd="0" presId="urn:microsoft.com/office/officeart/2008/layout/VerticalCurvedList"/>
    <dgm:cxn modelId="{B0E8C8BF-492B-482D-975D-7460A7E73DB7}" srcId="{DA8F0301-FA4E-4760-964F-AA71DE046F9E}" destId="{F62558BF-7CB6-41ED-BECD-235076D9E05D}" srcOrd="3" destOrd="0" parTransId="{B34AD5E6-259C-4E1D-9A3B-5A5BC196CF6F}" sibTransId="{480DF654-3A8E-4B79-9597-EF5E72A722BF}"/>
    <dgm:cxn modelId="{6E91F8FA-9F9F-4EF9-8E1F-91F5D793277A}" type="presParOf" srcId="{29FEED35-A9AB-4968-A3BB-B294CF98A83B}" destId="{B72A7E71-01A0-4575-AA94-2DEF032BFE7E}" srcOrd="0" destOrd="0" presId="urn:microsoft.com/office/officeart/2008/layout/VerticalCurvedList"/>
    <dgm:cxn modelId="{DE122EDA-A4E6-4775-BADC-B493A54BC888}" type="presParOf" srcId="{B72A7E71-01A0-4575-AA94-2DEF032BFE7E}" destId="{5826B29C-88B0-42C8-84C1-3294A5420DD6}" srcOrd="0" destOrd="0" presId="urn:microsoft.com/office/officeart/2008/layout/VerticalCurvedList"/>
    <dgm:cxn modelId="{63CD7A16-28ED-4BD5-8B2E-191E665936FA}" type="presParOf" srcId="{5826B29C-88B0-42C8-84C1-3294A5420DD6}" destId="{3A97FFE3-A3C2-4D61-930B-5934A5269634}" srcOrd="0" destOrd="0" presId="urn:microsoft.com/office/officeart/2008/layout/VerticalCurvedList"/>
    <dgm:cxn modelId="{AC669855-F3B1-4434-AB42-B1D52D1F1018}" type="presParOf" srcId="{5826B29C-88B0-42C8-84C1-3294A5420DD6}" destId="{011618E5-7760-4B4F-A7D4-BB3A3075E602}" srcOrd="1" destOrd="0" presId="urn:microsoft.com/office/officeart/2008/layout/VerticalCurvedList"/>
    <dgm:cxn modelId="{3061D8B6-371F-408A-BE2B-E476904F8C5C}" type="presParOf" srcId="{5826B29C-88B0-42C8-84C1-3294A5420DD6}" destId="{357EA5D4-6EFF-4509-B398-ADE239069C55}" srcOrd="2" destOrd="0" presId="urn:microsoft.com/office/officeart/2008/layout/VerticalCurvedList"/>
    <dgm:cxn modelId="{A412F396-6875-4E17-AED5-39CC09EAB15A}" type="presParOf" srcId="{5826B29C-88B0-42C8-84C1-3294A5420DD6}" destId="{5EC89FC8-5E42-4BCE-8D22-E7238D60E1A0}" srcOrd="3" destOrd="0" presId="urn:microsoft.com/office/officeart/2008/layout/VerticalCurvedList"/>
    <dgm:cxn modelId="{0F200F1C-6F88-4474-9CD0-D07BC7107E56}" type="presParOf" srcId="{B72A7E71-01A0-4575-AA94-2DEF032BFE7E}" destId="{0C4F94ED-1A4B-42ED-B93A-2F59981E239C}" srcOrd="1" destOrd="0" presId="urn:microsoft.com/office/officeart/2008/layout/VerticalCurvedList"/>
    <dgm:cxn modelId="{3980F255-EA33-4341-8D83-B2F669E09389}" type="presParOf" srcId="{B72A7E71-01A0-4575-AA94-2DEF032BFE7E}" destId="{CEE3E80C-4436-497A-9048-644B8A9B908A}" srcOrd="2" destOrd="0" presId="urn:microsoft.com/office/officeart/2008/layout/VerticalCurvedList"/>
    <dgm:cxn modelId="{8E18A66F-B667-453E-92CD-53CB22D2E47D}" type="presParOf" srcId="{CEE3E80C-4436-497A-9048-644B8A9B908A}" destId="{9CF5C0C8-24AA-4BCE-A448-475F4D27B268}" srcOrd="0" destOrd="0" presId="urn:microsoft.com/office/officeart/2008/layout/VerticalCurvedList"/>
    <dgm:cxn modelId="{14E51FA6-2323-4924-AF0B-82B074082293}" type="presParOf" srcId="{B72A7E71-01A0-4575-AA94-2DEF032BFE7E}" destId="{00A3B3E0-B485-486D-A547-AE61935353DD}" srcOrd="3" destOrd="0" presId="urn:microsoft.com/office/officeart/2008/layout/VerticalCurvedList"/>
    <dgm:cxn modelId="{6A790848-0FB5-4F67-9D0A-897A829D8AE3}" type="presParOf" srcId="{B72A7E71-01A0-4575-AA94-2DEF032BFE7E}" destId="{227EB38E-EABF-4877-B643-27DE24CCD67F}" srcOrd="4" destOrd="0" presId="urn:microsoft.com/office/officeart/2008/layout/VerticalCurvedList"/>
    <dgm:cxn modelId="{93B1A934-6F8F-4C73-AEA5-3D0D9A1B54B4}" type="presParOf" srcId="{227EB38E-EABF-4877-B643-27DE24CCD67F}" destId="{11B3C9EE-5584-412E-89C7-C9134859FE02}" srcOrd="0" destOrd="0" presId="urn:microsoft.com/office/officeart/2008/layout/VerticalCurvedList"/>
    <dgm:cxn modelId="{502DA404-FE0C-43BF-BEC9-6F77EDDCCF26}" type="presParOf" srcId="{B72A7E71-01A0-4575-AA94-2DEF032BFE7E}" destId="{5BFAD6DB-533F-4852-9EAE-F19A3FE6BC96}" srcOrd="5" destOrd="0" presId="urn:microsoft.com/office/officeart/2008/layout/VerticalCurvedList"/>
    <dgm:cxn modelId="{31808DDF-B4A4-4A7C-B1B5-BB7E756CE606}" type="presParOf" srcId="{B72A7E71-01A0-4575-AA94-2DEF032BFE7E}" destId="{E4BA6532-0442-4878-8190-2645B17D20E1}" srcOrd="6" destOrd="0" presId="urn:microsoft.com/office/officeart/2008/layout/VerticalCurvedList"/>
    <dgm:cxn modelId="{56EE5D7E-8296-4870-89A5-C67D7F77A25E}" type="presParOf" srcId="{E4BA6532-0442-4878-8190-2645B17D20E1}" destId="{F633C32F-2000-4EF4-ACC2-60C793077485}" srcOrd="0" destOrd="0" presId="urn:microsoft.com/office/officeart/2008/layout/VerticalCurvedList"/>
    <dgm:cxn modelId="{4C433C78-5375-4F00-88D0-0110BF7E44CF}" type="presParOf" srcId="{B72A7E71-01A0-4575-AA94-2DEF032BFE7E}" destId="{2B84C663-0F04-4DAA-BCB7-273ACD548809}" srcOrd="7" destOrd="0" presId="urn:microsoft.com/office/officeart/2008/layout/VerticalCurvedList"/>
    <dgm:cxn modelId="{AFB51CE3-EE2E-4A55-B1E8-3CA8BA893679}" type="presParOf" srcId="{B72A7E71-01A0-4575-AA94-2DEF032BFE7E}" destId="{A3E64F20-5B94-4B6F-972A-065BB04E5151}" srcOrd="8" destOrd="0" presId="urn:microsoft.com/office/officeart/2008/layout/VerticalCurvedList"/>
    <dgm:cxn modelId="{1E50092C-7A41-40A3-9B8D-1B9C0BA56D2D}" type="presParOf" srcId="{A3E64F20-5B94-4B6F-972A-065BB04E5151}" destId="{DA525AEC-30C7-4553-8EAE-D5BC9AAC738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DBAB0B-062E-406C-9FC8-0339FFEB437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tr-TR"/>
        </a:p>
      </dgm:t>
    </dgm:pt>
    <dgm:pt modelId="{9A8B3B4B-E55F-439B-A8DC-5F6D693E26A2}">
      <dgm:prSet phldrT="[Metin]"/>
      <dgm:spPr>
        <a:blipFill rotWithShape="0">
          <a:blip xmlns:r="http://schemas.openxmlformats.org/officeDocument/2006/relationships" r:embed="rId1"/>
          <a:stretch>
            <a:fillRect/>
          </a:stretch>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b="1" dirty="0" smtClean="0">
              <a:solidFill>
                <a:schemeClr val="tx1"/>
              </a:solidFill>
              <a:effectLst/>
            </a:rPr>
            <a:t>Yükseköğretim kurumları mensupları</a:t>
          </a:r>
          <a:endParaRPr lang="tr-TR" b="1" dirty="0">
            <a:solidFill>
              <a:schemeClr val="tx1"/>
            </a:solidFill>
            <a:effectLst/>
          </a:endParaRPr>
        </a:p>
      </dgm:t>
    </dgm:pt>
    <dgm:pt modelId="{253C3D99-C351-41EB-8C07-A90977B73628}" type="parTrans" cxnId="{B76689C8-6E51-4225-B3CE-2B51600215A0}">
      <dgm:prSet/>
      <dgm:spPr/>
      <dgm:t>
        <a:bodyPr/>
        <a:lstStyle/>
        <a:p>
          <a:endParaRPr lang="tr-TR" sz="2000"/>
        </a:p>
      </dgm:t>
    </dgm:pt>
    <dgm:pt modelId="{E3A60F2A-EB1C-469C-8BFA-412FF7C73D29}" type="sibTrans" cxnId="{B76689C8-6E51-4225-B3CE-2B51600215A0}">
      <dgm:prSet/>
      <dgm:spPr/>
      <dgm:t>
        <a:bodyPr/>
        <a:lstStyle/>
        <a:p>
          <a:endParaRPr lang="tr-TR" sz="2000"/>
        </a:p>
      </dgm:t>
    </dgm:pt>
    <dgm:pt modelId="{83A6E6F1-EC25-45E2-960F-D179B4F20DA6}">
      <dgm:prSet phldrT="[Metin]" custT="1"/>
      <dgm:spPr>
        <a:blipFill rotWithShape="0">
          <a:blip xmlns:r="http://schemas.openxmlformats.org/officeDocument/2006/relationships"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sz="2000" b="1" baseline="0" dirty="0" smtClean="0">
            <a:solidFill>
              <a:schemeClr val="bg1"/>
            </a:solidFill>
          </a:endParaRPr>
        </a:p>
        <a:p>
          <a:endParaRPr lang="tr-TR" sz="2000" b="1" baseline="0" dirty="0" smtClean="0">
            <a:solidFill>
              <a:schemeClr val="bg1"/>
            </a:solidFill>
          </a:endParaRPr>
        </a:p>
        <a:p>
          <a:r>
            <a:rPr lang="tr-TR" sz="2000" b="1" baseline="0" dirty="0" smtClean="0">
              <a:solidFill>
                <a:schemeClr val="tx1"/>
              </a:solidFill>
            </a:rPr>
            <a:t>çalışma arkadaşlar</a:t>
          </a:r>
          <a:r>
            <a:rPr lang="tr-TR" sz="2000" baseline="0" dirty="0" smtClean="0">
              <a:solidFill>
                <a:schemeClr val="tx1"/>
              </a:solidFill>
            </a:rPr>
            <a:t>ı</a:t>
          </a:r>
          <a:endParaRPr lang="tr-TR" sz="2000" baseline="0" dirty="0">
            <a:solidFill>
              <a:schemeClr val="tx1"/>
            </a:solidFill>
          </a:endParaRPr>
        </a:p>
      </dgm:t>
    </dgm:pt>
    <dgm:pt modelId="{356B3864-F97D-4EE5-87E2-E3743CB45B35}" type="parTrans" cxnId="{C1479B32-38B9-4A0C-9B69-691985643D07}">
      <dgm:prSet custT="1"/>
      <dgm:spPr>
        <a:ln>
          <a:solidFill>
            <a:srgbClr val="FF0000"/>
          </a:solidFill>
        </a:ln>
      </dgm:spPr>
      <dgm:t>
        <a:bodyPr/>
        <a:lstStyle/>
        <a:p>
          <a:endParaRPr lang="tr-TR" sz="2000"/>
        </a:p>
      </dgm:t>
    </dgm:pt>
    <dgm:pt modelId="{5F707A08-6D3F-4B6F-A1EE-7AB97BD0CE20}" type="sibTrans" cxnId="{C1479B32-38B9-4A0C-9B69-691985643D07}">
      <dgm:prSet/>
      <dgm:spPr/>
      <dgm:t>
        <a:bodyPr/>
        <a:lstStyle/>
        <a:p>
          <a:endParaRPr lang="tr-TR" sz="2000"/>
        </a:p>
      </dgm:t>
    </dgm:pt>
    <dgm:pt modelId="{47524975-8DC0-4F46-9729-A82A82EE733C}">
      <dgm:prSet phldrT="[Metin]" custT="1"/>
      <dgm:spPr>
        <a:blipFill rotWithShape="0">
          <a:blip xmlns:r="http://schemas.openxmlformats.org/officeDocument/2006/relationships"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sz="2000" b="1" dirty="0" smtClean="0">
            <a:solidFill>
              <a:schemeClr val="tx1"/>
            </a:solidFill>
          </a:endParaRPr>
        </a:p>
        <a:p>
          <a:endParaRPr lang="tr-TR" sz="2000" b="1" dirty="0" smtClean="0">
            <a:solidFill>
              <a:schemeClr val="tx1"/>
            </a:solidFill>
          </a:endParaRPr>
        </a:p>
        <a:p>
          <a:endParaRPr lang="tr-TR" sz="2000" b="1" dirty="0" smtClean="0">
            <a:solidFill>
              <a:schemeClr val="tx1"/>
            </a:solidFill>
          </a:endParaRPr>
        </a:p>
        <a:p>
          <a:endParaRPr lang="tr-TR" sz="2000" b="1" dirty="0" smtClean="0">
            <a:solidFill>
              <a:schemeClr val="tx1"/>
            </a:solidFill>
          </a:endParaRPr>
        </a:p>
        <a:p>
          <a:r>
            <a:rPr lang="tr-TR" sz="2000" b="1" dirty="0" smtClean="0">
              <a:solidFill>
                <a:schemeClr val="tx1"/>
              </a:solidFill>
            </a:rPr>
            <a:t>öğrenciler</a:t>
          </a:r>
          <a:endParaRPr lang="tr-TR" sz="2000" b="1" dirty="0">
            <a:solidFill>
              <a:schemeClr val="tx1"/>
            </a:solidFill>
          </a:endParaRPr>
        </a:p>
      </dgm:t>
    </dgm:pt>
    <dgm:pt modelId="{7B02DEC1-B346-4984-BC60-488F73EBC8A6}" type="parTrans" cxnId="{272B4D06-66A3-4DE0-AB72-735048178B8B}">
      <dgm:prSet custT="1"/>
      <dgm:spPr>
        <a:ln>
          <a:solidFill>
            <a:srgbClr val="FF0000"/>
          </a:solidFill>
        </a:ln>
      </dgm:spPr>
      <dgm:t>
        <a:bodyPr/>
        <a:lstStyle/>
        <a:p>
          <a:endParaRPr lang="tr-TR" sz="2000"/>
        </a:p>
      </dgm:t>
    </dgm:pt>
    <dgm:pt modelId="{079F592D-EAC6-46A7-ABEB-897369092430}" type="sibTrans" cxnId="{272B4D06-66A3-4DE0-AB72-735048178B8B}">
      <dgm:prSet/>
      <dgm:spPr/>
      <dgm:t>
        <a:bodyPr/>
        <a:lstStyle/>
        <a:p>
          <a:endParaRPr lang="tr-TR" sz="2000"/>
        </a:p>
      </dgm:t>
    </dgm:pt>
    <dgm:pt modelId="{40AE3816-8272-4D8D-AF26-515BB32EDDCD}">
      <dgm:prSet phldrT="[Metin]" custT="1"/>
      <dgm:spPr>
        <a:blipFill rotWithShape="0">
          <a:blip xmlns:r="http://schemas.openxmlformats.org/officeDocument/2006/relationships"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rPr>
            <a:t>aileler</a:t>
          </a:r>
          <a:endParaRPr lang="tr-TR" sz="2000" b="1" dirty="0">
            <a:solidFill>
              <a:schemeClr val="tx1"/>
            </a:solidFill>
          </a:endParaRPr>
        </a:p>
      </dgm:t>
    </dgm:pt>
    <dgm:pt modelId="{E848CD51-80A2-4882-A4E3-01297DF44E15}" type="parTrans" cxnId="{64A495C0-30A1-48F6-822D-1A14847FF294}">
      <dgm:prSet custT="1"/>
      <dgm:spPr>
        <a:ln>
          <a:solidFill>
            <a:srgbClr val="FF0000"/>
          </a:solidFill>
        </a:ln>
      </dgm:spPr>
      <dgm:t>
        <a:bodyPr/>
        <a:lstStyle/>
        <a:p>
          <a:endParaRPr lang="tr-TR" sz="2000"/>
        </a:p>
      </dgm:t>
    </dgm:pt>
    <dgm:pt modelId="{EF29B333-3C34-42C7-91B2-0B8655D90A87}" type="sibTrans" cxnId="{64A495C0-30A1-48F6-822D-1A14847FF294}">
      <dgm:prSet/>
      <dgm:spPr/>
      <dgm:t>
        <a:bodyPr/>
        <a:lstStyle/>
        <a:p>
          <a:endParaRPr lang="tr-TR" sz="2000"/>
        </a:p>
      </dgm:t>
    </dgm:pt>
    <dgm:pt modelId="{82597981-8CC4-47D5-B545-05A63AC8EE46}">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dirty="0" smtClean="0"/>
            <a:t>eğitim-öğretim ağı içerisindeki diğer kimseler</a:t>
          </a:r>
          <a:endParaRPr lang="tr-TR" sz="2400" dirty="0"/>
        </a:p>
      </dgm:t>
    </dgm:pt>
    <dgm:pt modelId="{C4B79665-D3D5-4723-B671-532636F417D9}" type="parTrans" cxnId="{0EE38FF4-6330-49FC-B45C-8E442E8D2605}">
      <dgm:prSet custT="1"/>
      <dgm:spPr>
        <a:ln>
          <a:solidFill>
            <a:srgbClr val="FF0000"/>
          </a:solidFill>
        </a:ln>
      </dgm:spPr>
      <dgm:t>
        <a:bodyPr/>
        <a:lstStyle/>
        <a:p>
          <a:endParaRPr lang="tr-TR" sz="2000"/>
        </a:p>
      </dgm:t>
    </dgm:pt>
    <dgm:pt modelId="{169A6695-3A14-427E-A778-D42CE90F16C5}" type="sibTrans" cxnId="{0EE38FF4-6330-49FC-B45C-8E442E8D2605}">
      <dgm:prSet/>
      <dgm:spPr/>
      <dgm:t>
        <a:bodyPr/>
        <a:lstStyle/>
        <a:p>
          <a:endParaRPr lang="tr-TR" sz="2000"/>
        </a:p>
      </dgm:t>
    </dgm:pt>
    <dgm:pt modelId="{17322B25-05F9-4BFF-A11F-4AFD9D72DF86}">
      <dgm:prSet phldrT="[Metin]"/>
      <dgm:spPr/>
      <dgm:t>
        <a:bodyPr/>
        <a:lstStyle/>
        <a:p>
          <a:endParaRPr lang="tr-TR" sz="2000" dirty="0"/>
        </a:p>
      </dgm:t>
    </dgm:pt>
    <dgm:pt modelId="{DAEB0F10-A3CE-44AB-A56D-719DE510A2F6}" type="parTrans" cxnId="{567AC91D-BA93-471F-B9BA-699B8939F45C}">
      <dgm:prSet/>
      <dgm:spPr/>
      <dgm:t>
        <a:bodyPr/>
        <a:lstStyle/>
        <a:p>
          <a:endParaRPr lang="tr-TR" sz="2000"/>
        </a:p>
      </dgm:t>
    </dgm:pt>
    <dgm:pt modelId="{9F6CC5E4-C4AE-4AFE-9878-FCFA762E1B3F}" type="sibTrans" cxnId="{567AC91D-BA93-471F-B9BA-699B8939F45C}">
      <dgm:prSet/>
      <dgm:spPr/>
      <dgm:t>
        <a:bodyPr/>
        <a:lstStyle/>
        <a:p>
          <a:endParaRPr lang="tr-TR" sz="2000"/>
        </a:p>
      </dgm:t>
    </dgm:pt>
    <dgm:pt modelId="{6B30E89F-543D-4BB6-9EE3-FB48EE1F5363}" type="pres">
      <dgm:prSet presAssocID="{66DBAB0B-062E-406C-9FC8-0339FFEB4377}" presName="Name0" presStyleCnt="0">
        <dgm:presLayoutVars>
          <dgm:chMax val="1"/>
          <dgm:dir/>
          <dgm:animLvl val="ctr"/>
          <dgm:resizeHandles val="exact"/>
        </dgm:presLayoutVars>
      </dgm:prSet>
      <dgm:spPr/>
      <dgm:t>
        <a:bodyPr/>
        <a:lstStyle/>
        <a:p>
          <a:endParaRPr lang="tr-TR"/>
        </a:p>
      </dgm:t>
    </dgm:pt>
    <dgm:pt modelId="{E81413D9-0C55-4556-98AF-A12C19072D6D}" type="pres">
      <dgm:prSet presAssocID="{9A8B3B4B-E55F-439B-A8DC-5F6D693E26A2}" presName="centerShape" presStyleLbl="node0" presStyleIdx="0" presStyleCnt="1" custScaleX="168538" custScaleY="145455" custLinFactNeighborY="1751"/>
      <dgm:spPr/>
      <dgm:t>
        <a:bodyPr/>
        <a:lstStyle/>
        <a:p>
          <a:endParaRPr lang="tr-TR"/>
        </a:p>
      </dgm:t>
    </dgm:pt>
    <dgm:pt modelId="{70C27D68-555B-4DC9-80FA-945ED7121AED}" type="pres">
      <dgm:prSet presAssocID="{356B3864-F97D-4EE5-87E2-E3743CB45B35}" presName="parTrans" presStyleLbl="sibTrans2D1" presStyleIdx="0" presStyleCnt="4"/>
      <dgm:spPr/>
      <dgm:t>
        <a:bodyPr/>
        <a:lstStyle/>
        <a:p>
          <a:endParaRPr lang="tr-TR"/>
        </a:p>
      </dgm:t>
    </dgm:pt>
    <dgm:pt modelId="{0DA3D5E5-4890-4104-9D32-015BD341FF32}" type="pres">
      <dgm:prSet presAssocID="{356B3864-F97D-4EE5-87E2-E3743CB45B35}" presName="connectorText" presStyleLbl="sibTrans2D1" presStyleIdx="0" presStyleCnt="4"/>
      <dgm:spPr/>
      <dgm:t>
        <a:bodyPr/>
        <a:lstStyle/>
        <a:p>
          <a:endParaRPr lang="tr-TR"/>
        </a:p>
      </dgm:t>
    </dgm:pt>
    <dgm:pt modelId="{453BFF4C-AB3A-42F7-9CAA-FB8891C11F9A}" type="pres">
      <dgm:prSet presAssocID="{83A6E6F1-EC25-45E2-960F-D179B4F20DA6}" presName="node" presStyleLbl="node1" presStyleIdx="0" presStyleCnt="4" custScaleX="194378" custScaleY="103536" custRadScaleRad="97201" custRadScaleInc="-918">
        <dgm:presLayoutVars>
          <dgm:bulletEnabled val="1"/>
        </dgm:presLayoutVars>
      </dgm:prSet>
      <dgm:spPr/>
      <dgm:t>
        <a:bodyPr/>
        <a:lstStyle/>
        <a:p>
          <a:endParaRPr lang="tr-TR"/>
        </a:p>
      </dgm:t>
    </dgm:pt>
    <dgm:pt modelId="{9393EF1C-3580-4A61-8552-67703F13F325}" type="pres">
      <dgm:prSet presAssocID="{7B02DEC1-B346-4984-BC60-488F73EBC8A6}" presName="parTrans" presStyleLbl="sibTrans2D1" presStyleIdx="1" presStyleCnt="4"/>
      <dgm:spPr/>
      <dgm:t>
        <a:bodyPr/>
        <a:lstStyle/>
        <a:p>
          <a:endParaRPr lang="tr-TR"/>
        </a:p>
      </dgm:t>
    </dgm:pt>
    <dgm:pt modelId="{9880A4AB-2542-4F7E-8713-105630A3FF18}" type="pres">
      <dgm:prSet presAssocID="{7B02DEC1-B346-4984-BC60-488F73EBC8A6}" presName="connectorText" presStyleLbl="sibTrans2D1" presStyleIdx="1" presStyleCnt="4"/>
      <dgm:spPr/>
      <dgm:t>
        <a:bodyPr/>
        <a:lstStyle/>
        <a:p>
          <a:endParaRPr lang="tr-TR"/>
        </a:p>
      </dgm:t>
    </dgm:pt>
    <dgm:pt modelId="{C23A4B59-181E-4122-900F-D0B12A4AFF4D}" type="pres">
      <dgm:prSet presAssocID="{47524975-8DC0-4F46-9729-A82A82EE733C}" presName="node" presStyleLbl="node1" presStyleIdx="1" presStyleCnt="4" custScaleX="134015" custScaleY="145251" custRadScaleRad="138555" custRadScaleInc="2575">
        <dgm:presLayoutVars>
          <dgm:bulletEnabled val="1"/>
        </dgm:presLayoutVars>
      </dgm:prSet>
      <dgm:spPr/>
      <dgm:t>
        <a:bodyPr/>
        <a:lstStyle/>
        <a:p>
          <a:endParaRPr lang="tr-TR"/>
        </a:p>
      </dgm:t>
    </dgm:pt>
    <dgm:pt modelId="{3F34E42A-E30E-4094-B399-760746A5F3DD}" type="pres">
      <dgm:prSet presAssocID="{E848CD51-80A2-4882-A4E3-01297DF44E15}" presName="parTrans" presStyleLbl="sibTrans2D1" presStyleIdx="2" presStyleCnt="4"/>
      <dgm:spPr/>
      <dgm:t>
        <a:bodyPr/>
        <a:lstStyle/>
        <a:p>
          <a:endParaRPr lang="tr-TR"/>
        </a:p>
      </dgm:t>
    </dgm:pt>
    <dgm:pt modelId="{53AF3D91-931A-454A-8433-A07B78553596}" type="pres">
      <dgm:prSet presAssocID="{E848CD51-80A2-4882-A4E3-01297DF44E15}" presName="connectorText" presStyleLbl="sibTrans2D1" presStyleIdx="2" presStyleCnt="4"/>
      <dgm:spPr/>
      <dgm:t>
        <a:bodyPr/>
        <a:lstStyle/>
        <a:p>
          <a:endParaRPr lang="tr-TR"/>
        </a:p>
      </dgm:t>
    </dgm:pt>
    <dgm:pt modelId="{D819070E-DAED-4CA4-A9BC-B3A3064BCF36}" type="pres">
      <dgm:prSet presAssocID="{40AE3816-8272-4D8D-AF26-515BB32EDDCD}" presName="node" presStyleLbl="node1" presStyleIdx="2" presStyleCnt="4" custScaleX="208108" custScaleY="87762">
        <dgm:presLayoutVars>
          <dgm:bulletEnabled val="1"/>
        </dgm:presLayoutVars>
      </dgm:prSet>
      <dgm:spPr/>
      <dgm:t>
        <a:bodyPr/>
        <a:lstStyle/>
        <a:p>
          <a:endParaRPr lang="tr-TR"/>
        </a:p>
      </dgm:t>
    </dgm:pt>
    <dgm:pt modelId="{42591458-2DCC-4501-9607-BD844F1270AB}" type="pres">
      <dgm:prSet presAssocID="{C4B79665-D3D5-4723-B671-532636F417D9}" presName="parTrans" presStyleLbl="sibTrans2D1" presStyleIdx="3" presStyleCnt="4"/>
      <dgm:spPr/>
      <dgm:t>
        <a:bodyPr/>
        <a:lstStyle/>
        <a:p>
          <a:endParaRPr lang="tr-TR"/>
        </a:p>
      </dgm:t>
    </dgm:pt>
    <dgm:pt modelId="{81F2840F-5E7A-4528-9414-B8FAF17362E4}" type="pres">
      <dgm:prSet presAssocID="{C4B79665-D3D5-4723-B671-532636F417D9}" presName="connectorText" presStyleLbl="sibTrans2D1" presStyleIdx="3" presStyleCnt="4"/>
      <dgm:spPr/>
      <dgm:t>
        <a:bodyPr/>
        <a:lstStyle/>
        <a:p>
          <a:endParaRPr lang="tr-TR"/>
        </a:p>
      </dgm:t>
    </dgm:pt>
    <dgm:pt modelId="{23A98C26-C8F5-4F3A-BE16-3CEC13D3B9FB}" type="pres">
      <dgm:prSet presAssocID="{82597981-8CC4-47D5-B545-05A63AC8EE46}" presName="node" presStyleLbl="node1" presStyleIdx="3" presStyleCnt="4" custScaleX="142918" custScaleY="152986" custRadScaleRad="136441" custRadScaleInc="1961">
        <dgm:presLayoutVars>
          <dgm:bulletEnabled val="1"/>
        </dgm:presLayoutVars>
      </dgm:prSet>
      <dgm:spPr/>
      <dgm:t>
        <a:bodyPr/>
        <a:lstStyle/>
        <a:p>
          <a:endParaRPr lang="tr-TR"/>
        </a:p>
      </dgm:t>
    </dgm:pt>
  </dgm:ptLst>
  <dgm:cxnLst>
    <dgm:cxn modelId="{64A495C0-30A1-48F6-822D-1A14847FF294}" srcId="{9A8B3B4B-E55F-439B-A8DC-5F6D693E26A2}" destId="{40AE3816-8272-4D8D-AF26-515BB32EDDCD}" srcOrd="2" destOrd="0" parTransId="{E848CD51-80A2-4882-A4E3-01297DF44E15}" sibTransId="{EF29B333-3C34-42C7-91B2-0B8655D90A87}"/>
    <dgm:cxn modelId="{F6B16C1B-3C01-4C75-BE7D-05BD5FC11C84}" type="presOf" srcId="{40AE3816-8272-4D8D-AF26-515BB32EDDCD}" destId="{D819070E-DAED-4CA4-A9BC-B3A3064BCF36}" srcOrd="0" destOrd="0" presId="urn:microsoft.com/office/officeart/2005/8/layout/radial5"/>
    <dgm:cxn modelId="{272B4D06-66A3-4DE0-AB72-735048178B8B}" srcId="{9A8B3B4B-E55F-439B-A8DC-5F6D693E26A2}" destId="{47524975-8DC0-4F46-9729-A82A82EE733C}" srcOrd="1" destOrd="0" parTransId="{7B02DEC1-B346-4984-BC60-488F73EBC8A6}" sibTransId="{079F592D-EAC6-46A7-ABEB-897369092430}"/>
    <dgm:cxn modelId="{6E0C4B08-5F1A-4A3A-AA48-8403784F364B}" type="presOf" srcId="{356B3864-F97D-4EE5-87E2-E3743CB45B35}" destId="{70C27D68-555B-4DC9-80FA-945ED7121AED}" srcOrd="0" destOrd="0" presId="urn:microsoft.com/office/officeart/2005/8/layout/radial5"/>
    <dgm:cxn modelId="{750D0990-960B-4B28-B685-6700E2DBCAEF}" type="presOf" srcId="{E848CD51-80A2-4882-A4E3-01297DF44E15}" destId="{53AF3D91-931A-454A-8433-A07B78553596}" srcOrd="1" destOrd="0" presId="urn:microsoft.com/office/officeart/2005/8/layout/radial5"/>
    <dgm:cxn modelId="{B6DB2D58-0D94-4368-9D79-5E16389C31A1}" type="presOf" srcId="{7B02DEC1-B346-4984-BC60-488F73EBC8A6}" destId="{9880A4AB-2542-4F7E-8713-105630A3FF18}" srcOrd="1" destOrd="0" presId="urn:microsoft.com/office/officeart/2005/8/layout/radial5"/>
    <dgm:cxn modelId="{B1B4FE15-466A-44EA-8269-95F51403DEDD}" type="presOf" srcId="{82597981-8CC4-47D5-B545-05A63AC8EE46}" destId="{23A98C26-C8F5-4F3A-BE16-3CEC13D3B9FB}" srcOrd="0" destOrd="0" presId="urn:microsoft.com/office/officeart/2005/8/layout/radial5"/>
    <dgm:cxn modelId="{0EE38FF4-6330-49FC-B45C-8E442E8D2605}" srcId="{9A8B3B4B-E55F-439B-A8DC-5F6D693E26A2}" destId="{82597981-8CC4-47D5-B545-05A63AC8EE46}" srcOrd="3" destOrd="0" parTransId="{C4B79665-D3D5-4723-B671-532636F417D9}" sibTransId="{169A6695-3A14-427E-A778-D42CE90F16C5}"/>
    <dgm:cxn modelId="{443D884F-990E-4F94-BF0D-80E8DCB800DD}" type="presOf" srcId="{66DBAB0B-062E-406C-9FC8-0339FFEB4377}" destId="{6B30E89F-543D-4BB6-9EE3-FB48EE1F5363}" srcOrd="0" destOrd="0" presId="urn:microsoft.com/office/officeart/2005/8/layout/radial5"/>
    <dgm:cxn modelId="{9E9063B4-6B81-4B35-A3AB-5FB9D6F695D5}" type="presOf" srcId="{9A8B3B4B-E55F-439B-A8DC-5F6D693E26A2}" destId="{E81413D9-0C55-4556-98AF-A12C19072D6D}" srcOrd="0" destOrd="0" presId="urn:microsoft.com/office/officeart/2005/8/layout/radial5"/>
    <dgm:cxn modelId="{5695BF9C-C754-4833-B1E1-301DD4CD1B81}" type="presOf" srcId="{7B02DEC1-B346-4984-BC60-488F73EBC8A6}" destId="{9393EF1C-3580-4A61-8552-67703F13F325}" srcOrd="0" destOrd="0" presId="urn:microsoft.com/office/officeart/2005/8/layout/radial5"/>
    <dgm:cxn modelId="{C1479B32-38B9-4A0C-9B69-691985643D07}" srcId="{9A8B3B4B-E55F-439B-A8DC-5F6D693E26A2}" destId="{83A6E6F1-EC25-45E2-960F-D179B4F20DA6}" srcOrd="0" destOrd="0" parTransId="{356B3864-F97D-4EE5-87E2-E3743CB45B35}" sibTransId="{5F707A08-6D3F-4B6F-A1EE-7AB97BD0CE20}"/>
    <dgm:cxn modelId="{80247064-5C5F-456C-AB92-63AD13EE8D50}" type="presOf" srcId="{47524975-8DC0-4F46-9729-A82A82EE733C}" destId="{C23A4B59-181E-4122-900F-D0B12A4AFF4D}" srcOrd="0" destOrd="0" presId="urn:microsoft.com/office/officeart/2005/8/layout/radial5"/>
    <dgm:cxn modelId="{567AC91D-BA93-471F-B9BA-699B8939F45C}" srcId="{66DBAB0B-062E-406C-9FC8-0339FFEB4377}" destId="{17322B25-05F9-4BFF-A11F-4AFD9D72DF86}" srcOrd="1" destOrd="0" parTransId="{DAEB0F10-A3CE-44AB-A56D-719DE510A2F6}" sibTransId="{9F6CC5E4-C4AE-4AFE-9878-FCFA762E1B3F}"/>
    <dgm:cxn modelId="{B76689C8-6E51-4225-B3CE-2B51600215A0}" srcId="{66DBAB0B-062E-406C-9FC8-0339FFEB4377}" destId="{9A8B3B4B-E55F-439B-A8DC-5F6D693E26A2}" srcOrd="0" destOrd="0" parTransId="{253C3D99-C351-41EB-8C07-A90977B73628}" sibTransId="{E3A60F2A-EB1C-469C-8BFA-412FF7C73D29}"/>
    <dgm:cxn modelId="{0C30523A-85FA-4C06-BB6F-F3A5EAB1B36C}" type="presOf" srcId="{356B3864-F97D-4EE5-87E2-E3743CB45B35}" destId="{0DA3D5E5-4890-4104-9D32-015BD341FF32}" srcOrd="1" destOrd="0" presId="urn:microsoft.com/office/officeart/2005/8/layout/radial5"/>
    <dgm:cxn modelId="{CCBE239E-3215-4656-B893-B2A521543561}" type="presOf" srcId="{C4B79665-D3D5-4723-B671-532636F417D9}" destId="{42591458-2DCC-4501-9607-BD844F1270AB}" srcOrd="0" destOrd="0" presId="urn:microsoft.com/office/officeart/2005/8/layout/radial5"/>
    <dgm:cxn modelId="{F0EC441C-697F-43CF-B680-B80BA68CD2D2}" type="presOf" srcId="{C4B79665-D3D5-4723-B671-532636F417D9}" destId="{81F2840F-5E7A-4528-9414-B8FAF17362E4}" srcOrd="1" destOrd="0" presId="urn:microsoft.com/office/officeart/2005/8/layout/radial5"/>
    <dgm:cxn modelId="{D31FDB3E-BB5D-4406-960A-330CECE826B2}" type="presOf" srcId="{83A6E6F1-EC25-45E2-960F-D179B4F20DA6}" destId="{453BFF4C-AB3A-42F7-9CAA-FB8891C11F9A}" srcOrd="0" destOrd="0" presId="urn:microsoft.com/office/officeart/2005/8/layout/radial5"/>
    <dgm:cxn modelId="{5EB26F2D-EC48-45E6-9718-3A7EF1FD84AC}" type="presOf" srcId="{E848CD51-80A2-4882-A4E3-01297DF44E15}" destId="{3F34E42A-E30E-4094-B399-760746A5F3DD}" srcOrd="0" destOrd="0" presId="urn:microsoft.com/office/officeart/2005/8/layout/radial5"/>
    <dgm:cxn modelId="{4C69D134-6047-4BB3-B47F-C49BCF0973C3}" type="presParOf" srcId="{6B30E89F-543D-4BB6-9EE3-FB48EE1F5363}" destId="{E81413D9-0C55-4556-98AF-A12C19072D6D}" srcOrd="0" destOrd="0" presId="urn:microsoft.com/office/officeart/2005/8/layout/radial5"/>
    <dgm:cxn modelId="{49C1D894-7F2A-415D-BE0D-A51F3B254B7C}" type="presParOf" srcId="{6B30E89F-543D-4BB6-9EE3-FB48EE1F5363}" destId="{70C27D68-555B-4DC9-80FA-945ED7121AED}" srcOrd="1" destOrd="0" presId="urn:microsoft.com/office/officeart/2005/8/layout/radial5"/>
    <dgm:cxn modelId="{6EC59861-15BC-4A53-9037-7B4E777F09BD}" type="presParOf" srcId="{70C27D68-555B-4DC9-80FA-945ED7121AED}" destId="{0DA3D5E5-4890-4104-9D32-015BD341FF32}" srcOrd="0" destOrd="0" presId="urn:microsoft.com/office/officeart/2005/8/layout/radial5"/>
    <dgm:cxn modelId="{AE34A2DF-6BED-4B4C-A423-1019376D213A}" type="presParOf" srcId="{6B30E89F-543D-4BB6-9EE3-FB48EE1F5363}" destId="{453BFF4C-AB3A-42F7-9CAA-FB8891C11F9A}" srcOrd="2" destOrd="0" presId="urn:microsoft.com/office/officeart/2005/8/layout/radial5"/>
    <dgm:cxn modelId="{06E5EADE-1DA6-4FEE-AACD-F829E730AACC}" type="presParOf" srcId="{6B30E89F-543D-4BB6-9EE3-FB48EE1F5363}" destId="{9393EF1C-3580-4A61-8552-67703F13F325}" srcOrd="3" destOrd="0" presId="urn:microsoft.com/office/officeart/2005/8/layout/radial5"/>
    <dgm:cxn modelId="{6D595C47-7D13-4079-A158-CCE7D3209B4C}" type="presParOf" srcId="{9393EF1C-3580-4A61-8552-67703F13F325}" destId="{9880A4AB-2542-4F7E-8713-105630A3FF18}" srcOrd="0" destOrd="0" presId="urn:microsoft.com/office/officeart/2005/8/layout/radial5"/>
    <dgm:cxn modelId="{D49B3104-89FC-4296-94CB-742155E76CEF}" type="presParOf" srcId="{6B30E89F-543D-4BB6-9EE3-FB48EE1F5363}" destId="{C23A4B59-181E-4122-900F-D0B12A4AFF4D}" srcOrd="4" destOrd="0" presId="urn:microsoft.com/office/officeart/2005/8/layout/radial5"/>
    <dgm:cxn modelId="{CBF0AF19-EA5C-463C-BF55-AE491E4A9FAA}" type="presParOf" srcId="{6B30E89F-543D-4BB6-9EE3-FB48EE1F5363}" destId="{3F34E42A-E30E-4094-B399-760746A5F3DD}" srcOrd="5" destOrd="0" presId="urn:microsoft.com/office/officeart/2005/8/layout/radial5"/>
    <dgm:cxn modelId="{D4F66243-AAAF-42F4-BE48-FBB6D9D42ACE}" type="presParOf" srcId="{3F34E42A-E30E-4094-B399-760746A5F3DD}" destId="{53AF3D91-931A-454A-8433-A07B78553596}" srcOrd="0" destOrd="0" presId="urn:microsoft.com/office/officeart/2005/8/layout/radial5"/>
    <dgm:cxn modelId="{AE2CA99D-FD88-46C4-8A9C-D2FE61E1D09E}" type="presParOf" srcId="{6B30E89F-543D-4BB6-9EE3-FB48EE1F5363}" destId="{D819070E-DAED-4CA4-A9BC-B3A3064BCF36}" srcOrd="6" destOrd="0" presId="urn:microsoft.com/office/officeart/2005/8/layout/radial5"/>
    <dgm:cxn modelId="{3B29ECE3-501A-4615-99EA-6AC21313E445}" type="presParOf" srcId="{6B30E89F-543D-4BB6-9EE3-FB48EE1F5363}" destId="{42591458-2DCC-4501-9607-BD844F1270AB}" srcOrd="7" destOrd="0" presId="urn:microsoft.com/office/officeart/2005/8/layout/radial5"/>
    <dgm:cxn modelId="{09C14FA4-F8D2-41BD-B16B-078F81A1B0F8}" type="presParOf" srcId="{42591458-2DCC-4501-9607-BD844F1270AB}" destId="{81F2840F-5E7A-4528-9414-B8FAF17362E4}" srcOrd="0" destOrd="0" presId="urn:microsoft.com/office/officeart/2005/8/layout/radial5"/>
    <dgm:cxn modelId="{BCBA6F5D-9520-4128-B0E3-85C60F7AE0AE}" type="presParOf" srcId="{6B30E89F-543D-4BB6-9EE3-FB48EE1F5363}" destId="{23A98C26-C8F5-4F3A-BE16-3CEC13D3B9F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263BA1-CAFD-4CC1-A169-5E84A65A13C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3666974-7BFA-4AE3-A3F1-535E334A55AC}">
      <dgm:prSet phldrT="[Metin]"/>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1</a:t>
          </a:r>
          <a:endParaRPr lang="tr-TR" dirty="0"/>
        </a:p>
      </dgm:t>
    </dgm:pt>
    <dgm:pt modelId="{43B4E835-6182-4BEE-8B9C-B701DEB69DCE}" type="parTrans" cxnId="{9C525A28-3C6A-494F-B909-D933D44154F3}">
      <dgm:prSet/>
      <dgm:spPr/>
      <dgm:t>
        <a:bodyPr/>
        <a:lstStyle/>
        <a:p>
          <a:endParaRPr lang="tr-TR"/>
        </a:p>
      </dgm:t>
    </dgm:pt>
    <dgm:pt modelId="{683C74F5-4CC3-45B5-9FB5-6CA53838B46E}" type="sibTrans" cxnId="{9C525A28-3C6A-494F-B909-D933D44154F3}">
      <dgm:prSet/>
      <dgm:spPr/>
      <dgm:t>
        <a:bodyPr/>
        <a:lstStyle/>
        <a:p>
          <a:endParaRPr lang="tr-TR"/>
        </a:p>
      </dgm:t>
    </dgm:pt>
    <dgm:pt modelId="{E388BFF5-D46C-43E5-9C92-DA6619407917}">
      <dgm:prSet phldrT="[Metin]"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b="1" dirty="0" smtClean="0"/>
            <a:t>Bilimsel araştırma, yayın ve değerlendirme yapanlar</a:t>
          </a:r>
          <a:endParaRPr lang="tr-TR" sz="2400" dirty="0"/>
        </a:p>
      </dgm:t>
    </dgm:pt>
    <dgm:pt modelId="{847B0462-E355-4E2D-A6EB-0B8C9AFDEC31}" type="parTrans" cxnId="{CB2F297D-B912-4194-AD06-EE2F3AAF3042}">
      <dgm:prSet/>
      <dgm:spPr/>
      <dgm:t>
        <a:bodyPr/>
        <a:lstStyle/>
        <a:p>
          <a:endParaRPr lang="tr-TR"/>
        </a:p>
      </dgm:t>
    </dgm:pt>
    <dgm:pt modelId="{05FC412E-2834-47C3-AE49-166A629B47A1}" type="sibTrans" cxnId="{CB2F297D-B912-4194-AD06-EE2F3AAF3042}">
      <dgm:prSet/>
      <dgm:spPr/>
      <dgm:t>
        <a:bodyPr/>
        <a:lstStyle/>
        <a:p>
          <a:endParaRPr lang="tr-TR"/>
        </a:p>
      </dgm:t>
    </dgm:pt>
    <dgm:pt modelId="{812C9D77-2A9E-4C33-A685-5CB9F1CF46E3}">
      <dgm:prSet phldrT="[Metin]"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b="0" dirty="0" smtClean="0"/>
            <a:t>Meslektaşlarına, kendi disiplinlerindeki çalışma arkadaşlarına, kurumlarına ve topluma</a:t>
          </a:r>
          <a:endParaRPr lang="tr-TR" sz="2400" b="0" dirty="0"/>
        </a:p>
      </dgm:t>
    </dgm:pt>
    <dgm:pt modelId="{72BFFC65-7EE3-4543-A6CB-942DB67C507F}" type="parTrans" cxnId="{88A6B124-352A-46E5-A028-E955986EBC2D}">
      <dgm:prSet/>
      <dgm:spPr/>
      <dgm:t>
        <a:bodyPr/>
        <a:lstStyle/>
        <a:p>
          <a:endParaRPr lang="tr-TR"/>
        </a:p>
      </dgm:t>
    </dgm:pt>
    <dgm:pt modelId="{A07DA9C3-AE06-4E0A-A2FD-CF3F1BF6E339}" type="sibTrans" cxnId="{88A6B124-352A-46E5-A028-E955986EBC2D}">
      <dgm:prSet/>
      <dgm:spPr/>
      <dgm:t>
        <a:bodyPr/>
        <a:lstStyle/>
        <a:p>
          <a:endParaRPr lang="tr-TR"/>
        </a:p>
      </dgm:t>
    </dgm:pt>
    <dgm:pt modelId="{C94E6B5C-1000-419F-A279-0DE2D6A88C21}">
      <dgm:prSet phldrT="[Metin]"/>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2</a:t>
          </a:r>
          <a:endParaRPr lang="tr-TR" dirty="0"/>
        </a:p>
      </dgm:t>
    </dgm:pt>
    <dgm:pt modelId="{1B16CCFE-05C4-4F59-A019-09259778092E}" type="parTrans" cxnId="{03302254-01DB-4A22-889C-750E1409C5FC}">
      <dgm:prSet/>
      <dgm:spPr/>
      <dgm:t>
        <a:bodyPr/>
        <a:lstStyle/>
        <a:p>
          <a:endParaRPr lang="tr-TR"/>
        </a:p>
      </dgm:t>
    </dgm:pt>
    <dgm:pt modelId="{7F3B8F7A-4AC5-426B-BB77-F98FDD3C67AB}" type="sibTrans" cxnId="{03302254-01DB-4A22-889C-750E1409C5FC}">
      <dgm:prSet/>
      <dgm:spPr/>
      <dgm:t>
        <a:bodyPr/>
        <a:lstStyle/>
        <a:p>
          <a:endParaRPr lang="tr-TR"/>
        </a:p>
      </dgm:t>
    </dgm:pt>
    <dgm:pt modelId="{989B37EC-7137-4049-A4B5-B23DAE165A80}">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b="1" dirty="0" smtClean="0"/>
            <a:t>Öğretim elemanları</a:t>
          </a:r>
          <a:endParaRPr lang="tr-TR" sz="2800" dirty="0"/>
        </a:p>
      </dgm:t>
    </dgm:pt>
    <dgm:pt modelId="{5C88A8F8-04EA-4322-BE79-81F2851AE80B}" type="parTrans" cxnId="{0D68457F-0399-4D5E-B09A-33FA5E66B405}">
      <dgm:prSet/>
      <dgm:spPr/>
      <dgm:t>
        <a:bodyPr/>
        <a:lstStyle/>
        <a:p>
          <a:endParaRPr lang="tr-TR"/>
        </a:p>
      </dgm:t>
    </dgm:pt>
    <dgm:pt modelId="{02EA4F5A-EDA3-4DF6-B77A-59EAF591AE4F}" type="sibTrans" cxnId="{0D68457F-0399-4D5E-B09A-33FA5E66B405}">
      <dgm:prSet/>
      <dgm:spPr/>
      <dgm:t>
        <a:bodyPr/>
        <a:lstStyle/>
        <a:p>
          <a:endParaRPr lang="tr-TR"/>
        </a:p>
      </dgm:t>
    </dgm:pt>
    <dgm:pt modelId="{AAD5810A-4B50-4E06-9FC1-1D711BA9DB9C}">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smtClean="0"/>
            <a:t>Öğrencilere</a:t>
          </a:r>
          <a:endParaRPr lang="tr-TR" sz="2800" dirty="0"/>
        </a:p>
      </dgm:t>
    </dgm:pt>
    <dgm:pt modelId="{F35E9D1D-6703-4608-BE12-DF1F3CAC6F32}" type="parTrans" cxnId="{943F6A89-1736-4218-A76C-6FC48F338707}">
      <dgm:prSet/>
      <dgm:spPr/>
      <dgm:t>
        <a:bodyPr/>
        <a:lstStyle/>
        <a:p>
          <a:endParaRPr lang="tr-TR"/>
        </a:p>
      </dgm:t>
    </dgm:pt>
    <dgm:pt modelId="{95B9089A-35EA-41A8-A861-CA461C2946F8}" type="sibTrans" cxnId="{943F6A89-1736-4218-A76C-6FC48F338707}">
      <dgm:prSet/>
      <dgm:spPr/>
      <dgm:t>
        <a:bodyPr/>
        <a:lstStyle/>
        <a:p>
          <a:endParaRPr lang="tr-TR"/>
        </a:p>
      </dgm:t>
    </dgm:pt>
    <dgm:pt modelId="{187D7D45-5365-4B9F-AAE8-0DDA231FF810}">
      <dgm:prSet phldrT="[Metin]"/>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3</a:t>
          </a:r>
          <a:endParaRPr lang="tr-TR" dirty="0"/>
        </a:p>
      </dgm:t>
    </dgm:pt>
    <dgm:pt modelId="{4DEB2921-4585-403F-947D-B9A61DBE4FF9}" type="parTrans" cxnId="{EBBA7C86-253F-4AC7-B553-BF0EA311CCBD}">
      <dgm:prSet/>
      <dgm:spPr/>
      <dgm:t>
        <a:bodyPr/>
        <a:lstStyle/>
        <a:p>
          <a:endParaRPr lang="tr-TR"/>
        </a:p>
      </dgm:t>
    </dgm:pt>
    <dgm:pt modelId="{CB3A1B02-FC57-43DE-9936-525DACA2C593}" type="sibTrans" cxnId="{EBBA7C86-253F-4AC7-B553-BF0EA311CCBD}">
      <dgm:prSet/>
      <dgm:spPr/>
      <dgm:t>
        <a:bodyPr/>
        <a:lstStyle/>
        <a:p>
          <a:endParaRPr lang="tr-TR"/>
        </a:p>
      </dgm:t>
    </dgm:pt>
    <dgm:pt modelId="{DF33AE20-96BD-49E0-B2FB-A574F3E46AF5}">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dirty="0" smtClean="0"/>
            <a:t>Yöneticiler</a:t>
          </a:r>
          <a:endParaRPr lang="tr-TR" sz="2800" dirty="0"/>
        </a:p>
      </dgm:t>
    </dgm:pt>
    <dgm:pt modelId="{123136DA-82BE-4AB3-ABBD-6AFC3BD61DC4}" type="parTrans" cxnId="{24A8AA16-0FD0-41A1-B74E-C437E13BA155}">
      <dgm:prSet/>
      <dgm:spPr/>
      <dgm:t>
        <a:bodyPr/>
        <a:lstStyle/>
        <a:p>
          <a:endParaRPr lang="tr-TR"/>
        </a:p>
      </dgm:t>
    </dgm:pt>
    <dgm:pt modelId="{3150B27A-65DF-4510-899B-77DA13562361}" type="sibTrans" cxnId="{24A8AA16-0FD0-41A1-B74E-C437E13BA155}">
      <dgm:prSet/>
      <dgm:spPr/>
      <dgm:t>
        <a:bodyPr/>
        <a:lstStyle/>
        <a:p>
          <a:endParaRPr lang="tr-TR"/>
        </a:p>
      </dgm:t>
    </dgm:pt>
    <dgm:pt modelId="{574355CB-4E66-47AA-8355-1A0AE888CBF1}">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b="1" dirty="0" smtClean="0"/>
            <a:t>Çalışanlara karşı </a:t>
          </a:r>
          <a:r>
            <a:rPr lang="tr-TR" sz="2800" b="1" dirty="0" err="1" smtClean="0"/>
            <a:t>sorumldur</a:t>
          </a:r>
          <a:r>
            <a:rPr lang="tr-TR" sz="2800" b="1" dirty="0" smtClean="0"/>
            <a:t>.</a:t>
          </a:r>
          <a:endParaRPr lang="tr-TR" sz="2800" dirty="0"/>
        </a:p>
      </dgm:t>
    </dgm:pt>
    <dgm:pt modelId="{081BE42B-D2E7-40AC-A226-450A4F7999D3}" type="parTrans" cxnId="{42F6C2DE-DECF-4C66-AE03-07BD462FC1B2}">
      <dgm:prSet/>
      <dgm:spPr/>
      <dgm:t>
        <a:bodyPr/>
        <a:lstStyle/>
        <a:p>
          <a:endParaRPr lang="tr-TR"/>
        </a:p>
      </dgm:t>
    </dgm:pt>
    <dgm:pt modelId="{85EF5DBF-89B9-4463-B3C4-40CFB23EEFC7}" type="sibTrans" cxnId="{42F6C2DE-DECF-4C66-AE03-07BD462FC1B2}">
      <dgm:prSet/>
      <dgm:spPr/>
      <dgm:t>
        <a:bodyPr/>
        <a:lstStyle/>
        <a:p>
          <a:endParaRPr lang="tr-TR"/>
        </a:p>
      </dgm:t>
    </dgm:pt>
    <dgm:pt modelId="{7D9ECF78-468B-4557-AEE6-F73906374D35}" type="pres">
      <dgm:prSet presAssocID="{90263BA1-CAFD-4CC1-A169-5E84A65A13CA}" presName="linearFlow" presStyleCnt="0">
        <dgm:presLayoutVars>
          <dgm:dir/>
          <dgm:animLvl val="lvl"/>
          <dgm:resizeHandles val="exact"/>
        </dgm:presLayoutVars>
      </dgm:prSet>
      <dgm:spPr/>
      <dgm:t>
        <a:bodyPr/>
        <a:lstStyle/>
        <a:p>
          <a:endParaRPr lang="tr-TR"/>
        </a:p>
      </dgm:t>
    </dgm:pt>
    <dgm:pt modelId="{B9865256-EC6E-4011-A7EA-A2D913A6E236}" type="pres">
      <dgm:prSet presAssocID="{63666974-7BFA-4AE3-A3F1-535E334A55AC}" presName="composite" presStyleCnt="0"/>
      <dgm:spPr/>
    </dgm:pt>
    <dgm:pt modelId="{046696C2-9F8C-471B-98E9-B02DAB05F6DA}" type="pres">
      <dgm:prSet presAssocID="{63666974-7BFA-4AE3-A3F1-535E334A55AC}" presName="parentText" presStyleLbl="alignNode1" presStyleIdx="0" presStyleCnt="3">
        <dgm:presLayoutVars>
          <dgm:chMax val="1"/>
          <dgm:bulletEnabled val="1"/>
        </dgm:presLayoutVars>
      </dgm:prSet>
      <dgm:spPr/>
      <dgm:t>
        <a:bodyPr/>
        <a:lstStyle/>
        <a:p>
          <a:endParaRPr lang="tr-TR"/>
        </a:p>
      </dgm:t>
    </dgm:pt>
    <dgm:pt modelId="{5BAD49E3-FEFF-48F4-B925-50CBB7429A30}" type="pres">
      <dgm:prSet presAssocID="{63666974-7BFA-4AE3-A3F1-535E334A55AC}" presName="descendantText" presStyleLbl="alignAcc1" presStyleIdx="0" presStyleCnt="3">
        <dgm:presLayoutVars>
          <dgm:bulletEnabled val="1"/>
        </dgm:presLayoutVars>
      </dgm:prSet>
      <dgm:spPr/>
      <dgm:t>
        <a:bodyPr/>
        <a:lstStyle/>
        <a:p>
          <a:endParaRPr lang="tr-TR"/>
        </a:p>
      </dgm:t>
    </dgm:pt>
    <dgm:pt modelId="{21810E16-8053-4BFE-BF8A-40F47005287B}" type="pres">
      <dgm:prSet presAssocID="{683C74F5-4CC3-45B5-9FB5-6CA53838B46E}" presName="sp" presStyleCnt="0"/>
      <dgm:spPr/>
    </dgm:pt>
    <dgm:pt modelId="{D0546362-CE5F-4ADC-A0EF-684DEEDF8ADB}" type="pres">
      <dgm:prSet presAssocID="{C94E6B5C-1000-419F-A279-0DE2D6A88C21}" presName="composite" presStyleCnt="0"/>
      <dgm:spPr/>
    </dgm:pt>
    <dgm:pt modelId="{86CB82BA-855D-4BE9-ABE1-557A77F9D688}" type="pres">
      <dgm:prSet presAssocID="{C94E6B5C-1000-419F-A279-0DE2D6A88C21}" presName="parentText" presStyleLbl="alignNode1" presStyleIdx="1" presStyleCnt="3">
        <dgm:presLayoutVars>
          <dgm:chMax val="1"/>
          <dgm:bulletEnabled val="1"/>
        </dgm:presLayoutVars>
      </dgm:prSet>
      <dgm:spPr/>
      <dgm:t>
        <a:bodyPr/>
        <a:lstStyle/>
        <a:p>
          <a:endParaRPr lang="tr-TR"/>
        </a:p>
      </dgm:t>
    </dgm:pt>
    <dgm:pt modelId="{98A76566-48E6-48D6-931D-957B9778955A}" type="pres">
      <dgm:prSet presAssocID="{C94E6B5C-1000-419F-A279-0DE2D6A88C21}" presName="descendantText" presStyleLbl="alignAcc1" presStyleIdx="1" presStyleCnt="3">
        <dgm:presLayoutVars>
          <dgm:bulletEnabled val="1"/>
        </dgm:presLayoutVars>
      </dgm:prSet>
      <dgm:spPr/>
      <dgm:t>
        <a:bodyPr/>
        <a:lstStyle/>
        <a:p>
          <a:endParaRPr lang="tr-TR"/>
        </a:p>
      </dgm:t>
    </dgm:pt>
    <dgm:pt modelId="{3AD0C6EA-9FDE-47CF-B876-650304F1F3CD}" type="pres">
      <dgm:prSet presAssocID="{7F3B8F7A-4AC5-426B-BB77-F98FDD3C67AB}" presName="sp" presStyleCnt="0"/>
      <dgm:spPr/>
    </dgm:pt>
    <dgm:pt modelId="{42EDD820-2D5D-43B7-AB56-4201BD7F4A49}" type="pres">
      <dgm:prSet presAssocID="{187D7D45-5365-4B9F-AAE8-0DDA231FF810}" presName="composite" presStyleCnt="0"/>
      <dgm:spPr/>
    </dgm:pt>
    <dgm:pt modelId="{8C7FFDE2-C412-4AF6-858D-B44FA098276D}" type="pres">
      <dgm:prSet presAssocID="{187D7D45-5365-4B9F-AAE8-0DDA231FF810}" presName="parentText" presStyleLbl="alignNode1" presStyleIdx="2" presStyleCnt="3">
        <dgm:presLayoutVars>
          <dgm:chMax val="1"/>
          <dgm:bulletEnabled val="1"/>
        </dgm:presLayoutVars>
      </dgm:prSet>
      <dgm:spPr/>
      <dgm:t>
        <a:bodyPr/>
        <a:lstStyle/>
        <a:p>
          <a:endParaRPr lang="tr-TR"/>
        </a:p>
      </dgm:t>
    </dgm:pt>
    <dgm:pt modelId="{DC16E951-ED18-4557-A890-CBA1AE628390}" type="pres">
      <dgm:prSet presAssocID="{187D7D45-5365-4B9F-AAE8-0DDA231FF810}" presName="descendantText" presStyleLbl="alignAcc1" presStyleIdx="2" presStyleCnt="3">
        <dgm:presLayoutVars>
          <dgm:bulletEnabled val="1"/>
        </dgm:presLayoutVars>
      </dgm:prSet>
      <dgm:spPr/>
      <dgm:t>
        <a:bodyPr/>
        <a:lstStyle/>
        <a:p>
          <a:endParaRPr lang="tr-TR"/>
        </a:p>
      </dgm:t>
    </dgm:pt>
  </dgm:ptLst>
  <dgm:cxnLst>
    <dgm:cxn modelId="{5AFEE64E-416D-472E-9839-01B7DA9AACB2}" type="presOf" srcId="{63666974-7BFA-4AE3-A3F1-535E334A55AC}" destId="{046696C2-9F8C-471B-98E9-B02DAB05F6DA}" srcOrd="0" destOrd="0" presId="urn:microsoft.com/office/officeart/2005/8/layout/chevron2"/>
    <dgm:cxn modelId="{3D9972BE-6213-40F6-BCC2-CF0103213E03}" type="presOf" srcId="{AAD5810A-4B50-4E06-9FC1-1D711BA9DB9C}" destId="{98A76566-48E6-48D6-931D-957B9778955A}" srcOrd="0" destOrd="1" presId="urn:microsoft.com/office/officeart/2005/8/layout/chevron2"/>
    <dgm:cxn modelId="{0D68457F-0399-4D5E-B09A-33FA5E66B405}" srcId="{C94E6B5C-1000-419F-A279-0DE2D6A88C21}" destId="{989B37EC-7137-4049-A4B5-B23DAE165A80}" srcOrd="0" destOrd="0" parTransId="{5C88A8F8-04EA-4322-BE79-81F2851AE80B}" sibTransId="{02EA4F5A-EDA3-4DF6-B77A-59EAF591AE4F}"/>
    <dgm:cxn modelId="{E3AFF062-A488-42C3-BA23-5363D1B09C26}" type="presOf" srcId="{C94E6B5C-1000-419F-A279-0DE2D6A88C21}" destId="{86CB82BA-855D-4BE9-ABE1-557A77F9D688}" srcOrd="0" destOrd="0" presId="urn:microsoft.com/office/officeart/2005/8/layout/chevron2"/>
    <dgm:cxn modelId="{37625058-331B-4C14-BC70-3B084D51D17D}" type="presOf" srcId="{812C9D77-2A9E-4C33-A685-5CB9F1CF46E3}" destId="{5BAD49E3-FEFF-48F4-B925-50CBB7429A30}" srcOrd="0" destOrd="1" presId="urn:microsoft.com/office/officeart/2005/8/layout/chevron2"/>
    <dgm:cxn modelId="{03302254-01DB-4A22-889C-750E1409C5FC}" srcId="{90263BA1-CAFD-4CC1-A169-5E84A65A13CA}" destId="{C94E6B5C-1000-419F-A279-0DE2D6A88C21}" srcOrd="1" destOrd="0" parTransId="{1B16CCFE-05C4-4F59-A019-09259778092E}" sibTransId="{7F3B8F7A-4AC5-426B-BB77-F98FDD3C67AB}"/>
    <dgm:cxn modelId="{E0344336-E7AF-4E85-8E8E-A4A1781F946F}" type="presOf" srcId="{574355CB-4E66-47AA-8355-1A0AE888CBF1}" destId="{DC16E951-ED18-4557-A890-CBA1AE628390}" srcOrd="0" destOrd="1" presId="urn:microsoft.com/office/officeart/2005/8/layout/chevron2"/>
    <dgm:cxn modelId="{AEEC0FE9-0C2E-4DB5-BB0E-254ECFB4627F}" type="presOf" srcId="{187D7D45-5365-4B9F-AAE8-0DDA231FF810}" destId="{8C7FFDE2-C412-4AF6-858D-B44FA098276D}" srcOrd="0" destOrd="0" presId="urn:microsoft.com/office/officeart/2005/8/layout/chevron2"/>
    <dgm:cxn modelId="{9C525A28-3C6A-494F-B909-D933D44154F3}" srcId="{90263BA1-CAFD-4CC1-A169-5E84A65A13CA}" destId="{63666974-7BFA-4AE3-A3F1-535E334A55AC}" srcOrd="0" destOrd="0" parTransId="{43B4E835-6182-4BEE-8B9C-B701DEB69DCE}" sibTransId="{683C74F5-4CC3-45B5-9FB5-6CA53838B46E}"/>
    <dgm:cxn modelId="{98B8A45C-7EC7-4D5A-AF4C-F01635BC1845}" type="presOf" srcId="{90263BA1-CAFD-4CC1-A169-5E84A65A13CA}" destId="{7D9ECF78-468B-4557-AEE6-F73906374D35}" srcOrd="0" destOrd="0" presId="urn:microsoft.com/office/officeart/2005/8/layout/chevron2"/>
    <dgm:cxn modelId="{24A8AA16-0FD0-41A1-B74E-C437E13BA155}" srcId="{187D7D45-5365-4B9F-AAE8-0DDA231FF810}" destId="{DF33AE20-96BD-49E0-B2FB-A574F3E46AF5}" srcOrd="0" destOrd="0" parTransId="{123136DA-82BE-4AB3-ABBD-6AFC3BD61DC4}" sibTransId="{3150B27A-65DF-4510-899B-77DA13562361}"/>
    <dgm:cxn modelId="{943F6A89-1736-4218-A76C-6FC48F338707}" srcId="{C94E6B5C-1000-419F-A279-0DE2D6A88C21}" destId="{AAD5810A-4B50-4E06-9FC1-1D711BA9DB9C}" srcOrd="1" destOrd="0" parTransId="{F35E9D1D-6703-4608-BE12-DF1F3CAC6F32}" sibTransId="{95B9089A-35EA-41A8-A861-CA461C2946F8}"/>
    <dgm:cxn modelId="{DA9948E3-FD97-4822-AB60-DF5C58097DEA}" type="presOf" srcId="{989B37EC-7137-4049-A4B5-B23DAE165A80}" destId="{98A76566-48E6-48D6-931D-957B9778955A}" srcOrd="0" destOrd="0" presId="urn:microsoft.com/office/officeart/2005/8/layout/chevron2"/>
    <dgm:cxn modelId="{CB2F297D-B912-4194-AD06-EE2F3AAF3042}" srcId="{63666974-7BFA-4AE3-A3F1-535E334A55AC}" destId="{E388BFF5-D46C-43E5-9C92-DA6619407917}" srcOrd="0" destOrd="0" parTransId="{847B0462-E355-4E2D-A6EB-0B8C9AFDEC31}" sibTransId="{05FC412E-2834-47C3-AE49-166A629B47A1}"/>
    <dgm:cxn modelId="{B9F3B800-0B59-4B57-8DC3-3D141FFED80C}" type="presOf" srcId="{DF33AE20-96BD-49E0-B2FB-A574F3E46AF5}" destId="{DC16E951-ED18-4557-A890-CBA1AE628390}" srcOrd="0" destOrd="0" presId="urn:microsoft.com/office/officeart/2005/8/layout/chevron2"/>
    <dgm:cxn modelId="{88A6B124-352A-46E5-A028-E955986EBC2D}" srcId="{63666974-7BFA-4AE3-A3F1-535E334A55AC}" destId="{812C9D77-2A9E-4C33-A685-5CB9F1CF46E3}" srcOrd="1" destOrd="0" parTransId="{72BFFC65-7EE3-4543-A6CB-942DB67C507F}" sibTransId="{A07DA9C3-AE06-4E0A-A2FD-CF3F1BF6E339}"/>
    <dgm:cxn modelId="{42F6C2DE-DECF-4C66-AE03-07BD462FC1B2}" srcId="{187D7D45-5365-4B9F-AAE8-0DDA231FF810}" destId="{574355CB-4E66-47AA-8355-1A0AE888CBF1}" srcOrd="1" destOrd="0" parTransId="{081BE42B-D2E7-40AC-A226-450A4F7999D3}" sibTransId="{85EF5DBF-89B9-4463-B3C4-40CFB23EEFC7}"/>
    <dgm:cxn modelId="{C0C71400-FAA1-4113-86B2-F71707200D15}" type="presOf" srcId="{E388BFF5-D46C-43E5-9C92-DA6619407917}" destId="{5BAD49E3-FEFF-48F4-B925-50CBB7429A30}" srcOrd="0" destOrd="0" presId="urn:microsoft.com/office/officeart/2005/8/layout/chevron2"/>
    <dgm:cxn modelId="{EBBA7C86-253F-4AC7-B553-BF0EA311CCBD}" srcId="{90263BA1-CAFD-4CC1-A169-5E84A65A13CA}" destId="{187D7D45-5365-4B9F-AAE8-0DDA231FF810}" srcOrd="2" destOrd="0" parTransId="{4DEB2921-4585-403F-947D-B9A61DBE4FF9}" sibTransId="{CB3A1B02-FC57-43DE-9936-525DACA2C593}"/>
    <dgm:cxn modelId="{6D3C2FE7-88BF-43CA-AE1E-C1C04FA7619C}" type="presParOf" srcId="{7D9ECF78-468B-4557-AEE6-F73906374D35}" destId="{B9865256-EC6E-4011-A7EA-A2D913A6E236}" srcOrd="0" destOrd="0" presId="urn:microsoft.com/office/officeart/2005/8/layout/chevron2"/>
    <dgm:cxn modelId="{5E784F41-E397-4EEE-87F9-53EB1256C754}" type="presParOf" srcId="{B9865256-EC6E-4011-A7EA-A2D913A6E236}" destId="{046696C2-9F8C-471B-98E9-B02DAB05F6DA}" srcOrd="0" destOrd="0" presId="urn:microsoft.com/office/officeart/2005/8/layout/chevron2"/>
    <dgm:cxn modelId="{B697AADA-E039-4006-8C5F-48BA653368CE}" type="presParOf" srcId="{B9865256-EC6E-4011-A7EA-A2D913A6E236}" destId="{5BAD49E3-FEFF-48F4-B925-50CBB7429A30}" srcOrd="1" destOrd="0" presId="urn:microsoft.com/office/officeart/2005/8/layout/chevron2"/>
    <dgm:cxn modelId="{7D85E072-D32F-488C-BA00-46F0D0305F03}" type="presParOf" srcId="{7D9ECF78-468B-4557-AEE6-F73906374D35}" destId="{21810E16-8053-4BFE-BF8A-40F47005287B}" srcOrd="1" destOrd="0" presId="urn:microsoft.com/office/officeart/2005/8/layout/chevron2"/>
    <dgm:cxn modelId="{0DE86557-6E47-4653-B9AC-6363DF934680}" type="presParOf" srcId="{7D9ECF78-468B-4557-AEE6-F73906374D35}" destId="{D0546362-CE5F-4ADC-A0EF-684DEEDF8ADB}" srcOrd="2" destOrd="0" presId="urn:microsoft.com/office/officeart/2005/8/layout/chevron2"/>
    <dgm:cxn modelId="{72FA8732-1CBE-4586-B2A3-251C7B321B89}" type="presParOf" srcId="{D0546362-CE5F-4ADC-A0EF-684DEEDF8ADB}" destId="{86CB82BA-855D-4BE9-ABE1-557A77F9D688}" srcOrd="0" destOrd="0" presId="urn:microsoft.com/office/officeart/2005/8/layout/chevron2"/>
    <dgm:cxn modelId="{9CCE4810-5B1C-41D7-8EEC-6B25A185208A}" type="presParOf" srcId="{D0546362-CE5F-4ADC-A0EF-684DEEDF8ADB}" destId="{98A76566-48E6-48D6-931D-957B9778955A}" srcOrd="1" destOrd="0" presId="urn:microsoft.com/office/officeart/2005/8/layout/chevron2"/>
    <dgm:cxn modelId="{54BB33B5-A814-46F6-92D7-BC5208094B93}" type="presParOf" srcId="{7D9ECF78-468B-4557-AEE6-F73906374D35}" destId="{3AD0C6EA-9FDE-47CF-B876-650304F1F3CD}" srcOrd="3" destOrd="0" presId="urn:microsoft.com/office/officeart/2005/8/layout/chevron2"/>
    <dgm:cxn modelId="{C851972C-951E-4289-BFE6-18A4FBFD1CD6}" type="presParOf" srcId="{7D9ECF78-468B-4557-AEE6-F73906374D35}" destId="{42EDD820-2D5D-43B7-AB56-4201BD7F4A49}" srcOrd="4" destOrd="0" presId="urn:microsoft.com/office/officeart/2005/8/layout/chevron2"/>
    <dgm:cxn modelId="{B8A9AFD0-CE02-4B88-8A83-6747EF5C0408}" type="presParOf" srcId="{42EDD820-2D5D-43B7-AB56-4201BD7F4A49}" destId="{8C7FFDE2-C412-4AF6-858D-B44FA098276D}" srcOrd="0" destOrd="0" presId="urn:microsoft.com/office/officeart/2005/8/layout/chevron2"/>
    <dgm:cxn modelId="{13D39EE7-31ED-4F90-9B6F-CFF7BC18C300}" type="presParOf" srcId="{42EDD820-2D5D-43B7-AB56-4201BD7F4A49}" destId="{DC16E951-ED18-4557-A890-CBA1AE6283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14EB33-C023-4278-8E93-352CFBBC5E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tr-TR"/>
        </a:p>
      </dgm:t>
    </dgm:pt>
    <dgm:pt modelId="{6FA21C9D-E731-4E44-93E1-552983D549E6}">
      <dgm:prSet phldrT="[Metin]"/>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t>En önemli uygulayıcı kurumlar </a:t>
          </a:r>
          <a:endParaRPr lang="tr-TR" dirty="0"/>
        </a:p>
      </dgm:t>
    </dgm:pt>
    <dgm:pt modelId="{A8B268FA-2F44-4B31-BB47-D4006B99EAA3}" type="parTrans" cxnId="{A9DF448F-65E8-48ED-A9BA-EC59781A7C2B}">
      <dgm:prSet/>
      <dgm:spPr/>
      <dgm:t>
        <a:bodyPr/>
        <a:lstStyle/>
        <a:p>
          <a:endParaRPr lang="tr-TR"/>
        </a:p>
      </dgm:t>
    </dgm:pt>
    <dgm:pt modelId="{1829E45E-2B88-49CF-BC8C-05E2EC549982}" type="sibTrans" cxnId="{A9DF448F-65E8-48ED-A9BA-EC59781A7C2B}">
      <dgm:prSet/>
      <dgm:spPr/>
      <dgm:t>
        <a:bodyPr/>
        <a:lstStyle/>
        <a:p>
          <a:endParaRPr lang="tr-TR"/>
        </a:p>
      </dgm:t>
    </dgm:pt>
    <dgm:pt modelId="{35403161-FE7D-487E-A32E-9AC07AD89F8E}">
      <dgm:prSet phldrT="[Metin]"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tr-TR" sz="3200" b="1" dirty="0" smtClean="0">
              <a:solidFill>
                <a:schemeClr val="tx1"/>
              </a:solidFill>
            </a:rPr>
            <a:t>YÖK</a:t>
          </a:r>
        </a:p>
        <a:p>
          <a:pPr algn="ctr"/>
          <a:r>
            <a:rPr lang="tr-TR" sz="2900" dirty="0" smtClean="0"/>
            <a:t>1995’te yönetmelik değişikliği</a:t>
          </a:r>
          <a:endParaRPr lang="tr-TR" sz="2900" dirty="0"/>
        </a:p>
      </dgm:t>
    </dgm:pt>
    <dgm:pt modelId="{F5BDE734-9C80-4948-8B2E-0699D852A1E7}" type="parTrans" cxnId="{C0104AC0-838F-49EF-9EE5-1C748E392155}">
      <dgm:prSet/>
      <dgm:spPr/>
      <dgm:t>
        <a:bodyPr/>
        <a:lstStyle/>
        <a:p>
          <a:endParaRPr lang="tr-TR"/>
        </a:p>
      </dgm:t>
    </dgm:pt>
    <dgm:pt modelId="{4D9316A1-7920-4D85-8EAB-EB92944BD062}" type="sibTrans" cxnId="{C0104AC0-838F-49EF-9EE5-1C748E392155}">
      <dgm:prSet/>
      <dgm:spPr/>
      <dgm:t>
        <a:bodyPr/>
        <a:lstStyle/>
        <a:p>
          <a:endParaRPr lang="tr-TR"/>
        </a:p>
      </dgm:t>
    </dgm:pt>
    <dgm:pt modelId="{4D896918-5BAE-4D62-AC4B-4FC8756D2D0A}">
      <dgm:prSet phldrT="[Metin]"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a:r>
            <a:rPr lang="tr-TR" sz="3200" b="1" dirty="0" smtClean="0">
              <a:solidFill>
                <a:schemeClr val="tx1"/>
              </a:solidFill>
            </a:rPr>
            <a:t>ÜAK</a:t>
          </a:r>
        </a:p>
        <a:p>
          <a:pPr algn="ctr"/>
          <a:r>
            <a:rPr lang="tr-TR" sz="2900" dirty="0" smtClean="0"/>
            <a:t>2001’de Doçentlik sınavı etik komisyonu </a:t>
          </a:r>
          <a:endParaRPr lang="tr-TR" sz="2900" dirty="0"/>
        </a:p>
      </dgm:t>
    </dgm:pt>
    <dgm:pt modelId="{8EDEF96B-858B-40F0-B4A0-564B2769BEDB}" type="parTrans" cxnId="{75322C67-7B41-4394-9EBA-474757817B4D}">
      <dgm:prSet/>
      <dgm:spPr/>
      <dgm:t>
        <a:bodyPr/>
        <a:lstStyle/>
        <a:p>
          <a:endParaRPr lang="tr-TR"/>
        </a:p>
      </dgm:t>
    </dgm:pt>
    <dgm:pt modelId="{906EE043-01A8-4A15-A3BE-E1AC6571C4BE}" type="sibTrans" cxnId="{75322C67-7B41-4394-9EBA-474757817B4D}">
      <dgm:prSet/>
      <dgm:spPr/>
      <dgm:t>
        <a:bodyPr/>
        <a:lstStyle/>
        <a:p>
          <a:endParaRPr lang="tr-TR"/>
        </a:p>
      </dgm:t>
    </dgm:pt>
    <dgm:pt modelId="{D03A5113-B1B5-4070-9E16-9AF63B3A7DC3}">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tr-TR" sz="3200" b="1" dirty="0" smtClean="0">
              <a:solidFill>
                <a:schemeClr val="tx1"/>
              </a:solidFill>
            </a:rPr>
            <a:t>TÜBİTAK</a:t>
          </a:r>
        </a:p>
        <a:p>
          <a:pPr algn="ctr"/>
          <a:r>
            <a:rPr lang="tr-TR" sz="2600" dirty="0" smtClean="0"/>
            <a:t>1991 Yayın etiği sempozyum</a:t>
          </a:r>
        </a:p>
        <a:p>
          <a:pPr algn="ctr"/>
          <a:r>
            <a:rPr lang="tr-TR" sz="2600" dirty="0" smtClean="0"/>
            <a:t>2001 etik kurulun kuruluşu</a:t>
          </a:r>
          <a:endParaRPr lang="tr-TR" sz="2600" dirty="0"/>
        </a:p>
      </dgm:t>
    </dgm:pt>
    <dgm:pt modelId="{0246B478-C874-48AB-B521-F192779A8ADA}" type="parTrans" cxnId="{A66D8992-F732-4BAC-B849-6BFD51BB742C}">
      <dgm:prSet/>
      <dgm:spPr/>
      <dgm:t>
        <a:bodyPr/>
        <a:lstStyle/>
        <a:p>
          <a:endParaRPr lang="tr-TR"/>
        </a:p>
      </dgm:t>
    </dgm:pt>
    <dgm:pt modelId="{329C5523-F545-48A3-B330-0E4ADE96645A}" type="sibTrans" cxnId="{A66D8992-F732-4BAC-B849-6BFD51BB742C}">
      <dgm:prSet/>
      <dgm:spPr/>
      <dgm:t>
        <a:bodyPr/>
        <a:lstStyle/>
        <a:p>
          <a:endParaRPr lang="tr-TR"/>
        </a:p>
      </dgm:t>
    </dgm:pt>
    <dgm:pt modelId="{204024C2-67B0-41F8-930E-755371D9A958}">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tr-TR" sz="3200" b="1" dirty="0" smtClean="0">
              <a:solidFill>
                <a:schemeClr val="tx1"/>
              </a:solidFill>
            </a:rPr>
            <a:t>TÜBA</a:t>
          </a:r>
        </a:p>
        <a:p>
          <a:pPr marL="0" marR="0" indent="0" algn="ctr" defTabSz="914400" eaLnBrk="1" fontAlgn="auto" latinLnBrk="0" hangingPunct="1">
            <a:lnSpc>
              <a:spcPct val="100000"/>
            </a:lnSpc>
            <a:spcBef>
              <a:spcPts val="0"/>
            </a:spcBef>
            <a:spcAft>
              <a:spcPts val="0"/>
            </a:spcAft>
            <a:buClrTx/>
            <a:buSzTx/>
            <a:buFontTx/>
            <a:buNone/>
            <a:tabLst/>
            <a:defRPr/>
          </a:pPr>
          <a:r>
            <a:rPr lang="tr-TR" sz="2900" dirty="0" smtClean="0"/>
            <a:t>2001’de Etik ve sorunlar kitabını yayınladı</a:t>
          </a:r>
        </a:p>
        <a:p>
          <a:pPr algn="ctr" defTabSz="889000">
            <a:lnSpc>
              <a:spcPct val="90000"/>
            </a:lnSpc>
            <a:spcBef>
              <a:spcPct val="0"/>
            </a:spcBef>
            <a:spcAft>
              <a:spcPct val="35000"/>
            </a:spcAft>
          </a:pPr>
          <a:endParaRPr lang="tr-TR" sz="2900" dirty="0"/>
        </a:p>
      </dgm:t>
    </dgm:pt>
    <dgm:pt modelId="{3C2437E3-5771-4597-A6D8-91B891CB4354}" type="parTrans" cxnId="{AF0889C8-17E4-46F5-9486-B4BC4ADF2110}">
      <dgm:prSet/>
      <dgm:spPr/>
      <dgm:t>
        <a:bodyPr/>
        <a:lstStyle/>
        <a:p>
          <a:endParaRPr lang="tr-TR"/>
        </a:p>
      </dgm:t>
    </dgm:pt>
    <dgm:pt modelId="{DED078A2-6FE5-434D-8DB4-4E9FE34DA162}" type="sibTrans" cxnId="{AF0889C8-17E4-46F5-9486-B4BC4ADF2110}">
      <dgm:prSet/>
      <dgm:spPr/>
      <dgm:t>
        <a:bodyPr/>
        <a:lstStyle/>
        <a:p>
          <a:endParaRPr lang="tr-TR"/>
        </a:p>
      </dgm:t>
    </dgm:pt>
    <dgm:pt modelId="{8EE05587-025E-4206-9A48-332F9B932970}" type="pres">
      <dgm:prSet presAssocID="{DD14EB33-C023-4278-8E93-352CFBBC5E28}" presName="diagram" presStyleCnt="0">
        <dgm:presLayoutVars>
          <dgm:chMax val="1"/>
          <dgm:dir/>
          <dgm:animLvl val="ctr"/>
          <dgm:resizeHandles val="exact"/>
        </dgm:presLayoutVars>
      </dgm:prSet>
      <dgm:spPr/>
      <dgm:t>
        <a:bodyPr/>
        <a:lstStyle/>
        <a:p>
          <a:endParaRPr lang="tr-TR"/>
        </a:p>
      </dgm:t>
    </dgm:pt>
    <dgm:pt modelId="{E8CDD867-59C3-451D-8094-DE3732DFEC8A}" type="pres">
      <dgm:prSet presAssocID="{DD14EB33-C023-4278-8E93-352CFBBC5E28}" presName="matrix" presStyleCnt="0"/>
      <dgm:spPr/>
    </dgm:pt>
    <dgm:pt modelId="{437EE0CE-7A0B-4383-91D9-B98F22480ACD}" type="pres">
      <dgm:prSet presAssocID="{DD14EB33-C023-4278-8E93-352CFBBC5E28}" presName="tile1" presStyleLbl="node1" presStyleIdx="0" presStyleCnt="4"/>
      <dgm:spPr/>
      <dgm:t>
        <a:bodyPr/>
        <a:lstStyle/>
        <a:p>
          <a:endParaRPr lang="tr-TR"/>
        </a:p>
      </dgm:t>
    </dgm:pt>
    <dgm:pt modelId="{E4BC34C4-B640-4D36-9829-E05B296C9216}" type="pres">
      <dgm:prSet presAssocID="{DD14EB33-C023-4278-8E93-352CFBBC5E28}" presName="tile1text" presStyleLbl="node1" presStyleIdx="0" presStyleCnt="4">
        <dgm:presLayoutVars>
          <dgm:chMax val="0"/>
          <dgm:chPref val="0"/>
          <dgm:bulletEnabled val="1"/>
        </dgm:presLayoutVars>
      </dgm:prSet>
      <dgm:spPr/>
      <dgm:t>
        <a:bodyPr/>
        <a:lstStyle/>
        <a:p>
          <a:endParaRPr lang="tr-TR"/>
        </a:p>
      </dgm:t>
    </dgm:pt>
    <dgm:pt modelId="{C73B3324-28D2-4696-ABE5-1290F16867CF}" type="pres">
      <dgm:prSet presAssocID="{DD14EB33-C023-4278-8E93-352CFBBC5E28}" presName="tile2" presStyleLbl="node1" presStyleIdx="1" presStyleCnt="4"/>
      <dgm:spPr/>
      <dgm:t>
        <a:bodyPr/>
        <a:lstStyle/>
        <a:p>
          <a:endParaRPr lang="tr-TR"/>
        </a:p>
      </dgm:t>
    </dgm:pt>
    <dgm:pt modelId="{5CEB40DC-6413-4476-947E-7B580A87CAF7}" type="pres">
      <dgm:prSet presAssocID="{DD14EB33-C023-4278-8E93-352CFBBC5E28}" presName="tile2text" presStyleLbl="node1" presStyleIdx="1" presStyleCnt="4">
        <dgm:presLayoutVars>
          <dgm:chMax val="0"/>
          <dgm:chPref val="0"/>
          <dgm:bulletEnabled val="1"/>
        </dgm:presLayoutVars>
      </dgm:prSet>
      <dgm:spPr/>
      <dgm:t>
        <a:bodyPr/>
        <a:lstStyle/>
        <a:p>
          <a:endParaRPr lang="tr-TR"/>
        </a:p>
      </dgm:t>
    </dgm:pt>
    <dgm:pt modelId="{CF0D4A7B-6C0F-45B1-B603-1375FAE6D686}" type="pres">
      <dgm:prSet presAssocID="{DD14EB33-C023-4278-8E93-352CFBBC5E28}" presName="tile3" presStyleLbl="node1" presStyleIdx="2" presStyleCnt="4"/>
      <dgm:spPr/>
      <dgm:t>
        <a:bodyPr/>
        <a:lstStyle/>
        <a:p>
          <a:endParaRPr lang="tr-TR"/>
        </a:p>
      </dgm:t>
    </dgm:pt>
    <dgm:pt modelId="{E21F1525-0719-4588-908A-A0C028704E5E}" type="pres">
      <dgm:prSet presAssocID="{DD14EB33-C023-4278-8E93-352CFBBC5E28}" presName="tile3text" presStyleLbl="node1" presStyleIdx="2" presStyleCnt="4">
        <dgm:presLayoutVars>
          <dgm:chMax val="0"/>
          <dgm:chPref val="0"/>
          <dgm:bulletEnabled val="1"/>
        </dgm:presLayoutVars>
      </dgm:prSet>
      <dgm:spPr/>
      <dgm:t>
        <a:bodyPr/>
        <a:lstStyle/>
        <a:p>
          <a:endParaRPr lang="tr-TR"/>
        </a:p>
      </dgm:t>
    </dgm:pt>
    <dgm:pt modelId="{19BBCD5D-27FF-4BA7-B0D7-D2DCD18DD52B}" type="pres">
      <dgm:prSet presAssocID="{DD14EB33-C023-4278-8E93-352CFBBC5E28}" presName="tile4" presStyleLbl="node1" presStyleIdx="3" presStyleCnt="4"/>
      <dgm:spPr/>
      <dgm:t>
        <a:bodyPr/>
        <a:lstStyle/>
        <a:p>
          <a:endParaRPr lang="tr-TR"/>
        </a:p>
      </dgm:t>
    </dgm:pt>
    <dgm:pt modelId="{DB863D0A-3BEB-46EF-8B43-08BF029EC68E}" type="pres">
      <dgm:prSet presAssocID="{DD14EB33-C023-4278-8E93-352CFBBC5E28}" presName="tile4text" presStyleLbl="node1" presStyleIdx="3" presStyleCnt="4">
        <dgm:presLayoutVars>
          <dgm:chMax val="0"/>
          <dgm:chPref val="0"/>
          <dgm:bulletEnabled val="1"/>
        </dgm:presLayoutVars>
      </dgm:prSet>
      <dgm:spPr/>
      <dgm:t>
        <a:bodyPr/>
        <a:lstStyle/>
        <a:p>
          <a:endParaRPr lang="tr-TR"/>
        </a:p>
      </dgm:t>
    </dgm:pt>
    <dgm:pt modelId="{D569702D-50B2-41CF-9949-CC5FD4C6F75F}" type="pres">
      <dgm:prSet presAssocID="{DD14EB33-C023-4278-8E93-352CFBBC5E28}" presName="centerTile" presStyleLbl="fgShp" presStyleIdx="0" presStyleCnt="1" custScaleX="133209" custScaleY="151847" custLinFactNeighborX="-1669" custLinFactNeighborY="1156">
        <dgm:presLayoutVars>
          <dgm:chMax val="0"/>
          <dgm:chPref val="0"/>
        </dgm:presLayoutVars>
      </dgm:prSet>
      <dgm:spPr/>
      <dgm:t>
        <a:bodyPr/>
        <a:lstStyle/>
        <a:p>
          <a:endParaRPr lang="tr-TR"/>
        </a:p>
      </dgm:t>
    </dgm:pt>
  </dgm:ptLst>
  <dgm:cxnLst>
    <dgm:cxn modelId="{F6A096C4-1CD7-48D3-A1F8-66A8E94975DF}" type="presOf" srcId="{204024C2-67B0-41F8-930E-755371D9A958}" destId="{19BBCD5D-27FF-4BA7-B0D7-D2DCD18DD52B}" srcOrd="0" destOrd="0" presId="urn:microsoft.com/office/officeart/2005/8/layout/matrix1"/>
    <dgm:cxn modelId="{F06B28BF-D45E-4F3D-9604-ABEF903EDCB2}" type="presOf" srcId="{35403161-FE7D-487E-A32E-9AC07AD89F8E}" destId="{E4BC34C4-B640-4D36-9829-E05B296C9216}" srcOrd="1" destOrd="0" presId="urn:microsoft.com/office/officeart/2005/8/layout/matrix1"/>
    <dgm:cxn modelId="{6906AF6B-71FE-4527-B436-422AB4F07321}" type="presOf" srcId="{4D896918-5BAE-4D62-AC4B-4FC8756D2D0A}" destId="{C73B3324-28D2-4696-ABE5-1290F16867CF}" srcOrd="0" destOrd="0" presId="urn:microsoft.com/office/officeart/2005/8/layout/matrix1"/>
    <dgm:cxn modelId="{A9DF448F-65E8-48ED-A9BA-EC59781A7C2B}" srcId="{DD14EB33-C023-4278-8E93-352CFBBC5E28}" destId="{6FA21C9D-E731-4E44-93E1-552983D549E6}" srcOrd="0" destOrd="0" parTransId="{A8B268FA-2F44-4B31-BB47-D4006B99EAA3}" sibTransId="{1829E45E-2B88-49CF-BC8C-05E2EC549982}"/>
    <dgm:cxn modelId="{C97D1A1A-A199-46B5-91B3-FFBCD1D1A4D9}" type="presOf" srcId="{DD14EB33-C023-4278-8E93-352CFBBC5E28}" destId="{8EE05587-025E-4206-9A48-332F9B932970}" srcOrd="0" destOrd="0" presId="urn:microsoft.com/office/officeart/2005/8/layout/matrix1"/>
    <dgm:cxn modelId="{DF7E4141-4EA6-410F-BFD6-2C32E2E8FC60}" type="presOf" srcId="{6FA21C9D-E731-4E44-93E1-552983D549E6}" destId="{D569702D-50B2-41CF-9949-CC5FD4C6F75F}" srcOrd="0" destOrd="0" presId="urn:microsoft.com/office/officeart/2005/8/layout/matrix1"/>
    <dgm:cxn modelId="{6904981A-3233-41DD-93C1-DCFC9A50C6E3}" type="presOf" srcId="{D03A5113-B1B5-4070-9E16-9AF63B3A7DC3}" destId="{E21F1525-0719-4588-908A-A0C028704E5E}" srcOrd="1" destOrd="0" presId="urn:microsoft.com/office/officeart/2005/8/layout/matrix1"/>
    <dgm:cxn modelId="{55F2F160-437D-4CFB-8E38-1E978ABFC5B4}" type="presOf" srcId="{35403161-FE7D-487E-A32E-9AC07AD89F8E}" destId="{437EE0CE-7A0B-4383-91D9-B98F22480ACD}" srcOrd="0" destOrd="0" presId="urn:microsoft.com/office/officeart/2005/8/layout/matrix1"/>
    <dgm:cxn modelId="{75322C67-7B41-4394-9EBA-474757817B4D}" srcId="{6FA21C9D-E731-4E44-93E1-552983D549E6}" destId="{4D896918-5BAE-4D62-AC4B-4FC8756D2D0A}" srcOrd="1" destOrd="0" parTransId="{8EDEF96B-858B-40F0-B4A0-564B2769BEDB}" sibTransId="{906EE043-01A8-4A15-A3BE-E1AC6571C4BE}"/>
    <dgm:cxn modelId="{C0104AC0-838F-49EF-9EE5-1C748E392155}" srcId="{6FA21C9D-E731-4E44-93E1-552983D549E6}" destId="{35403161-FE7D-487E-A32E-9AC07AD89F8E}" srcOrd="0" destOrd="0" parTransId="{F5BDE734-9C80-4948-8B2E-0699D852A1E7}" sibTransId="{4D9316A1-7920-4D85-8EAB-EB92944BD062}"/>
    <dgm:cxn modelId="{E20FE468-9CF7-43B3-BA50-41671D1965C0}" type="presOf" srcId="{D03A5113-B1B5-4070-9E16-9AF63B3A7DC3}" destId="{CF0D4A7B-6C0F-45B1-B603-1375FAE6D686}" srcOrd="0" destOrd="0" presId="urn:microsoft.com/office/officeart/2005/8/layout/matrix1"/>
    <dgm:cxn modelId="{AF0889C8-17E4-46F5-9486-B4BC4ADF2110}" srcId="{6FA21C9D-E731-4E44-93E1-552983D549E6}" destId="{204024C2-67B0-41F8-930E-755371D9A958}" srcOrd="3" destOrd="0" parTransId="{3C2437E3-5771-4597-A6D8-91B891CB4354}" sibTransId="{DED078A2-6FE5-434D-8DB4-4E9FE34DA162}"/>
    <dgm:cxn modelId="{A66D8992-F732-4BAC-B849-6BFD51BB742C}" srcId="{6FA21C9D-E731-4E44-93E1-552983D549E6}" destId="{D03A5113-B1B5-4070-9E16-9AF63B3A7DC3}" srcOrd="2" destOrd="0" parTransId="{0246B478-C874-48AB-B521-F192779A8ADA}" sibTransId="{329C5523-F545-48A3-B330-0E4ADE96645A}"/>
    <dgm:cxn modelId="{19786F41-FFA8-4BB1-86A5-813838243D2B}" type="presOf" srcId="{4D896918-5BAE-4D62-AC4B-4FC8756D2D0A}" destId="{5CEB40DC-6413-4476-947E-7B580A87CAF7}" srcOrd="1" destOrd="0" presId="urn:microsoft.com/office/officeart/2005/8/layout/matrix1"/>
    <dgm:cxn modelId="{A915492C-F320-446E-99D7-EA22721C331B}" type="presOf" srcId="{204024C2-67B0-41F8-930E-755371D9A958}" destId="{DB863D0A-3BEB-46EF-8B43-08BF029EC68E}" srcOrd="1" destOrd="0" presId="urn:microsoft.com/office/officeart/2005/8/layout/matrix1"/>
    <dgm:cxn modelId="{8D745518-4E60-4660-AD98-51990C49344C}" type="presParOf" srcId="{8EE05587-025E-4206-9A48-332F9B932970}" destId="{E8CDD867-59C3-451D-8094-DE3732DFEC8A}" srcOrd="0" destOrd="0" presId="urn:microsoft.com/office/officeart/2005/8/layout/matrix1"/>
    <dgm:cxn modelId="{2C4DBE01-C769-4257-ADAE-8A8304636DFB}" type="presParOf" srcId="{E8CDD867-59C3-451D-8094-DE3732DFEC8A}" destId="{437EE0CE-7A0B-4383-91D9-B98F22480ACD}" srcOrd="0" destOrd="0" presId="urn:microsoft.com/office/officeart/2005/8/layout/matrix1"/>
    <dgm:cxn modelId="{6C60F1AD-0C78-4C5D-88D3-656C960BB9CA}" type="presParOf" srcId="{E8CDD867-59C3-451D-8094-DE3732DFEC8A}" destId="{E4BC34C4-B640-4D36-9829-E05B296C9216}" srcOrd="1" destOrd="0" presId="urn:microsoft.com/office/officeart/2005/8/layout/matrix1"/>
    <dgm:cxn modelId="{574A0C6C-AB0C-41F8-AAFA-3D2982D89710}" type="presParOf" srcId="{E8CDD867-59C3-451D-8094-DE3732DFEC8A}" destId="{C73B3324-28D2-4696-ABE5-1290F16867CF}" srcOrd="2" destOrd="0" presId="urn:microsoft.com/office/officeart/2005/8/layout/matrix1"/>
    <dgm:cxn modelId="{C6E97862-EECF-41C3-8145-86CDC9148F5D}" type="presParOf" srcId="{E8CDD867-59C3-451D-8094-DE3732DFEC8A}" destId="{5CEB40DC-6413-4476-947E-7B580A87CAF7}" srcOrd="3" destOrd="0" presId="urn:microsoft.com/office/officeart/2005/8/layout/matrix1"/>
    <dgm:cxn modelId="{19245720-A7F6-43A3-AE30-488DF4721A9A}" type="presParOf" srcId="{E8CDD867-59C3-451D-8094-DE3732DFEC8A}" destId="{CF0D4A7B-6C0F-45B1-B603-1375FAE6D686}" srcOrd="4" destOrd="0" presId="urn:microsoft.com/office/officeart/2005/8/layout/matrix1"/>
    <dgm:cxn modelId="{B7D1B9DB-E631-43C8-A65A-FEBEB616C27E}" type="presParOf" srcId="{E8CDD867-59C3-451D-8094-DE3732DFEC8A}" destId="{E21F1525-0719-4588-908A-A0C028704E5E}" srcOrd="5" destOrd="0" presId="urn:microsoft.com/office/officeart/2005/8/layout/matrix1"/>
    <dgm:cxn modelId="{7842FBF6-5195-4DA2-A7B0-B82433A7FC8B}" type="presParOf" srcId="{E8CDD867-59C3-451D-8094-DE3732DFEC8A}" destId="{19BBCD5D-27FF-4BA7-B0D7-D2DCD18DD52B}" srcOrd="6" destOrd="0" presId="urn:microsoft.com/office/officeart/2005/8/layout/matrix1"/>
    <dgm:cxn modelId="{397D0BBB-575E-4CE9-9CA4-282158CA8EB1}" type="presParOf" srcId="{E8CDD867-59C3-451D-8094-DE3732DFEC8A}" destId="{DB863D0A-3BEB-46EF-8B43-08BF029EC68E}" srcOrd="7" destOrd="0" presId="urn:microsoft.com/office/officeart/2005/8/layout/matrix1"/>
    <dgm:cxn modelId="{50FB36DF-30DF-4D65-84CA-FD25AB566D37}" type="presParOf" srcId="{8EE05587-025E-4206-9A48-332F9B932970}" destId="{D569702D-50B2-41CF-9949-CC5FD4C6F75F}"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849C56-FA1B-4EBE-A352-2B8F3E618D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E8BA60B5-E130-4B5C-92A0-F3A35711FAF5}">
      <dgm:prSet phldrT="[Metin]"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dirty="0" smtClean="0">
              <a:solidFill>
                <a:schemeClr val="tx1"/>
              </a:solidFill>
              <a:latin typeface="+mj-lt"/>
            </a:rPr>
            <a:t>Kurumsallaşma gerçekleşmeli (Ör: COPE-</a:t>
          </a:r>
          <a:r>
            <a:rPr lang="en-US" sz="2400" dirty="0" err="1" smtClean="0">
              <a:solidFill>
                <a:schemeClr val="tx1"/>
              </a:solidFill>
              <a:latin typeface="+mj-lt"/>
              <a:ea typeface="Segoe Print" charset="0"/>
              <a:cs typeface="Segoe Print" charset="0"/>
            </a:rPr>
            <a:t>Commitee</a:t>
          </a:r>
          <a:r>
            <a:rPr lang="en-US" sz="2400" dirty="0" smtClean="0">
              <a:solidFill>
                <a:schemeClr val="tx1"/>
              </a:solidFill>
              <a:latin typeface="+mj-lt"/>
              <a:ea typeface="Segoe Print" charset="0"/>
              <a:cs typeface="Segoe Print" charset="0"/>
            </a:rPr>
            <a:t> on Publication Ethics</a:t>
          </a:r>
          <a:r>
            <a:rPr lang="tr-TR" sz="2400" dirty="0" smtClean="0">
              <a:solidFill>
                <a:schemeClr val="tx1"/>
              </a:solidFill>
              <a:latin typeface="+mj-lt"/>
            </a:rPr>
            <a:t>)</a:t>
          </a:r>
          <a:endParaRPr lang="tr-TR" sz="2400" dirty="0">
            <a:solidFill>
              <a:schemeClr val="tx1"/>
            </a:solidFill>
            <a:latin typeface="+mj-lt"/>
          </a:endParaRPr>
        </a:p>
      </dgm:t>
    </dgm:pt>
    <dgm:pt modelId="{1B4BCFC1-E292-4ACF-8470-7CE2A999F8DF}" type="parTrans" cxnId="{08FA2ED1-D39C-4382-8193-A51DF3A8D8A7}">
      <dgm:prSet/>
      <dgm:spPr/>
      <dgm:t>
        <a:bodyPr/>
        <a:lstStyle/>
        <a:p>
          <a:endParaRPr lang="tr-TR" sz="2400">
            <a:solidFill>
              <a:schemeClr val="tx1"/>
            </a:solidFill>
          </a:endParaRPr>
        </a:p>
      </dgm:t>
    </dgm:pt>
    <dgm:pt modelId="{C5248980-19F1-4362-9798-996AF9F60C7A}" type="sibTrans" cxnId="{08FA2ED1-D39C-4382-8193-A51DF3A8D8A7}">
      <dgm:prSet/>
      <dgm:spPr/>
      <dgm:t>
        <a:bodyPr/>
        <a:lstStyle/>
        <a:p>
          <a:endParaRPr lang="tr-TR" sz="2400">
            <a:solidFill>
              <a:schemeClr val="tx1"/>
            </a:solidFill>
          </a:endParaRPr>
        </a:p>
      </dgm:t>
    </dgm:pt>
    <dgm:pt modelId="{9086C605-9081-49D9-9477-6A0F82AC56B1}">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dirty="0" smtClean="0">
              <a:solidFill>
                <a:schemeClr val="tx1"/>
              </a:solidFill>
            </a:rPr>
            <a:t>Yasal Düzenlemeler somut olarak tamamlanmalı</a:t>
          </a:r>
          <a:endParaRPr lang="tr-TR" sz="2400" dirty="0">
            <a:solidFill>
              <a:schemeClr val="tx1"/>
            </a:solidFill>
          </a:endParaRPr>
        </a:p>
      </dgm:t>
    </dgm:pt>
    <dgm:pt modelId="{FB501614-9EB9-4593-8165-3BFD7548827C}" type="parTrans" cxnId="{B90C8AF7-CE78-4E6A-997D-DE1ABB0BAE69}">
      <dgm:prSet/>
      <dgm:spPr/>
      <dgm:t>
        <a:bodyPr/>
        <a:lstStyle/>
        <a:p>
          <a:endParaRPr lang="tr-TR" sz="2400">
            <a:solidFill>
              <a:schemeClr val="tx1"/>
            </a:solidFill>
          </a:endParaRPr>
        </a:p>
      </dgm:t>
    </dgm:pt>
    <dgm:pt modelId="{0DB276A2-5988-45EF-8C72-55C618B0E303}" type="sibTrans" cxnId="{B90C8AF7-CE78-4E6A-997D-DE1ABB0BAE69}">
      <dgm:prSet/>
      <dgm:spPr/>
      <dgm:t>
        <a:bodyPr/>
        <a:lstStyle/>
        <a:p>
          <a:endParaRPr lang="tr-TR" sz="2400">
            <a:solidFill>
              <a:schemeClr val="tx1"/>
            </a:solidFill>
          </a:endParaRPr>
        </a:p>
      </dgm:t>
    </dgm:pt>
    <dgm:pt modelId="{0BC31C37-013D-4C89-9DAA-90F8D9258568}">
      <dgm:prSet phldrT="[Metin]"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dirty="0" smtClean="0">
              <a:solidFill>
                <a:schemeClr val="tx1"/>
              </a:solidFill>
            </a:rPr>
            <a:t>İhtisas komisyonları kurulmalı ve bu komisyonlar konu uzmanı üyelerden oluşmalı</a:t>
          </a:r>
          <a:endParaRPr lang="tr-TR" sz="2400" dirty="0">
            <a:solidFill>
              <a:schemeClr val="tx1"/>
            </a:solidFill>
          </a:endParaRPr>
        </a:p>
      </dgm:t>
    </dgm:pt>
    <dgm:pt modelId="{81F01D0C-3587-443B-B8E7-A0DC9BE6465F}" type="parTrans" cxnId="{2EFB3245-DA01-4AC2-978C-395DAEA76CEB}">
      <dgm:prSet/>
      <dgm:spPr/>
      <dgm:t>
        <a:bodyPr/>
        <a:lstStyle/>
        <a:p>
          <a:endParaRPr lang="tr-TR" sz="2400">
            <a:solidFill>
              <a:schemeClr val="tx1"/>
            </a:solidFill>
          </a:endParaRPr>
        </a:p>
      </dgm:t>
    </dgm:pt>
    <dgm:pt modelId="{1D0C5318-0E57-47C8-B12F-D3DD93890DE5}" type="sibTrans" cxnId="{2EFB3245-DA01-4AC2-978C-395DAEA76CEB}">
      <dgm:prSet/>
      <dgm:spPr/>
      <dgm:t>
        <a:bodyPr/>
        <a:lstStyle/>
        <a:p>
          <a:endParaRPr lang="tr-TR" sz="2400">
            <a:solidFill>
              <a:schemeClr val="tx1"/>
            </a:solidFill>
          </a:endParaRPr>
        </a:p>
      </dgm:t>
    </dgm:pt>
    <dgm:pt modelId="{61F1B02E-19F3-428C-BFA7-6DDACB199B3E}">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400" dirty="0" smtClean="0">
              <a:solidFill>
                <a:schemeClr val="tx1"/>
              </a:solidFill>
            </a:rPr>
            <a:t>Bütün muhataplar etik konusunda eğitilmeli ve toplumsal etik bilinci oluşturulmalı</a:t>
          </a:r>
          <a:endParaRPr lang="tr-TR" sz="2400" dirty="0">
            <a:solidFill>
              <a:schemeClr val="tx1"/>
            </a:solidFill>
          </a:endParaRPr>
        </a:p>
      </dgm:t>
    </dgm:pt>
    <dgm:pt modelId="{6B72A2F7-1EE9-456E-9A92-E00E23126B5D}" type="parTrans" cxnId="{66BD481F-AEBF-4629-9932-800381BD601F}">
      <dgm:prSet/>
      <dgm:spPr/>
      <dgm:t>
        <a:bodyPr/>
        <a:lstStyle/>
        <a:p>
          <a:endParaRPr lang="tr-TR" sz="2400">
            <a:solidFill>
              <a:schemeClr val="tx1"/>
            </a:solidFill>
          </a:endParaRPr>
        </a:p>
      </dgm:t>
    </dgm:pt>
    <dgm:pt modelId="{CE9516EF-0CBB-46EF-A537-E2EB06B291C2}" type="sibTrans" cxnId="{66BD481F-AEBF-4629-9932-800381BD601F}">
      <dgm:prSet/>
      <dgm:spPr/>
      <dgm:t>
        <a:bodyPr/>
        <a:lstStyle/>
        <a:p>
          <a:endParaRPr lang="tr-TR" sz="2400">
            <a:solidFill>
              <a:schemeClr val="tx1"/>
            </a:solidFill>
          </a:endParaRPr>
        </a:p>
      </dgm:t>
    </dgm:pt>
    <dgm:pt modelId="{F29EC27F-C227-4720-8AAE-5AF8DB5875BD}">
      <dgm:prSet phldrT="[Metin]"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400" dirty="0" smtClean="0">
              <a:solidFill>
                <a:schemeClr val="tx1"/>
              </a:solidFill>
            </a:rPr>
            <a:t> Bilim insanları adil, cesur, dürüst, eğitimli, tecrübeli ve ilkeli olmalıdır.</a:t>
          </a:r>
          <a:endParaRPr lang="tr-TR" sz="2400" dirty="0">
            <a:solidFill>
              <a:schemeClr val="tx1"/>
            </a:solidFill>
          </a:endParaRPr>
        </a:p>
      </dgm:t>
    </dgm:pt>
    <dgm:pt modelId="{789B2822-C090-4327-85C2-97DC706A4937}" type="parTrans" cxnId="{3E894BF1-D452-4CE1-A5E7-C444A3849164}">
      <dgm:prSet/>
      <dgm:spPr/>
      <dgm:t>
        <a:bodyPr/>
        <a:lstStyle/>
        <a:p>
          <a:endParaRPr lang="tr-TR" sz="2400">
            <a:solidFill>
              <a:schemeClr val="tx1"/>
            </a:solidFill>
          </a:endParaRPr>
        </a:p>
      </dgm:t>
    </dgm:pt>
    <dgm:pt modelId="{509A1FC9-1819-4BB3-9799-81B59DEF02AB}" type="sibTrans" cxnId="{3E894BF1-D452-4CE1-A5E7-C444A3849164}">
      <dgm:prSet/>
      <dgm:spPr/>
      <dgm:t>
        <a:bodyPr/>
        <a:lstStyle/>
        <a:p>
          <a:endParaRPr lang="tr-TR" sz="2400">
            <a:solidFill>
              <a:schemeClr val="tx1"/>
            </a:solidFill>
          </a:endParaRPr>
        </a:p>
      </dgm:t>
    </dgm:pt>
    <dgm:pt modelId="{47B9FC26-0E87-4529-B541-99C268C54117}" type="pres">
      <dgm:prSet presAssocID="{D9849C56-FA1B-4EBE-A352-2B8F3E618DF2}" presName="linear" presStyleCnt="0">
        <dgm:presLayoutVars>
          <dgm:dir/>
          <dgm:animLvl val="lvl"/>
          <dgm:resizeHandles val="exact"/>
        </dgm:presLayoutVars>
      </dgm:prSet>
      <dgm:spPr/>
      <dgm:t>
        <a:bodyPr/>
        <a:lstStyle/>
        <a:p>
          <a:endParaRPr lang="tr-TR"/>
        </a:p>
      </dgm:t>
    </dgm:pt>
    <dgm:pt modelId="{B873C4A5-BD20-417C-8345-BE2912B49BA1}" type="pres">
      <dgm:prSet presAssocID="{E8BA60B5-E130-4B5C-92A0-F3A35711FAF5}" presName="parentLin" presStyleCnt="0"/>
      <dgm:spPr/>
    </dgm:pt>
    <dgm:pt modelId="{95051C87-7A7E-461B-8DDE-633BB21AF8F0}" type="pres">
      <dgm:prSet presAssocID="{E8BA60B5-E130-4B5C-92A0-F3A35711FAF5}" presName="parentLeftMargin" presStyleLbl="node1" presStyleIdx="0" presStyleCnt="5"/>
      <dgm:spPr/>
      <dgm:t>
        <a:bodyPr/>
        <a:lstStyle/>
        <a:p>
          <a:endParaRPr lang="tr-TR"/>
        </a:p>
      </dgm:t>
    </dgm:pt>
    <dgm:pt modelId="{A4758D46-6758-40B6-B890-C6E80BA05512}" type="pres">
      <dgm:prSet presAssocID="{E8BA60B5-E130-4B5C-92A0-F3A35711FAF5}" presName="parentText" presStyleLbl="node1" presStyleIdx="0" presStyleCnt="5" custScaleX="142857" custScaleY="128912">
        <dgm:presLayoutVars>
          <dgm:chMax val="0"/>
          <dgm:bulletEnabled val="1"/>
        </dgm:presLayoutVars>
      </dgm:prSet>
      <dgm:spPr/>
      <dgm:t>
        <a:bodyPr/>
        <a:lstStyle/>
        <a:p>
          <a:endParaRPr lang="tr-TR"/>
        </a:p>
      </dgm:t>
    </dgm:pt>
    <dgm:pt modelId="{C2A32DE6-E709-4205-BF06-75364B9843F4}" type="pres">
      <dgm:prSet presAssocID="{E8BA60B5-E130-4B5C-92A0-F3A35711FAF5}" presName="negativeSpace" presStyleCnt="0"/>
      <dgm:spPr/>
    </dgm:pt>
    <dgm:pt modelId="{D103B470-62F9-47C5-B124-E2689B9A8AA8}" type="pres">
      <dgm:prSet presAssocID="{E8BA60B5-E130-4B5C-92A0-F3A35711FAF5}" presName="childText" presStyleLbl="conFgAcc1" presStyleIdx="0" presStyleCnt="5">
        <dgm:presLayoutVars>
          <dgm:bulletEnabled val="1"/>
        </dgm:presLayoutVars>
      </dgm:prSet>
      <dgm:spPr/>
    </dgm:pt>
    <dgm:pt modelId="{23914A9C-DB84-48A0-9BE9-7D43081C1B95}" type="pres">
      <dgm:prSet presAssocID="{C5248980-19F1-4362-9798-996AF9F60C7A}" presName="spaceBetweenRectangles" presStyleCnt="0"/>
      <dgm:spPr/>
    </dgm:pt>
    <dgm:pt modelId="{43D2459D-2B78-4C2E-A432-821C013FDE42}" type="pres">
      <dgm:prSet presAssocID="{9086C605-9081-49D9-9477-6A0F82AC56B1}" presName="parentLin" presStyleCnt="0"/>
      <dgm:spPr/>
    </dgm:pt>
    <dgm:pt modelId="{AA1336B5-BEA1-4DE0-BA60-6572A8565467}" type="pres">
      <dgm:prSet presAssocID="{9086C605-9081-49D9-9477-6A0F82AC56B1}" presName="parentLeftMargin" presStyleLbl="node1" presStyleIdx="0" presStyleCnt="5"/>
      <dgm:spPr/>
      <dgm:t>
        <a:bodyPr/>
        <a:lstStyle/>
        <a:p>
          <a:endParaRPr lang="tr-TR"/>
        </a:p>
      </dgm:t>
    </dgm:pt>
    <dgm:pt modelId="{4DC51522-422F-4B10-B4F2-99C2B5DB39D2}" type="pres">
      <dgm:prSet presAssocID="{9086C605-9081-49D9-9477-6A0F82AC56B1}" presName="parentText" presStyleLbl="node1" presStyleIdx="1" presStyleCnt="5" custScaleX="140902">
        <dgm:presLayoutVars>
          <dgm:chMax val="0"/>
          <dgm:bulletEnabled val="1"/>
        </dgm:presLayoutVars>
      </dgm:prSet>
      <dgm:spPr/>
      <dgm:t>
        <a:bodyPr/>
        <a:lstStyle/>
        <a:p>
          <a:endParaRPr lang="tr-TR"/>
        </a:p>
      </dgm:t>
    </dgm:pt>
    <dgm:pt modelId="{598C7113-C2B9-4F97-8DA2-09BEAE4A6215}" type="pres">
      <dgm:prSet presAssocID="{9086C605-9081-49D9-9477-6A0F82AC56B1}" presName="negativeSpace" presStyleCnt="0"/>
      <dgm:spPr/>
    </dgm:pt>
    <dgm:pt modelId="{3876FF9D-25A3-4757-BC98-3DA31B738EFC}" type="pres">
      <dgm:prSet presAssocID="{9086C605-9081-49D9-9477-6A0F82AC56B1}" presName="childText" presStyleLbl="conFgAcc1" presStyleIdx="1" presStyleCnt="5">
        <dgm:presLayoutVars>
          <dgm:bulletEnabled val="1"/>
        </dgm:presLayoutVars>
      </dgm:prSet>
      <dgm:spPr/>
    </dgm:pt>
    <dgm:pt modelId="{E556ACFF-8E20-4642-8C5E-9D23B5E663FD}" type="pres">
      <dgm:prSet presAssocID="{0DB276A2-5988-45EF-8C72-55C618B0E303}" presName="spaceBetweenRectangles" presStyleCnt="0"/>
      <dgm:spPr/>
    </dgm:pt>
    <dgm:pt modelId="{AC9B611F-78F3-479B-939B-331382A712D9}" type="pres">
      <dgm:prSet presAssocID="{0BC31C37-013D-4C89-9DAA-90F8D9258568}" presName="parentLin" presStyleCnt="0"/>
      <dgm:spPr/>
    </dgm:pt>
    <dgm:pt modelId="{4F04CC4D-6265-4D66-B466-C6746C5F8D2A}" type="pres">
      <dgm:prSet presAssocID="{0BC31C37-013D-4C89-9DAA-90F8D9258568}" presName="parentLeftMargin" presStyleLbl="node1" presStyleIdx="1" presStyleCnt="5"/>
      <dgm:spPr/>
      <dgm:t>
        <a:bodyPr/>
        <a:lstStyle/>
        <a:p>
          <a:endParaRPr lang="tr-TR"/>
        </a:p>
      </dgm:t>
    </dgm:pt>
    <dgm:pt modelId="{E296E301-F8D9-4652-9642-944C51F910A2}" type="pres">
      <dgm:prSet presAssocID="{0BC31C37-013D-4C89-9DAA-90F8D9258568}" presName="parentText" presStyleLbl="node1" presStyleIdx="2" presStyleCnt="5" custScaleX="142857" custScaleY="166830">
        <dgm:presLayoutVars>
          <dgm:chMax val="0"/>
          <dgm:bulletEnabled val="1"/>
        </dgm:presLayoutVars>
      </dgm:prSet>
      <dgm:spPr/>
      <dgm:t>
        <a:bodyPr/>
        <a:lstStyle/>
        <a:p>
          <a:endParaRPr lang="tr-TR"/>
        </a:p>
      </dgm:t>
    </dgm:pt>
    <dgm:pt modelId="{808D9916-5930-404D-BB54-3C9DF5610B56}" type="pres">
      <dgm:prSet presAssocID="{0BC31C37-013D-4C89-9DAA-90F8D9258568}" presName="negativeSpace" presStyleCnt="0"/>
      <dgm:spPr/>
    </dgm:pt>
    <dgm:pt modelId="{685CB58C-08A9-4BF6-9D87-3D46879C4F99}" type="pres">
      <dgm:prSet presAssocID="{0BC31C37-013D-4C89-9DAA-90F8D9258568}" presName="childText" presStyleLbl="conFgAcc1" presStyleIdx="2" presStyleCnt="5" custLinFactY="-9852" custLinFactNeighborX="169" custLinFactNeighborY="-100000">
        <dgm:presLayoutVars>
          <dgm:bulletEnabled val="1"/>
        </dgm:presLayoutVars>
      </dgm:prSet>
      <dgm:spPr/>
    </dgm:pt>
    <dgm:pt modelId="{C63A93EF-CAA6-4E51-AA4A-A777A110D02A}" type="pres">
      <dgm:prSet presAssocID="{1D0C5318-0E57-47C8-B12F-D3DD93890DE5}" presName="spaceBetweenRectangles" presStyleCnt="0"/>
      <dgm:spPr/>
    </dgm:pt>
    <dgm:pt modelId="{DD252B4F-FB2A-459F-97F0-387D3F59BF3A}" type="pres">
      <dgm:prSet presAssocID="{61F1B02E-19F3-428C-BFA7-6DDACB199B3E}" presName="parentLin" presStyleCnt="0"/>
      <dgm:spPr/>
    </dgm:pt>
    <dgm:pt modelId="{3BEAD2BB-9523-4FAF-9184-7170E8089E9B}" type="pres">
      <dgm:prSet presAssocID="{61F1B02E-19F3-428C-BFA7-6DDACB199B3E}" presName="parentLeftMargin" presStyleLbl="node1" presStyleIdx="2" presStyleCnt="5"/>
      <dgm:spPr/>
      <dgm:t>
        <a:bodyPr/>
        <a:lstStyle/>
        <a:p>
          <a:endParaRPr lang="tr-TR"/>
        </a:p>
      </dgm:t>
    </dgm:pt>
    <dgm:pt modelId="{31F4915C-40DD-4135-A4FE-59220477F917}" type="pres">
      <dgm:prSet presAssocID="{61F1B02E-19F3-428C-BFA7-6DDACB199B3E}" presName="parentText" presStyleLbl="node1" presStyleIdx="3" presStyleCnt="5" custScaleX="142857" custScaleY="134452">
        <dgm:presLayoutVars>
          <dgm:chMax val="0"/>
          <dgm:bulletEnabled val="1"/>
        </dgm:presLayoutVars>
      </dgm:prSet>
      <dgm:spPr/>
      <dgm:t>
        <a:bodyPr/>
        <a:lstStyle/>
        <a:p>
          <a:endParaRPr lang="tr-TR"/>
        </a:p>
      </dgm:t>
    </dgm:pt>
    <dgm:pt modelId="{A0E775B2-A9F0-4E76-ACCA-F96952DE0E61}" type="pres">
      <dgm:prSet presAssocID="{61F1B02E-19F3-428C-BFA7-6DDACB199B3E}" presName="negativeSpace" presStyleCnt="0"/>
      <dgm:spPr/>
    </dgm:pt>
    <dgm:pt modelId="{FB4E739A-10E3-46D1-B7F1-2B158DD2B9D5}" type="pres">
      <dgm:prSet presAssocID="{61F1B02E-19F3-428C-BFA7-6DDACB199B3E}" presName="childText" presStyleLbl="conFgAcc1" presStyleIdx="3" presStyleCnt="5">
        <dgm:presLayoutVars>
          <dgm:bulletEnabled val="1"/>
        </dgm:presLayoutVars>
      </dgm:prSet>
      <dgm:spPr/>
    </dgm:pt>
    <dgm:pt modelId="{89A49EAD-E45B-4901-A974-5D498CBFE0E4}" type="pres">
      <dgm:prSet presAssocID="{CE9516EF-0CBB-46EF-A537-E2EB06B291C2}" presName="spaceBetweenRectangles" presStyleCnt="0"/>
      <dgm:spPr/>
    </dgm:pt>
    <dgm:pt modelId="{23100A94-DDDB-46A3-8901-671E238CF835}" type="pres">
      <dgm:prSet presAssocID="{F29EC27F-C227-4720-8AAE-5AF8DB5875BD}" presName="parentLin" presStyleCnt="0"/>
      <dgm:spPr/>
    </dgm:pt>
    <dgm:pt modelId="{7A97059C-E82D-4F0D-9234-6046E54563C7}" type="pres">
      <dgm:prSet presAssocID="{F29EC27F-C227-4720-8AAE-5AF8DB5875BD}" presName="parentLeftMargin" presStyleLbl="node1" presStyleIdx="3" presStyleCnt="5"/>
      <dgm:spPr/>
      <dgm:t>
        <a:bodyPr/>
        <a:lstStyle/>
        <a:p>
          <a:endParaRPr lang="tr-TR"/>
        </a:p>
      </dgm:t>
    </dgm:pt>
    <dgm:pt modelId="{47BB8F82-4914-44E7-9618-6CDC58D3169E}" type="pres">
      <dgm:prSet presAssocID="{F29EC27F-C227-4720-8AAE-5AF8DB5875BD}" presName="parentText" presStyleLbl="node1" presStyleIdx="4" presStyleCnt="5" custScaleX="142857" custScaleY="173239" custLinFactNeighborX="14672" custLinFactNeighborY="-12566">
        <dgm:presLayoutVars>
          <dgm:chMax val="0"/>
          <dgm:bulletEnabled val="1"/>
        </dgm:presLayoutVars>
      </dgm:prSet>
      <dgm:spPr/>
      <dgm:t>
        <a:bodyPr/>
        <a:lstStyle/>
        <a:p>
          <a:endParaRPr lang="tr-TR"/>
        </a:p>
      </dgm:t>
    </dgm:pt>
    <dgm:pt modelId="{22E244EB-8C8C-4A30-B81A-F9A596AC266F}" type="pres">
      <dgm:prSet presAssocID="{F29EC27F-C227-4720-8AAE-5AF8DB5875BD}" presName="negativeSpace" presStyleCnt="0"/>
      <dgm:spPr/>
    </dgm:pt>
    <dgm:pt modelId="{C0A0C847-5E00-44D0-9823-F483F5A29E71}" type="pres">
      <dgm:prSet presAssocID="{F29EC27F-C227-4720-8AAE-5AF8DB5875BD}" presName="childText" presStyleLbl="conFgAcc1" presStyleIdx="4" presStyleCnt="5">
        <dgm:presLayoutVars>
          <dgm:bulletEnabled val="1"/>
        </dgm:presLayoutVars>
      </dgm:prSet>
      <dgm:spPr/>
    </dgm:pt>
  </dgm:ptLst>
  <dgm:cxnLst>
    <dgm:cxn modelId="{E4019F6C-DA9F-419D-B034-D4FAD1BEA125}" type="presOf" srcId="{F29EC27F-C227-4720-8AAE-5AF8DB5875BD}" destId="{7A97059C-E82D-4F0D-9234-6046E54563C7}" srcOrd="0" destOrd="0" presId="urn:microsoft.com/office/officeart/2005/8/layout/list1"/>
    <dgm:cxn modelId="{972B2DC2-32C0-4BDF-B94D-42DE5957BE1E}" type="presOf" srcId="{E8BA60B5-E130-4B5C-92A0-F3A35711FAF5}" destId="{A4758D46-6758-40B6-B890-C6E80BA05512}" srcOrd="1" destOrd="0" presId="urn:microsoft.com/office/officeart/2005/8/layout/list1"/>
    <dgm:cxn modelId="{3E894BF1-D452-4CE1-A5E7-C444A3849164}" srcId="{D9849C56-FA1B-4EBE-A352-2B8F3E618DF2}" destId="{F29EC27F-C227-4720-8AAE-5AF8DB5875BD}" srcOrd="4" destOrd="0" parTransId="{789B2822-C090-4327-85C2-97DC706A4937}" sibTransId="{509A1FC9-1819-4BB3-9799-81B59DEF02AB}"/>
    <dgm:cxn modelId="{66BD481F-AEBF-4629-9932-800381BD601F}" srcId="{D9849C56-FA1B-4EBE-A352-2B8F3E618DF2}" destId="{61F1B02E-19F3-428C-BFA7-6DDACB199B3E}" srcOrd="3" destOrd="0" parTransId="{6B72A2F7-1EE9-456E-9A92-E00E23126B5D}" sibTransId="{CE9516EF-0CBB-46EF-A537-E2EB06B291C2}"/>
    <dgm:cxn modelId="{D9193163-4AA7-4C19-8480-BC96D3923DDA}" type="presOf" srcId="{0BC31C37-013D-4C89-9DAA-90F8D9258568}" destId="{4F04CC4D-6265-4D66-B466-C6746C5F8D2A}" srcOrd="0" destOrd="0" presId="urn:microsoft.com/office/officeart/2005/8/layout/list1"/>
    <dgm:cxn modelId="{2EFB3245-DA01-4AC2-978C-395DAEA76CEB}" srcId="{D9849C56-FA1B-4EBE-A352-2B8F3E618DF2}" destId="{0BC31C37-013D-4C89-9DAA-90F8D9258568}" srcOrd="2" destOrd="0" parTransId="{81F01D0C-3587-443B-B8E7-A0DC9BE6465F}" sibTransId="{1D0C5318-0E57-47C8-B12F-D3DD93890DE5}"/>
    <dgm:cxn modelId="{C983831B-43BD-46B7-9373-ADB20C646206}" type="presOf" srcId="{9086C605-9081-49D9-9477-6A0F82AC56B1}" destId="{AA1336B5-BEA1-4DE0-BA60-6572A8565467}" srcOrd="0" destOrd="0" presId="urn:microsoft.com/office/officeart/2005/8/layout/list1"/>
    <dgm:cxn modelId="{55736EFD-8074-499B-A875-12A9A1F80AB7}" type="presOf" srcId="{61F1B02E-19F3-428C-BFA7-6DDACB199B3E}" destId="{3BEAD2BB-9523-4FAF-9184-7170E8089E9B}" srcOrd="0" destOrd="0" presId="urn:microsoft.com/office/officeart/2005/8/layout/list1"/>
    <dgm:cxn modelId="{625E8D4E-B869-4FEB-B30B-B04CBAE64F90}" type="presOf" srcId="{F29EC27F-C227-4720-8AAE-5AF8DB5875BD}" destId="{47BB8F82-4914-44E7-9618-6CDC58D3169E}" srcOrd="1" destOrd="0" presId="urn:microsoft.com/office/officeart/2005/8/layout/list1"/>
    <dgm:cxn modelId="{3D8E8A98-F6FE-4201-AB69-9B44E9751690}" type="presOf" srcId="{61F1B02E-19F3-428C-BFA7-6DDACB199B3E}" destId="{31F4915C-40DD-4135-A4FE-59220477F917}" srcOrd="1" destOrd="0" presId="urn:microsoft.com/office/officeart/2005/8/layout/list1"/>
    <dgm:cxn modelId="{AB9C0A5C-8429-4572-8DE7-F65F99E1C82E}" type="presOf" srcId="{0BC31C37-013D-4C89-9DAA-90F8D9258568}" destId="{E296E301-F8D9-4652-9642-944C51F910A2}" srcOrd="1" destOrd="0" presId="urn:microsoft.com/office/officeart/2005/8/layout/list1"/>
    <dgm:cxn modelId="{B90C8AF7-CE78-4E6A-997D-DE1ABB0BAE69}" srcId="{D9849C56-FA1B-4EBE-A352-2B8F3E618DF2}" destId="{9086C605-9081-49D9-9477-6A0F82AC56B1}" srcOrd="1" destOrd="0" parTransId="{FB501614-9EB9-4593-8165-3BFD7548827C}" sibTransId="{0DB276A2-5988-45EF-8C72-55C618B0E303}"/>
    <dgm:cxn modelId="{0BB6F2F5-B56E-4A6D-9316-89A48051C0E5}" type="presOf" srcId="{E8BA60B5-E130-4B5C-92A0-F3A35711FAF5}" destId="{95051C87-7A7E-461B-8DDE-633BB21AF8F0}" srcOrd="0" destOrd="0" presId="urn:microsoft.com/office/officeart/2005/8/layout/list1"/>
    <dgm:cxn modelId="{F0AC1C27-D6B9-47FD-B94F-639A7A804545}" type="presOf" srcId="{D9849C56-FA1B-4EBE-A352-2B8F3E618DF2}" destId="{47B9FC26-0E87-4529-B541-99C268C54117}" srcOrd="0" destOrd="0" presId="urn:microsoft.com/office/officeart/2005/8/layout/list1"/>
    <dgm:cxn modelId="{08FA2ED1-D39C-4382-8193-A51DF3A8D8A7}" srcId="{D9849C56-FA1B-4EBE-A352-2B8F3E618DF2}" destId="{E8BA60B5-E130-4B5C-92A0-F3A35711FAF5}" srcOrd="0" destOrd="0" parTransId="{1B4BCFC1-E292-4ACF-8470-7CE2A999F8DF}" sibTransId="{C5248980-19F1-4362-9798-996AF9F60C7A}"/>
    <dgm:cxn modelId="{0FF4F73B-E04D-4F24-B62E-5B2380E77924}" type="presOf" srcId="{9086C605-9081-49D9-9477-6A0F82AC56B1}" destId="{4DC51522-422F-4B10-B4F2-99C2B5DB39D2}" srcOrd="1" destOrd="0" presId="urn:microsoft.com/office/officeart/2005/8/layout/list1"/>
    <dgm:cxn modelId="{7783F6DA-86AF-40A7-8A2A-3892DE6977D3}" type="presParOf" srcId="{47B9FC26-0E87-4529-B541-99C268C54117}" destId="{B873C4A5-BD20-417C-8345-BE2912B49BA1}" srcOrd="0" destOrd="0" presId="urn:microsoft.com/office/officeart/2005/8/layout/list1"/>
    <dgm:cxn modelId="{ECBD7A14-5E2F-41C9-9EFE-A37E7403DEA2}" type="presParOf" srcId="{B873C4A5-BD20-417C-8345-BE2912B49BA1}" destId="{95051C87-7A7E-461B-8DDE-633BB21AF8F0}" srcOrd="0" destOrd="0" presId="urn:microsoft.com/office/officeart/2005/8/layout/list1"/>
    <dgm:cxn modelId="{0AAA8702-D23E-47C6-9121-E70C9D600B2B}" type="presParOf" srcId="{B873C4A5-BD20-417C-8345-BE2912B49BA1}" destId="{A4758D46-6758-40B6-B890-C6E80BA05512}" srcOrd="1" destOrd="0" presId="urn:microsoft.com/office/officeart/2005/8/layout/list1"/>
    <dgm:cxn modelId="{13E20159-1615-47C8-A404-054E9E5C8A94}" type="presParOf" srcId="{47B9FC26-0E87-4529-B541-99C268C54117}" destId="{C2A32DE6-E709-4205-BF06-75364B9843F4}" srcOrd="1" destOrd="0" presId="urn:microsoft.com/office/officeart/2005/8/layout/list1"/>
    <dgm:cxn modelId="{D86FA0C9-354E-4917-BF7E-39B88803D1DA}" type="presParOf" srcId="{47B9FC26-0E87-4529-B541-99C268C54117}" destId="{D103B470-62F9-47C5-B124-E2689B9A8AA8}" srcOrd="2" destOrd="0" presId="urn:microsoft.com/office/officeart/2005/8/layout/list1"/>
    <dgm:cxn modelId="{F043D9F8-8574-4889-ADF3-8ED2C71FFA2D}" type="presParOf" srcId="{47B9FC26-0E87-4529-B541-99C268C54117}" destId="{23914A9C-DB84-48A0-9BE9-7D43081C1B95}" srcOrd="3" destOrd="0" presId="urn:microsoft.com/office/officeart/2005/8/layout/list1"/>
    <dgm:cxn modelId="{0F19B4C1-1948-4D52-90AD-4F1415694E17}" type="presParOf" srcId="{47B9FC26-0E87-4529-B541-99C268C54117}" destId="{43D2459D-2B78-4C2E-A432-821C013FDE42}" srcOrd="4" destOrd="0" presId="urn:microsoft.com/office/officeart/2005/8/layout/list1"/>
    <dgm:cxn modelId="{BB7223DA-B14F-4059-A50A-068B9A921565}" type="presParOf" srcId="{43D2459D-2B78-4C2E-A432-821C013FDE42}" destId="{AA1336B5-BEA1-4DE0-BA60-6572A8565467}" srcOrd="0" destOrd="0" presId="urn:microsoft.com/office/officeart/2005/8/layout/list1"/>
    <dgm:cxn modelId="{183E0B9D-2975-4AB7-9722-CCE4759F9A2B}" type="presParOf" srcId="{43D2459D-2B78-4C2E-A432-821C013FDE42}" destId="{4DC51522-422F-4B10-B4F2-99C2B5DB39D2}" srcOrd="1" destOrd="0" presId="urn:microsoft.com/office/officeart/2005/8/layout/list1"/>
    <dgm:cxn modelId="{7C747BAD-5EAB-4CBC-A80B-5B0A8CA88D5A}" type="presParOf" srcId="{47B9FC26-0E87-4529-B541-99C268C54117}" destId="{598C7113-C2B9-4F97-8DA2-09BEAE4A6215}" srcOrd="5" destOrd="0" presId="urn:microsoft.com/office/officeart/2005/8/layout/list1"/>
    <dgm:cxn modelId="{9342B91D-8EDB-4223-BE5C-E2E080BB76F7}" type="presParOf" srcId="{47B9FC26-0E87-4529-B541-99C268C54117}" destId="{3876FF9D-25A3-4757-BC98-3DA31B738EFC}" srcOrd="6" destOrd="0" presId="urn:microsoft.com/office/officeart/2005/8/layout/list1"/>
    <dgm:cxn modelId="{0ED57689-8EF3-4351-A6DF-AA20B8704441}" type="presParOf" srcId="{47B9FC26-0E87-4529-B541-99C268C54117}" destId="{E556ACFF-8E20-4642-8C5E-9D23B5E663FD}" srcOrd="7" destOrd="0" presId="urn:microsoft.com/office/officeart/2005/8/layout/list1"/>
    <dgm:cxn modelId="{3C30D30C-BC9C-4412-9A41-CF0DE5F86A0D}" type="presParOf" srcId="{47B9FC26-0E87-4529-B541-99C268C54117}" destId="{AC9B611F-78F3-479B-939B-331382A712D9}" srcOrd="8" destOrd="0" presId="urn:microsoft.com/office/officeart/2005/8/layout/list1"/>
    <dgm:cxn modelId="{A2C2F271-EB41-4955-967E-B7A5BEFAEB17}" type="presParOf" srcId="{AC9B611F-78F3-479B-939B-331382A712D9}" destId="{4F04CC4D-6265-4D66-B466-C6746C5F8D2A}" srcOrd="0" destOrd="0" presId="urn:microsoft.com/office/officeart/2005/8/layout/list1"/>
    <dgm:cxn modelId="{9DEC2BAE-9159-4191-B252-0EBF8E0FCD56}" type="presParOf" srcId="{AC9B611F-78F3-479B-939B-331382A712D9}" destId="{E296E301-F8D9-4652-9642-944C51F910A2}" srcOrd="1" destOrd="0" presId="urn:microsoft.com/office/officeart/2005/8/layout/list1"/>
    <dgm:cxn modelId="{570977C1-3C40-41CC-880A-427C1AE69ADC}" type="presParOf" srcId="{47B9FC26-0E87-4529-B541-99C268C54117}" destId="{808D9916-5930-404D-BB54-3C9DF5610B56}" srcOrd="9" destOrd="0" presId="urn:microsoft.com/office/officeart/2005/8/layout/list1"/>
    <dgm:cxn modelId="{927D97EC-9CD0-41E4-861A-472F6DCCA4B6}" type="presParOf" srcId="{47B9FC26-0E87-4529-B541-99C268C54117}" destId="{685CB58C-08A9-4BF6-9D87-3D46879C4F99}" srcOrd="10" destOrd="0" presId="urn:microsoft.com/office/officeart/2005/8/layout/list1"/>
    <dgm:cxn modelId="{48C87752-443B-44C1-B1A6-8891119AF5F1}" type="presParOf" srcId="{47B9FC26-0E87-4529-B541-99C268C54117}" destId="{C63A93EF-CAA6-4E51-AA4A-A777A110D02A}" srcOrd="11" destOrd="0" presId="urn:microsoft.com/office/officeart/2005/8/layout/list1"/>
    <dgm:cxn modelId="{ACD2FBC3-4800-4902-8FF8-781C4452FFE1}" type="presParOf" srcId="{47B9FC26-0E87-4529-B541-99C268C54117}" destId="{DD252B4F-FB2A-459F-97F0-387D3F59BF3A}" srcOrd="12" destOrd="0" presId="urn:microsoft.com/office/officeart/2005/8/layout/list1"/>
    <dgm:cxn modelId="{98FEB00E-4BFD-404B-91F6-6EF136EAC97D}" type="presParOf" srcId="{DD252B4F-FB2A-459F-97F0-387D3F59BF3A}" destId="{3BEAD2BB-9523-4FAF-9184-7170E8089E9B}" srcOrd="0" destOrd="0" presId="urn:microsoft.com/office/officeart/2005/8/layout/list1"/>
    <dgm:cxn modelId="{D26F2B19-0632-4229-B518-ED3E34B26BAD}" type="presParOf" srcId="{DD252B4F-FB2A-459F-97F0-387D3F59BF3A}" destId="{31F4915C-40DD-4135-A4FE-59220477F917}" srcOrd="1" destOrd="0" presId="urn:microsoft.com/office/officeart/2005/8/layout/list1"/>
    <dgm:cxn modelId="{FBD11FEB-3798-4CE6-A286-C3291C90D9CD}" type="presParOf" srcId="{47B9FC26-0E87-4529-B541-99C268C54117}" destId="{A0E775B2-A9F0-4E76-ACCA-F96952DE0E61}" srcOrd="13" destOrd="0" presId="urn:microsoft.com/office/officeart/2005/8/layout/list1"/>
    <dgm:cxn modelId="{C387F487-7867-4294-AA85-F593172E8141}" type="presParOf" srcId="{47B9FC26-0E87-4529-B541-99C268C54117}" destId="{FB4E739A-10E3-46D1-B7F1-2B158DD2B9D5}" srcOrd="14" destOrd="0" presId="urn:microsoft.com/office/officeart/2005/8/layout/list1"/>
    <dgm:cxn modelId="{59B2E4F4-B88E-4F52-B472-BC4ACCE75662}" type="presParOf" srcId="{47B9FC26-0E87-4529-B541-99C268C54117}" destId="{89A49EAD-E45B-4901-A974-5D498CBFE0E4}" srcOrd="15" destOrd="0" presId="urn:microsoft.com/office/officeart/2005/8/layout/list1"/>
    <dgm:cxn modelId="{0002AC54-4390-4233-B2B8-FE05E7BCC593}" type="presParOf" srcId="{47B9FC26-0E87-4529-B541-99C268C54117}" destId="{23100A94-DDDB-46A3-8901-671E238CF835}" srcOrd="16" destOrd="0" presId="urn:microsoft.com/office/officeart/2005/8/layout/list1"/>
    <dgm:cxn modelId="{22BBCE6F-130C-428E-8E7E-B7F679F8E321}" type="presParOf" srcId="{23100A94-DDDB-46A3-8901-671E238CF835}" destId="{7A97059C-E82D-4F0D-9234-6046E54563C7}" srcOrd="0" destOrd="0" presId="urn:microsoft.com/office/officeart/2005/8/layout/list1"/>
    <dgm:cxn modelId="{9F72FE5B-2960-452F-B063-8F49426C133E}" type="presParOf" srcId="{23100A94-DDDB-46A3-8901-671E238CF835}" destId="{47BB8F82-4914-44E7-9618-6CDC58D3169E}" srcOrd="1" destOrd="0" presId="urn:microsoft.com/office/officeart/2005/8/layout/list1"/>
    <dgm:cxn modelId="{0E9F02FA-1C2F-4B42-8463-CC58A1696963}" type="presParOf" srcId="{47B9FC26-0E87-4529-B541-99C268C54117}" destId="{22E244EB-8C8C-4A30-B81A-F9A596AC266F}" srcOrd="17" destOrd="0" presId="urn:microsoft.com/office/officeart/2005/8/layout/list1"/>
    <dgm:cxn modelId="{8B65CADF-3706-42F9-9AF6-098224BE368D}" type="presParOf" srcId="{47B9FC26-0E87-4529-B541-99C268C54117}" destId="{C0A0C847-5E00-44D0-9823-F483F5A29E7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A9CBB-9FE3-4C51-B76D-FD571141ECAF}">
      <dsp:nvSpPr>
        <dsp:cNvPr id="0" name=""/>
        <dsp:cNvSpPr/>
      </dsp:nvSpPr>
      <dsp:spPr>
        <a:xfrm>
          <a:off x="0" y="0"/>
          <a:ext cx="5401503" cy="1005577"/>
        </a:xfrm>
        <a:prstGeom prst="roundRect">
          <a:avLst>
            <a:gd name="adj" fmla="val 10000"/>
          </a:avLst>
        </a:prstGeom>
        <a:solidFill>
          <a:schemeClr val="accent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Giriş</a:t>
          </a:r>
          <a:endParaRPr lang="tr-TR" sz="2800" kern="1200" dirty="0"/>
        </a:p>
      </dsp:txBody>
      <dsp:txXfrm>
        <a:off x="29452" y="29452"/>
        <a:ext cx="4198754" cy="946673"/>
      </dsp:txXfrm>
    </dsp:sp>
    <dsp:sp modelId="{3C58E26C-AC0C-4171-8C3D-FEECF660A377}">
      <dsp:nvSpPr>
        <dsp:cNvPr id="0" name=""/>
        <dsp:cNvSpPr/>
      </dsp:nvSpPr>
      <dsp:spPr>
        <a:xfrm>
          <a:off x="246175" y="1145240"/>
          <a:ext cx="5715870" cy="100557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800" kern="1200" dirty="0" smtClean="0"/>
            <a:t>İlke ve değerler / Etik ihlaller</a:t>
          </a:r>
        </a:p>
      </dsp:txBody>
      <dsp:txXfrm>
        <a:off x="275627" y="1174692"/>
        <a:ext cx="4538465" cy="946673"/>
      </dsp:txXfrm>
    </dsp:sp>
    <dsp:sp modelId="{591CC1B9-6362-4DF7-95F2-C7285152F29D}">
      <dsp:nvSpPr>
        <dsp:cNvPr id="0" name=""/>
        <dsp:cNvSpPr/>
      </dsp:nvSpPr>
      <dsp:spPr>
        <a:xfrm>
          <a:off x="806717" y="2290481"/>
          <a:ext cx="5401503" cy="1005577"/>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800" kern="1200" dirty="0" smtClean="0"/>
            <a:t>İlgili kurumlar, meslekler ve sorumlulukları</a:t>
          </a:r>
        </a:p>
      </dsp:txBody>
      <dsp:txXfrm>
        <a:off x="836169" y="2319933"/>
        <a:ext cx="4285614" cy="946673"/>
      </dsp:txXfrm>
    </dsp:sp>
    <dsp:sp modelId="{F86293E3-720E-4EF3-A64E-06C45B8B3DCA}">
      <dsp:nvSpPr>
        <dsp:cNvPr id="0" name=""/>
        <dsp:cNvSpPr/>
      </dsp:nvSpPr>
      <dsp:spPr>
        <a:xfrm>
          <a:off x="1210076" y="3435722"/>
          <a:ext cx="5401503" cy="100557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İdari ve hukuki yaptırımlar</a:t>
          </a:r>
          <a:endParaRPr lang="tr-TR" sz="2800" kern="1200" dirty="0"/>
        </a:p>
      </dsp:txBody>
      <dsp:txXfrm>
        <a:off x="1239528" y="3465174"/>
        <a:ext cx="4285614" cy="946673"/>
      </dsp:txXfrm>
    </dsp:sp>
    <dsp:sp modelId="{3605B706-266F-4A50-BD95-FE7E7CF3B600}">
      <dsp:nvSpPr>
        <dsp:cNvPr id="0" name=""/>
        <dsp:cNvSpPr/>
      </dsp:nvSpPr>
      <dsp:spPr>
        <a:xfrm>
          <a:off x="1473483" y="4563898"/>
          <a:ext cx="5401503" cy="1005577"/>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l">
            <a:rot lat="0" lon="0" rev="8700000"/>
          </a:lightRig>
        </a:scene3d>
        <a:sp3d>
          <a:bevelT w="1905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Öneriler</a:t>
          </a:r>
          <a:endParaRPr lang="tr-TR" sz="2800" kern="1200" dirty="0"/>
        </a:p>
      </dsp:txBody>
      <dsp:txXfrm>
        <a:off x="1502935" y="4593350"/>
        <a:ext cx="4285614" cy="946673"/>
      </dsp:txXfrm>
    </dsp:sp>
    <dsp:sp modelId="{81419BDE-A38A-4067-92A3-F300C2B8108D}">
      <dsp:nvSpPr>
        <dsp:cNvPr id="0" name=""/>
        <dsp:cNvSpPr/>
      </dsp:nvSpPr>
      <dsp:spPr>
        <a:xfrm>
          <a:off x="4747877" y="734630"/>
          <a:ext cx="653625" cy="653625"/>
        </a:xfrm>
        <a:prstGeom prst="downArrow">
          <a:avLst>
            <a:gd name="adj1" fmla="val 55000"/>
            <a:gd name="adj2" fmla="val 45000"/>
          </a:avLst>
        </a:prstGeom>
        <a:solidFill>
          <a:schemeClr val="l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4894943" y="734630"/>
        <a:ext cx="359493" cy="491853"/>
      </dsp:txXfrm>
    </dsp:sp>
    <dsp:sp modelId="{EB1C73FA-19D4-4A2C-9803-EC7931291F95}">
      <dsp:nvSpPr>
        <dsp:cNvPr id="0" name=""/>
        <dsp:cNvSpPr/>
      </dsp:nvSpPr>
      <dsp:spPr>
        <a:xfrm>
          <a:off x="5151236" y="1879871"/>
          <a:ext cx="653625" cy="653625"/>
        </a:xfrm>
        <a:prstGeom prst="downArrow">
          <a:avLst>
            <a:gd name="adj1" fmla="val 55000"/>
            <a:gd name="adj2" fmla="val 45000"/>
          </a:avLst>
        </a:prstGeom>
        <a:solidFill>
          <a:schemeClr val="accent5"/>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5"/>
        </a:fillRef>
        <a:effectRef idx="1">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5298302" y="1879871"/>
        <a:ext cx="359493" cy="491853"/>
      </dsp:txXfrm>
    </dsp:sp>
    <dsp:sp modelId="{84BF9D6A-A6F6-4B66-80AB-F6B8B6AD3EFC}">
      <dsp:nvSpPr>
        <dsp:cNvPr id="0" name=""/>
        <dsp:cNvSpPr/>
      </dsp:nvSpPr>
      <dsp:spPr>
        <a:xfrm>
          <a:off x="5554595" y="3008352"/>
          <a:ext cx="653625" cy="653625"/>
        </a:xfrm>
        <a:prstGeom prst="downArrow">
          <a:avLst>
            <a:gd name="adj1" fmla="val 55000"/>
            <a:gd name="adj2" fmla="val 45000"/>
          </a:avLst>
        </a:prstGeom>
        <a:solidFill>
          <a:schemeClr val="l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5701661" y="3008352"/>
        <a:ext cx="359493" cy="491853"/>
      </dsp:txXfrm>
    </dsp:sp>
    <dsp:sp modelId="{8989FF28-4B94-4AA6-9155-DDA230313D17}">
      <dsp:nvSpPr>
        <dsp:cNvPr id="0" name=""/>
        <dsp:cNvSpPr/>
      </dsp:nvSpPr>
      <dsp:spPr>
        <a:xfrm>
          <a:off x="5957954" y="4164766"/>
          <a:ext cx="653625" cy="653625"/>
        </a:xfrm>
        <a:prstGeom prst="downArrow">
          <a:avLst>
            <a:gd name="adj1" fmla="val 55000"/>
            <a:gd name="adj2" fmla="val 45000"/>
          </a:avLst>
        </a:prstGeom>
        <a:solidFill>
          <a:schemeClr val="accent5"/>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5"/>
        </a:fillRef>
        <a:effectRef idx="1">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6105020" y="4164766"/>
        <a:ext cx="359493" cy="491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F5246-9E75-41BE-ADE7-2E6CE7AC8C9A}">
      <dsp:nvSpPr>
        <dsp:cNvPr id="0" name=""/>
        <dsp:cNvSpPr/>
      </dsp:nvSpPr>
      <dsp:spPr>
        <a:xfrm>
          <a:off x="774095" y="522450"/>
          <a:ext cx="4859689" cy="4909967"/>
        </a:xfrm>
        <a:prstGeom prst="blockArc">
          <a:avLst>
            <a:gd name="adj1" fmla="val 12859044"/>
            <a:gd name="adj2" fmla="val 17648934"/>
            <a:gd name="adj3" fmla="val 45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8D0B946-D015-4CD3-8DC8-4E859C9510F5}">
      <dsp:nvSpPr>
        <dsp:cNvPr id="0" name=""/>
        <dsp:cNvSpPr/>
      </dsp:nvSpPr>
      <dsp:spPr>
        <a:xfrm>
          <a:off x="539363" y="787332"/>
          <a:ext cx="4909967" cy="4909967"/>
        </a:xfrm>
        <a:prstGeom prst="blockArc">
          <a:avLst>
            <a:gd name="adj1" fmla="val 8521897"/>
            <a:gd name="adj2" fmla="val 13343362"/>
            <a:gd name="adj3" fmla="val 45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929ACE3-EB92-4EEA-90AB-5DE01854879C}">
      <dsp:nvSpPr>
        <dsp:cNvPr id="0" name=""/>
        <dsp:cNvSpPr/>
      </dsp:nvSpPr>
      <dsp:spPr>
        <a:xfrm>
          <a:off x="616958" y="892551"/>
          <a:ext cx="4909967" cy="4909967"/>
        </a:xfrm>
        <a:prstGeom prst="blockArc">
          <a:avLst>
            <a:gd name="adj1" fmla="val 4137089"/>
            <a:gd name="adj2" fmla="val 8709222"/>
            <a:gd name="adj3" fmla="val 45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360E046-EEBA-432F-98AA-D610769D1E92}">
      <dsp:nvSpPr>
        <dsp:cNvPr id="0" name=""/>
        <dsp:cNvSpPr/>
      </dsp:nvSpPr>
      <dsp:spPr>
        <a:xfrm>
          <a:off x="2439446" y="933143"/>
          <a:ext cx="4909967" cy="4909967"/>
        </a:xfrm>
        <a:prstGeom prst="blockArc">
          <a:avLst>
            <a:gd name="adj1" fmla="val 2506693"/>
            <a:gd name="adj2" fmla="val 6816022"/>
            <a:gd name="adj3" fmla="val 45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99F30F-B923-4C8E-9D57-13557A387D66}">
      <dsp:nvSpPr>
        <dsp:cNvPr id="0" name=""/>
        <dsp:cNvSpPr/>
      </dsp:nvSpPr>
      <dsp:spPr>
        <a:xfrm>
          <a:off x="2474717" y="894521"/>
          <a:ext cx="4909967" cy="4909967"/>
        </a:xfrm>
        <a:prstGeom prst="blockArc">
          <a:avLst>
            <a:gd name="adj1" fmla="val 18938703"/>
            <a:gd name="adj2" fmla="val 2581628"/>
            <a:gd name="adj3" fmla="val 45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735C4A8-2970-43BE-BF86-59391A127808}">
      <dsp:nvSpPr>
        <dsp:cNvPr id="0" name=""/>
        <dsp:cNvSpPr/>
      </dsp:nvSpPr>
      <dsp:spPr>
        <a:xfrm>
          <a:off x="2279881" y="668739"/>
          <a:ext cx="4909967" cy="4909967"/>
        </a:xfrm>
        <a:prstGeom prst="blockArc">
          <a:avLst>
            <a:gd name="adj1" fmla="val 15406074"/>
            <a:gd name="adj2" fmla="val 19366235"/>
            <a:gd name="adj3" fmla="val 45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422B8E3-1F72-47B6-B85A-654D2369D684}">
      <dsp:nvSpPr>
        <dsp:cNvPr id="0" name=""/>
        <dsp:cNvSpPr/>
      </dsp:nvSpPr>
      <dsp:spPr>
        <a:xfrm>
          <a:off x="1801643" y="2150022"/>
          <a:ext cx="4611592" cy="2074813"/>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a:rPr>
            <a:t>Bilimsel iletişim süreci içinde yer alan, yazar, hakem, editör, yayıncı, kütüphaneci ve okuyucunun etik denetime katkısı  olmalıdır</a:t>
          </a:r>
          <a:endParaRPr lang="tr-TR" sz="2000" kern="1200" dirty="0"/>
        </a:p>
      </dsp:txBody>
      <dsp:txXfrm>
        <a:off x="2476995" y="2453871"/>
        <a:ext cx="3260888" cy="1467115"/>
      </dsp:txXfrm>
    </dsp:sp>
    <dsp:sp modelId="{501FF037-6689-4567-844D-584FD121DAA3}">
      <dsp:nvSpPr>
        <dsp:cNvPr id="0" name=""/>
        <dsp:cNvSpPr/>
      </dsp:nvSpPr>
      <dsp:spPr>
        <a:xfrm>
          <a:off x="2952326" y="-362148"/>
          <a:ext cx="2466581" cy="230005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tr-TR" sz="1900" kern="1200" dirty="0"/>
        </a:p>
      </dsp:txBody>
      <dsp:txXfrm>
        <a:off x="3313548" y="-25312"/>
        <a:ext cx="1744137" cy="1626387"/>
      </dsp:txXfrm>
    </dsp:sp>
    <dsp:sp modelId="{D25018D1-8EE9-4D0F-9B92-2E8204CBAF51}">
      <dsp:nvSpPr>
        <dsp:cNvPr id="0" name=""/>
        <dsp:cNvSpPr/>
      </dsp:nvSpPr>
      <dsp:spPr>
        <a:xfrm>
          <a:off x="5441991" y="632619"/>
          <a:ext cx="2406880" cy="2078716"/>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tr-TR" sz="1900" kern="1200" dirty="0"/>
        </a:p>
      </dsp:txBody>
      <dsp:txXfrm>
        <a:off x="5794470" y="937040"/>
        <a:ext cx="1701922" cy="1469874"/>
      </dsp:txXfrm>
    </dsp:sp>
    <dsp:sp modelId="{A5AE14A6-6009-4B9C-BA80-EC9FA390E15A}">
      <dsp:nvSpPr>
        <dsp:cNvPr id="0" name=""/>
        <dsp:cNvSpPr/>
      </dsp:nvSpPr>
      <dsp:spPr>
        <a:xfrm>
          <a:off x="5518816" y="3901323"/>
          <a:ext cx="2330055" cy="2171001"/>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tr-TR" sz="1900" kern="1200" dirty="0"/>
        </a:p>
      </dsp:txBody>
      <dsp:txXfrm>
        <a:off x="5860045" y="4219259"/>
        <a:ext cx="1647597" cy="1535129"/>
      </dsp:txXfrm>
    </dsp:sp>
    <dsp:sp modelId="{766CB31A-2D6C-44DF-8DD4-11F77309AA43}">
      <dsp:nvSpPr>
        <dsp:cNvPr id="0" name=""/>
        <dsp:cNvSpPr/>
      </dsp:nvSpPr>
      <dsp:spPr>
        <a:xfrm>
          <a:off x="2524529" y="4469909"/>
          <a:ext cx="2818460" cy="2234136"/>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tr-TR" sz="1900" kern="1200" dirty="0"/>
        </a:p>
      </dsp:txBody>
      <dsp:txXfrm>
        <a:off x="2937283" y="4797091"/>
        <a:ext cx="1992952" cy="1579772"/>
      </dsp:txXfrm>
    </dsp:sp>
    <dsp:sp modelId="{54D13CBB-7068-4CD3-A9CC-9956BAA61FD9}">
      <dsp:nvSpPr>
        <dsp:cNvPr id="0" name=""/>
        <dsp:cNvSpPr/>
      </dsp:nvSpPr>
      <dsp:spPr>
        <a:xfrm>
          <a:off x="0" y="3616465"/>
          <a:ext cx="2205325" cy="2204232"/>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tr-TR" sz="1900" kern="1200" dirty="0"/>
        </a:p>
      </dsp:txBody>
      <dsp:txXfrm>
        <a:off x="322962" y="3939267"/>
        <a:ext cx="1559401" cy="1558628"/>
      </dsp:txXfrm>
    </dsp:sp>
    <dsp:sp modelId="{FD7B72C2-3E42-4941-A0D6-7B413247EA2A}">
      <dsp:nvSpPr>
        <dsp:cNvPr id="0" name=""/>
        <dsp:cNvSpPr/>
      </dsp:nvSpPr>
      <dsp:spPr>
        <a:xfrm>
          <a:off x="0" y="458048"/>
          <a:ext cx="2444176" cy="2333151"/>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tr-TR" sz="1900" kern="1200" dirty="0"/>
        </a:p>
      </dsp:txBody>
      <dsp:txXfrm>
        <a:off x="357941" y="799730"/>
        <a:ext cx="1728294" cy="164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F62C6-832D-46DD-809F-B0ECC3EEEFD4}">
      <dsp:nvSpPr>
        <dsp:cNvPr id="0" name=""/>
        <dsp:cNvSpPr/>
      </dsp:nvSpPr>
      <dsp:spPr>
        <a:xfrm>
          <a:off x="0" y="0"/>
          <a:ext cx="7769568" cy="1283400"/>
        </a:xfrm>
        <a:prstGeom prst="rect">
          <a:avLst/>
        </a:prstGeom>
        <a:solidFill>
          <a:schemeClr val="accent1">
            <a:shade val="8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t>Bilimsel Yayıncılıkta Temel Etik İlkeler</a:t>
          </a:r>
          <a:endParaRPr lang="tr-TR" sz="3600" kern="1200" dirty="0"/>
        </a:p>
      </dsp:txBody>
      <dsp:txXfrm>
        <a:off x="0" y="0"/>
        <a:ext cx="7769568" cy="1283400"/>
      </dsp:txXfrm>
    </dsp:sp>
    <dsp:sp modelId="{2F16309E-B77B-4D3A-9617-6B0C1344785E}">
      <dsp:nvSpPr>
        <dsp:cNvPr id="0" name=""/>
        <dsp:cNvSpPr/>
      </dsp:nvSpPr>
      <dsp:spPr>
        <a:xfrm>
          <a:off x="948" y="1283400"/>
          <a:ext cx="1553534" cy="2695141"/>
        </a:xfrm>
        <a:prstGeom prst="rect">
          <a:avLst/>
        </a:prstGeom>
        <a:solidFill>
          <a:schemeClr val="accen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Açıklık</a:t>
          </a:r>
          <a:endParaRPr lang="tr-TR" sz="2400" kern="1200" dirty="0"/>
        </a:p>
      </dsp:txBody>
      <dsp:txXfrm>
        <a:off x="948" y="1283400"/>
        <a:ext cx="1553534" cy="2695141"/>
      </dsp:txXfrm>
    </dsp:sp>
    <dsp:sp modelId="{05A68707-1F39-446F-8510-EB35A8B7F6CD}">
      <dsp:nvSpPr>
        <dsp:cNvPr id="0" name=""/>
        <dsp:cNvSpPr/>
      </dsp:nvSpPr>
      <dsp:spPr>
        <a:xfrm>
          <a:off x="1554482" y="1283400"/>
          <a:ext cx="1553534" cy="2695141"/>
        </a:xfrm>
        <a:prstGeom prst="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Gizlilik</a:t>
          </a:r>
        </a:p>
      </dsp:txBody>
      <dsp:txXfrm>
        <a:off x="1554482" y="1283400"/>
        <a:ext cx="1553534" cy="2695141"/>
      </dsp:txXfrm>
    </dsp:sp>
    <dsp:sp modelId="{8CA3862A-5470-4B8A-80A9-CBCDF65A8F7F}">
      <dsp:nvSpPr>
        <dsp:cNvPr id="0" name=""/>
        <dsp:cNvSpPr/>
      </dsp:nvSpPr>
      <dsp:spPr>
        <a:xfrm>
          <a:off x="3108016" y="1283400"/>
          <a:ext cx="1553534" cy="2695141"/>
        </a:xfrm>
        <a:prstGeom prst="rect">
          <a:avLst/>
        </a:prstGeom>
        <a:solidFill>
          <a:schemeClr val="accen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smtClean="0"/>
            <a:t>Dürüstlük</a:t>
          </a:r>
          <a:endParaRPr lang="tr-TR" sz="2400" kern="1200" dirty="0" smtClean="0"/>
        </a:p>
      </dsp:txBody>
      <dsp:txXfrm>
        <a:off x="3108016" y="1283400"/>
        <a:ext cx="1553534" cy="2695141"/>
      </dsp:txXfrm>
    </dsp:sp>
    <dsp:sp modelId="{D5453090-FFF0-4756-973D-B8D0757F21F0}">
      <dsp:nvSpPr>
        <dsp:cNvPr id="0" name=""/>
        <dsp:cNvSpPr/>
      </dsp:nvSpPr>
      <dsp:spPr>
        <a:xfrm>
          <a:off x="4661551" y="1283400"/>
          <a:ext cx="1553534" cy="2695141"/>
        </a:xfrm>
        <a:prstGeom prst="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smtClean="0"/>
            <a:t>Adalet</a:t>
          </a:r>
          <a:endParaRPr lang="tr-TR" sz="2400" kern="1200" dirty="0" smtClean="0"/>
        </a:p>
      </dsp:txBody>
      <dsp:txXfrm>
        <a:off x="4661551" y="1283400"/>
        <a:ext cx="1553534" cy="2695141"/>
      </dsp:txXfrm>
    </dsp:sp>
    <dsp:sp modelId="{8F8325A9-A6A9-4C9B-A18F-BDE65DF3B082}">
      <dsp:nvSpPr>
        <dsp:cNvPr id="0" name=""/>
        <dsp:cNvSpPr/>
      </dsp:nvSpPr>
      <dsp:spPr>
        <a:xfrm>
          <a:off x="6215085" y="1283400"/>
          <a:ext cx="1553534" cy="2695141"/>
        </a:xfrm>
        <a:prstGeom prst="rect">
          <a:avLst/>
        </a:prstGeom>
        <a:solidFill>
          <a:schemeClr val="accen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Bağımsızlık </a:t>
          </a:r>
        </a:p>
      </dsp:txBody>
      <dsp:txXfrm>
        <a:off x="6215085" y="1283400"/>
        <a:ext cx="1553534" cy="2695141"/>
      </dsp:txXfrm>
    </dsp:sp>
    <dsp:sp modelId="{59B3E2E9-40C1-4EF9-AEB4-93278DAC5D57}">
      <dsp:nvSpPr>
        <dsp:cNvPr id="0" name=""/>
        <dsp:cNvSpPr/>
      </dsp:nvSpPr>
      <dsp:spPr>
        <a:xfrm>
          <a:off x="0" y="3978541"/>
          <a:ext cx="7769568" cy="2994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86F91-C199-41EF-A292-5C213C93D993}">
      <dsp:nvSpPr>
        <dsp:cNvPr id="0" name=""/>
        <dsp:cNvSpPr/>
      </dsp:nvSpPr>
      <dsp:spPr>
        <a:xfrm>
          <a:off x="-6653795" y="-1017500"/>
          <a:ext cx="7919305" cy="7919305"/>
        </a:xfrm>
        <a:prstGeom prst="blockArc">
          <a:avLst>
            <a:gd name="adj1" fmla="val 18900000"/>
            <a:gd name="adj2" fmla="val 2700000"/>
            <a:gd name="adj3" fmla="val 273"/>
          </a:avLst>
        </a:pr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289DBA5-A506-49F5-A767-0F7088DFD5B8}">
      <dsp:nvSpPr>
        <dsp:cNvPr id="0" name=""/>
        <dsp:cNvSpPr/>
      </dsp:nvSpPr>
      <dsp:spPr>
        <a:xfrm>
          <a:off x="641731" y="448845"/>
          <a:ext cx="4150414" cy="9052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853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Korsanlık, Aşırma, yağmalama, hırsızlık (İntihal-</a:t>
          </a:r>
          <a:r>
            <a:rPr lang="tr-TR" sz="2000" kern="1200" dirty="0" err="1" smtClean="0"/>
            <a:t>Plagiarism</a:t>
          </a:r>
          <a:r>
            <a:rPr lang="tr-TR" sz="2000" kern="1200" dirty="0" smtClean="0"/>
            <a:t>)</a:t>
          </a:r>
          <a:endParaRPr lang="tr-TR" sz="2000" kern="1200" dirty="0"/>
        </a:p>
      </dsp:txBody>
      <dsp:txXfrm>
        <a:off x="641731" y="448845"/>
        <a:ext cx="4150414" cy="905241"/>
      </dsp:txXfrm>
    </dsp:sp>
    <dsp:sp modelId="{213CD2DF-2BD5-4ECE-AEFA-85ECD3D5755A}">
      <dsp:nvSpPr>
        <dsp:cNvPr id="0" name=""/>
        <dsp:cNvSpPr/>
      </dsp:nvSpPr>
      <dsp:spPr>
        <a:xfrm>
          <a:off x="96417" y="339230"/>
          <a:ext cx="1131551" cy="113155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DDEA78F-F56F-457D-9ADB-6B835870376B}">
      <dsp:nvSpPr>
        <dsp:cNvPr id="0" name=""/>
        <dsp:cNvSpPr/>
      </dsp:nvSpPr>
      <dsp:spPr>
        <a:xfrm>
          <a:off x="1181189" y="1810482"/>
          <a:ext cx="3631418" cy="9052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853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Sahtecilik, uydurma, (</a:t>
          </a:r>
          <a:r>
            <a:rPr lang="tr-TR" sz="2000" kern="1200" dirty="0" err="1" smtClean="0"/>
            <a:t>fabrication</a:t>
          </a:r>
          <a:r>
            <a:rPr lang="tr-TR" sz="2000" kern="1200" dirty="0" smtClean="0"/>
            <a:t>)</a:t>
          </a:r>
          <a:endParaRPr lang="tr-TR" sz="2000" kern="1200" dirty="0"/>
        </a:p>
      </dsp:txBody>
      <dsp:txXfrm>
        <a:off x="1181189" y="1810482"/>
        <a:ext cx="3631418" cy="905241"/>
      </dsp:txXfrm>
    </dsp:sp>
    <dsp:sp modelId="{9213FB87-8A7C-48A4-ACC2-4E75480B8F43}">
      <dsp:nvSpPr>
        <dsp:cNvPr id="0" name=""/>
        <dsp:cNvSpPr/>
      </dsp:nvSpPr>
      <dsp:spPr>
        <a:xfrm>
          <a:off x="615413" y="1697327"/>
          <a:ext cx="1131551" cy="113155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D6E9409-15E5-4A31-9CA4-7FF3909EA85B}">
      <dsp:nvSpPr>
        <dsp:cNvPr id="0" name=""/>
        <dsp:cNvSpPr/>
      </dsp:nvSpPr>
      <dsp:spPr>
        <a:xfrm>
          <a:off x="1181189" y="3168580"/>
          <a:ext cx="3631418" cy="9052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853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Çarpıtma, Saptırma veya aldatmaca (</a:t>
          </a:r>
          <a:r>
            <a:rPr lang="tr-TR" sz="2000" kern="1200" dirty="0" err="1" smtClean="0"/>
            <a:t>falsification</a:t>
          </a:r>
          <a:r>
            <a:rPr lang="tr-TR" sz="2000" kern="1200" dirty="0" smtClean="0"/>
            <a:t>)</a:t>
          </a:r>
          <a:endParaRPr lang="tr-TR" sz="2000" kern="1200" dirty="0"/>
        </a:p>
      </dsp:txBody>
      <dsp:txXfrm>
        <a:off x="1181189" y="3168580"/>
        <a:ext cx="3631418" cy="905241"/>
      </dsp:txXfrm>
    </dsp:sp>
    <dsp:sp modelId="{E7B7C129-4D30-4F51-82CC-FF733BEF76F5}">
      <dsp:nvSpPr>
        <dsp:cNvPr id="0" name=""/>
        <dsp:cNvSpPr/>
      </dsp:nvSpPr>
      <dsp:spPr>
        <a:xfrm>
          <a:off x="615413" y="3055425"/>
          <a:ext cx="1131551" cy="113155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696AAD7-39B3-49E6-A61D-4D88AE47627C}">
      <dsp:nvSpPr>
        <dsp:cNvPr id="0" name=""/>
        <dsp:cNvSpPr/>
      </dsp:nvSpPr>
      <dsp:spPr>
        <a:xfrm>
          <a:off x="662193" y="4526678"/>
          <a:ext cx="4150414" cy="9052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853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Yayın tekrarı, Çoklu yayın (</a:t>
          </a:r>
          <a:r>
            <a:rPr lang="tr-TR" sz="2000" kern="1200" dirty="0" err="1" smtClean="0"/>
            <a:t>Duplikasyon</a:t>
          </a:r>
          <a:r>
            <a:rPr lang="tr-TR" sz="2000" kern="1200" dirty="0" smtClean="0"/>
            <a:t>)</a:t>
          </a:r>
          <a:endParaRPr lang="tr-TR" sz="2000" kern="1200" dirty="0"/>
        </a:p>
      </dsp:txBody>
      <dsp:txXfrm>
        <a:off x="662193" y="4526678"/>
        <a:ext cx="4150414" cy="905241"/>
      </dsp:txXfrm>
    </dsp:sp>
    <dsp:sp modelId="{15BCAEFF-046F-4C82-981D-CFA086526189}">
      <dsp:nvSpPr>
        <dsp:cNvPr id="0" name=""/>
        <dsp:cNvSpPr/>
      </dsp:nvSpPr>
      <dsp:spPr>
        <a:xfrm>
          <a:off x="96417" y="4413522"/>
          <a:ext cx="1131551" cy="113155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618E5-7760-4B4F-A7D4-BB3A3075E602}">
      <dsp:nvSpPr>
        <dsp:cNvPr id="0" name=""/>
        <dsp:cNvSpPr/>
      </dsp:nvSpPr>
      <dsp:spPr>
        <a:xfrm>
          <a:off x="-6696714" y="-1024025"/>
          <a:ext cx="7970290" cy="7970290"/>
        </a:xfrm>
        <a:prstGeom prst="blockArc">
          <a:avLst>
            <a:gd name="adj1" fmla="val 18900000"/>
            <a:gd name="adj2" fmla="val 2700000"/>
            <a:gd name="adj3" fmla="val 271"/>
          </a:avLst>
        </a:pr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C4F94ED-1A4B-42ED-B93A-2F59981E239C}">
      <dsp:nvSpPr>
        <dsp:cNvPr id="0" name=""/>
        <dsp:cNvSpPr/>
      </dsp:nvSpPr>
      <dsp:spPr>
        <a:xfrm>
          <a:off x="666404" y="455301"/>
          <a:ext cx="4469131" cy="911077"/>
        </a:xfrm>
        <a:prstGeom prst="rect">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168"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rPr>
            <a:t>Dilimleme, bölerek yayınlama (</a:t>
          </a:r>
          <a:r>
            <a:rPr lang="tr-TR" sz="2000" kern="1200" dirty="0" err="1" smtClean="0">
              <a:solidFill>
                <a:schemeClr val="bg1"/>
              </a:solidFill>
            </a:rPr>
            <a:t>salamizasyon</a:t>
          </a:r>
          <a:r>
            <a:rPr lang="tr-TR" sz="2000" kern="1200" dirty="0" smtClean="0">
              <a:solidFill>
                <a:schemeClr val="bg1"/>
              </a:solidFill>
            </a:rPr>
            <a:t>)</a:t>
          </a:r>
          <a:endParaRPr lang="tr-TR" sz="2000" kern="1200" dirty="0">
            <a:solidFill>
              <a:schemeClr val="bg1"/>
            </a:solidFill>
          </a:endParaRPr>
        </a:p>
      </dsp:txBody>
      <dsp:txXfrm>
        <a:off x="666404" y="455301"/>
        <a:ext cx="4469131" cy="911077"/>
      </dsp:txXfrm>
    </dsp:sp>
    <dsp:sp modelId="{9CF5C0C8-24AA-4BCE-A448-475F4D27B268}">
      <dsp:nvSpPr>
        <dsp:cNvPr id="0" name=""/>
        <dsp:cNvSpPr/>
      </dsp:nvSpPr>
      <dsp:spPr>
        <a:xfrm>
          <a:off x="96981" y="341417"/>
          <a:ext cx="1138846" cy="1138846"/>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0A3B3E0-B485-486D-A547-AE61935353DD}">
      <dsp:nvSpPr>
        <dsp:cNvPr id="0" name=""/>
        <dsp:cNvSpPr/>
      </dsp:nvSpPr>
      <dsp:spPr>
        <a:xfrm>
          <a:off x="1188746" y="1822154"/>
          <a:ext cx="3946790" cy="911077"/>
        </a:xfrm>
        <a:prstGeom prst="rect">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168"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rPr>
            <a:t>Yazarlık Hakları</a:t>
          </a:r>
          <a:endParaRPr lang="tr-TR" sz="2000" kern="1200" dirty="0">
            <a:solidFill>
              <a:schemeClr val="bg1"/>
            </a:solidFill>
          </a:endParaRPr>
        </a:p>
      </dsp:txBody>
      <dsp:txXfrm>
        <a:off x="1188746" y="1822154"/>
        <a:ext cx="3946790" cy="911077"/>
      </dsp:txXfrm>
    </dsp:sp>
    <dsp:sp modelId="{11B3C9EE-5584-412E-89C7-C9134859FE02}">
      <dsp:nvSpPr>
        <dsp:cNvPr id="0" name=""/>
        <dsp:cNvSpPr/>
      </dsp:nvSpPr>
      <dsp:spPr>
        <a:xfrm>
          <a:off x="619322" y="1708270"/>
          <a:ext cx="1138846" cy="1138846"/>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5BFAD6DB-533F-4852-9EAE-F19A3FE6BC96}">
      <dsp:nvSpPr>
        <dsp:cNvPr id="0" name=""/>
        <dsp:cNvSpPr/>
      </dsp:nvSpPr>
      <dsp:spPr>
        <a:xfrm>
          <a:off x="1188746" y="3189007"/>
          <a:ext cx="3946790" cy="911077"/>
        </a:xfrm>
        <a:prstGeom prst="rect">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168"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rPr>
            <a:t>Destekleyenleri belirtmemek, teşekkür etmemek</a:t>
          </a:r>
          <a:endParaRPr lang="tr-TR" sz="2000" kern="1200" dirty="0">
            <a:solidFill>
              <a:schemeClr val="bg1"/>
            </a:solidFill>
          </a:endParaRPr>
        </a:p>
      </dsp:txBody>
      <dsp:txXfrm>
        <a:off x="1188746" y="3189007"/>
        <a:ext cx="3946790" cy="911077"/>
      </dsp:txXfrm>
    </dsp:sp>
    <dsp:sp modelId="{F633C32F-2000-4EF4-ACC2-60C793077485}">
      <dsp:nvSpPr>
        <dsp:cNvPr id="0" name=""/>
        <dsp:cNvSpPr/>
      </dsp:nvSpPr>
      <dsp:spPr>
        <a:xfrm>
          <a:off x="619322" y="3075123"/>
          <a:ext cx="1138846" cy="1138846"/>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B84C663-0F04-4DAA-BCB7-273ACD548809}">
      <dsp:nvSpPr>
        <dsp:cNvPr id="0" name=""/>
        <dsp:cNvSpPr/>
      </dsp:nvSpPr>
      <dsp:spPr>
        <a:xfrm>
          <a:off x="666404" y="4555860"/>
          <a:ext cx="4469131" cy="911077"/>
        </a:xfrm>
        <a:prstGeom prst="rect">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168"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rPr>
            <a:t>İnsan-Hayvan etiğine saygısızlık</a:t>
          </a:r>
          <a:endParaRPr lang="tr-TR" sz="2000" kern="1200" dirty="0">
            <a:solidFill>
              <a:schemeClr val="bg1"/>
            </a:solidFill>
          </a:endParaRPr>
        </a:p>
      </dsp:txBody>
      <dsp:txXfrm>
        <a:off x="666404" y="4555860"/>
        <a:ext cx="4469131" cy="911077"/>
      </dsp:txXfrm>
    </dsp:sp>
    <dsp:sp modelId="{DA525AEC-30C7-4553-8EAE-D5BC9AAC7381}">
      <dsp:nvSpPr>
        <dsp:cNvPr id="0" name=""/>
        <dsp:cNvSpPr/>
      </dsp:nvSpPr>
      <dsp:spPr>
        <a:xfrm>
          <a:off x="96981" y="4441976"/>
          <a:ext cx="1138846" cy="1138846"/>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413D9-0C55-4556-98AF-A12C19072D6D}">
      <dsp:nvSpPr>
        <dsp:cNvPr id="0" name=""/>
        <dsp:cNvSpPr/>
      </dsp:nvSpPr>
      <dsp:spPr>
        <a:xfrm>
          <a:off x="2498541" y="2032434"/>
          <a:ext cx="2707271" cy="2336482"/>
        </a:xfrm>
        <a:prstGeom prst="ellipse">
          <a:avLst/>
        </a:prstGeom>
        <a:blipFill rotWithShape="0">
          <a:blip xmlns:r="http://schemas.openxmlformats.org/officeDocument/2006/relationships" r:embed="rId1"/>
          <a:stretch>
            <a:fillRect/>
          </a:stretch>
        </a:blipFill>
        <a:ln w="25400" cap="flat" cmpd="sng" algn="ctr">
          <a:noFill/>
          <a:prstDash val="solid"/>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effectLst/>
            </a:rPr>
            <a:t>Yükseköğretim kurumları mensupları</a:t>
          </a:r>
          <a:endParaRPr lang="tr-TR" sz="2200" b="1" kern="1200" dirty="0">
            <a:solidFill>
              <a:schemeClr val="tx1"/>
            </a:solidFill>
            <a:effectLst/>
          </a:endParaRPr>
        </a:p>
      </dsp:txBody>
      <dsp:txXfrm>
        <a:off x="2895012" y="2374604"/>
        <a:ext cx="1914329" cy="1652142"/>
      </dsp:txXfrm>
    </dsp:sp>
    <dsp:sp modelId="{70C27D68-555B-4DC9-80FA-945ED7121AED}">
      <dsp:nvSpPr>
        <dsp:cNvPr id="0" name=""/>
        <dsp:cNvSpPr/>
      </dsp:nvSpPr>
      <dsp:spPr>
        <a:xfrm rot="16176076">
          <a:off x="3772468" y="1630029"/>
          <a:ext cx="141355" cy="546151"/>
        </a:xfrm>
        <a:prstGeom prst="rightArrow">
          <a:avLst>
            <a:gd name="adj1" fmla="val 60000"/>
            <a:gd name="adj2" fmla="val 50000"/>
          </a:avLst>
        </a:prstGeom>
        <a:solidFill>
          <a:schemeClr val="accent1">
            <a:tint val="6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3793819" y="1760461"/>
        <a:ext cx="98949" cy="327691"/>
      </dsp:txXfrm>
    </dsp:sp>
    <dsp:sp modelId="{453BFF4C-AB3A-42F7-9CAA-FB8891C11F9A}">
      <dsp:nvSpPr>
        <dsp:cNvPr id="0" name=""/>
        <dsp:cNvSpPr/>
      </dsp:nvSpPr>
      <dsp:spPr>
        <a:xfrm>
          <a:off x="2275230" y="102632"/>
          <a:ext cx="3122346" cy="1663126"/>
        </a:xfrm>
        <a:prstGeom prst="ellipse">
          <a:avLst/>
        </a:prstGeom>
        <a:blipFill rotWithShape="0">
          <a:blip xmlns:r="http://schemas.openxmlformats.org/officeDocument/2006/relationships" r:embed="rId2"/>
          <a:stretch>
            <a:fillRect/>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tr-TR" sz="2000" b="1" kern="1200" baseline="0" dirty="0" smtClean="0">
            <a:solidFill>
              <a:schemeClr val="bg1"/>
            </a:solidFill>
          </a:endParaRPr>
        </a:p>
        <a:p>
          <a:pPr lvl="0" algn="ctr" defTabSz="889000">
            <a:lnSpc>
              <a:spcPct val="90000"/>
            </a:lnSpc>
            <a:spcBef>
              <a:spcPct val="0"/>
            </a:spcBef>
            <a:spcAft>
              <a:spcPct val="35000"/>
            </a:spcAft>
          </a:pPr>
          <a:endParaRPr lang="tr-TR" sz="2000" b="1" kern="1200" baseline="0" dirty="0" smtClean="0">
            <a:solidFill>
              <a:schemeClr val="bg1"/>
            </a:solidFill>
          </a:endParaRPr>
        </a:p>
        <a:p>
          <a:pPr lvl="0" algn="ctr" defTabSz="889000">
            <a:lnSpc>
              <a:spcPct val="90000"/>
            </a:lnSpc>
            <a:spcBef>
              <a:spcPct val="0"/>
            </a:spcBef>
            <a:spcAft>
              <a:spcPct val="35000"/>
            </a:spcAft>
          </a:pPr>
          <a:r>
            <a:rPr lang="tr-TR" sz="2000" b="1" kern="1200" baseline="0" dirty="0" smtClean="0">
              <a:solidFill>
                <a:schemeClr val="tx1"/>
              </a:solidFill>
            </a:rPr>
            <a:t>çalışma arkadaşlar</a:t>
          </a:r>
          <a:r>
            <a:rPr lang="tr-TR" sz="2000" kern="1200" baseline="0" dirty="0" smtClean="0">
              <a:solidFill>
                <a:schemeClr val="tx1"/>
              </a:solidFill>
            </a:rPr>
            <a:t>ı</a:t>
          </a:r>
          <a:endParaRPr lang="tr-TR" sz="2000" kern="1200" baseline="0" dirty="0">
            <a:solidFill>
              <a:schemeClr val="tx1"/>
            </a:solidFill>
          </a:endParaRPr>
        </a:p>
      </dsp:txBody>
      <dsp:txXfrm>
        <a:off x="2732487" y="346191"/>
        <a:ext cx="2207832" cy="1176008"/>
      </dsp:txXfrm>
    </dsp:sp>
    <dsp:sp modelId="{9393EF1C-3580-4A61-8552-67703F13F325}">
      <dsp:nvSpPr>
        <dsp:cNvPr id="0" name=""/>
        <dsp:cNvSpPr/>
      </dsp:nvSpPr>
      <dsp:spPr>
        <a:xfrm rot="21579971">
          <a:off x="5266140" y="2918938"/>
          <a:ext cx="145414" cy="546151"/>
        </a:xfrm>
        <a:prstGeom prst="rightArrow">
          <a:avLst>
            <a:gd name="adj1" fmla="val 60000"/>
            <a:gd name="adj2" fmla="val 50000"/>
          </a:avLst>
        </a:prstGeom>
        <a:solidFill>
          <a:schemeClr val="accent1">
            <a:tint val="6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5266140" y="3028295"/>
        <a:ext cx="101790" cy="327691"/>
      </dsp:txXfrm>
    </dsp:sp>
    <dsp:sp modelId="{C23A4B59-181E-4122-900F-D0B12A4AFF4D}">
      <dsp:nvSpPr>
        <dsp:cNvPr id="0" name=""/>
        <dsp:cNvSpPr/>
      </dsp:nvSpPr>
      <dsp:spPr>
        <a:xfrm>
          <a:off x="5480129" y="2018316"/>
          <a:ext cx="2152718" cy="2333205"/>
        </a:xfrm>
        <a:prstGeom prst="ellipse">
          <a:avLst/>
        </a:prstGeom>
        <a:blipFill rotWithShape="0">
          <a:blip xmlns:r="http://schemas.openxmlformats.org/officeDocument/2006/relationships" r:embed="rId3"/>
          <a:stretch>
            <a:fillRect/>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tr-TR" sz="2000" b="1" kern="1200" dirty="0" smtClean="0">
            <a:solidFill>
              <a:schemeClr val="tx1"/>
            </a:solidFill>
          </a:endParaRPr>
        </a:p>
        <a:p>
          <a:pPr lvl="0" algn="ctr" defTabSz="889000">
            <a:lnSpc>
              <a:spcPct val="90000"/>
            </a:lnSpc>
            <a:spcBef>
              <a:spcPct val="0"/>
            </a:spcBef>
            <a:spcAft>
              <a:spcPct val="35000"/>
            </a:spcAft>
          </a:pPr>
          <a:endParaRPr lang="tr-TR" sz="2000" b="1" kern="1200" dirty="0" smtClean="0">
            <a:solidFill>
              <a:schemeClr val="tx1"/>
            </a:solidFill>
          </a:endParaRPr>
        </a:p>
        <a:p>
          <a:pPr lvl="0" algn="ctr" defTabSz="889000">
            <a:lnSpc>
              <a:spcPct val="90000"/>
            </a:lnSpc>
            <a:spcBef>
              <a:spcPct val="0"/>
            </a:spcBef>
            <a:spcAft>
              <a:spcPct val="35000"/>
            </a:spcAft>
          </a:pPr>
          <a:endParaRPr lang="tr-TR" sz="2000" b="1" kern="1200" dirty="0" smtClean="0">
            <a:solidFill>
              <a:schemeClr val="tx1"/>
            </a:solidFill>
          </a:endParaRPr>
        </a:p>
        <a:p>
          <a:pPr lvl="0" algn="ctr" defTabSz="889000">
            <a:lnSpc>
              <a:spcPct val="90000"/>
            </a:lnSpc>
            <a:spcBef>
              <a:spcPct val="0"/>
            </a:spcBef>
            <a:spcAft>
              <a:spcPct val="35000"/>
            </a:spcAft>
          </a:pPr>
          <a:endParaRPr lang="tr-TR" sz="2000" b="1" kern="1200" dirty="0" smtClean="0">
            <a:solidFill>
              <a:schemeClr val="tx1"/>
            </a:solidFill>
          </a:endParaRPr>
        </a:p>
        <a:p>
          <a:pPr lvl="0" algn="ctr" defTabSz="889000">
            <a:lnSpc>
              <a:spcPct val="90000"/>
            </a:lnSpc>
            <a:spcBef>
              <a:spcPct val="0"/>
            </a:spcBef>
            <a:spcAft>
              <a:spcPct val="35000"/>
            </a:spcAft>
          </a:pPr>
          <a:r>
            <a:rPr lang="tr-TR" sz="2000" b="1" kern="1200" dirty="0" smtClean="0">
              <a:solidFill>
                <a:schemeClr val="tx1"/>
              </a:solidFill>
            </a:rPr>
            <a:t>öğrenciler</a:t>
          </a:r>
          <a:endParaRPr lang="tr-TR" sz="2000" b="1" kern="1200" dirty="0">
            <a:solidFill>
              <a:schemeClr val="tx1"/>
            </a:solidFill>
          </a:endParaRPr>
        </a:p>
      </dsp:txBody>
      <dsp:txXfrm>
        <a:off x="5795387" y="2360006"/>
        <a:ext cx="1522202" cy="1649825"/>
      </dsp:txXfrm>
    </dsp:sp>
    <dsp:sp modelId="{3F34E42A-E30E-4094-B399-760746A5F3DD}">
      <dsp:nvSpPr>
        <dsp:cNvPr id="0" name=""/>
        <dsp:cNvSpPr/>
      </dsp:nvSpPr>
      <dsp:spPr>
        <a:xfrm rot="5400000">
          <a:off x="3772999" y="4240749"/>
          <a:ext cx="158353" cy="546151"/>
        </a:xfrm>
        <a:prstGeom prst="rightArrow">
          <a:avLst>
            <a:gd name="adj1" fmla="val 60000"/>
            <a:gd name="adj2" fmla="val 50000"/>
          </a:avLst>
        </a:prstGeom>
        <a:solidFill>
          <a:schemeClr val="accent1">
            <a:tint val="6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3796752" y="4326226"/>
        <a:ext cx="110847" cy="327691"/>
      </dsp:txXfrm>
    </dsp:sp>
    <dsp:sp modelId="{D819070E-DAED-4CA4-A9BC-B3A3064BCF36}">
      <dsp:nvSpPr>
        <dsp:cNvPr id="0" name=""/>
        <dsp:cNvSpPr/>
      </dsp:nvSpPr>
      <dsp:spPr>
        <a:xfrm>
          <a:off x="2180729" y="4667697"/>
          <a:ext cx="3342894" cy="1409744"/>
        </a:xfrm>
        <a:prstGeom prst="ellipse">
          <a:avLst/>
        </a:prstGeom>
        <a:blipFill rotWithShape="0">
          <a:blip xmlns:r="http://schemas.openxmlformats.org/officeDocument/2006/relationships" r:embed="rId4"/>
          <a:stretch>
            <a:fillRect/>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aileler</a:t>
          </a:r>
          <a:endParaRPr lang="tr-TR" sz="2000" b="1" kern="1200" dirty="0">
            <a:solidFill>
              <a:schemeClr val="tx1"/>
            </a:solidFill>
          </a:endParaRPr>
        </a:p>
      </dsp:txBody>
      <dsp:txXfrm>
        <a:off x="2670284" y="4874149"/>
        <a:ext cx="2363784" cy="996840"/>
      </dsp:txXfrm>
    </dsp:sp>
    <dsp:sp modelId="{42591458-2DCC-4501-9607-BD844F1270AB}">
      <dsp:nvSpPr>
        <dsp:cNvPr id="0" name=""/>
        <dsp:cNvSpPr/>
      </dsp:nvSpPr>
      <dsp:spPr>
        <a:xfrm rot="10960203">
          <a:off x="2346050" y="2859909"/>
          <a:ext cx="109229" cy="546151"/>
        </a:xfrm>
        <a:prstGeom prst="rightArrow">
          <a:avLst>
            <a:gd name="adj1" fmla="val 60000"/>
            <a:gd name="adj2" fmla="val 50000"/>
          </a:avLst>
        </a:prstGeom>
        <a:solidFill>
          <a:schemeClr val="accent1">
            <a:tint val="6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2378801" y="2969902"/>
        <a:ext cx="76460" cy="327691"/>
      </dsp:txXfrm>
    </dsp:sp>
    <dsp:sp modelId="{23A98C26-C8F5-4F3A-BE16-3CEC13D3B9FB}">
      <dsp:nvSpPr>
        <dsp:cNvPr id="0" name=""/>
        <dsp:cNvSpPr/>
      </dsp:nvSpPr>
      <dsp:spPr>
        <a:xfrm>
          <a:off x="0" y="1845832"/>
          <a:ext cx="2295730" cy="2457455"/>
        </a:xfrm>
        <a:prstGeom prst="ellipse">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eğitim-öğretim ağı içerisindeki diğer kimseler</a:t>
          </a:r>
          <a:endParaRPr lang="tr-TR" sz="2400" kern="1200" dirty="0"/>
        </a:p>
      </dsp:txBody>
      <dsp:txXfrm>
        <a:off x="336202" y="2205718"/>
        <a:ext cx="1623326" cy="17376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696C2-9F8C-471B-98E9-B02DAB05F6DA}">
      <dsp:nvSpPr>
        <dsp:cNvPr id="0" name=""/>
        <dsp:cNvSpPr/>
      </dsp:nvSpPr>
      <dsp:spPr>
        <a:xfrm rot="5400000">
          <a:off x="-289718" y="292805"/>
          <a:ext cx="1931458" cy="1352020"/>
        </a:xfrm>
        <a:prstGeom prst="chevron">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1</a:t>
          </a:r>
          <a:endParaRPr lang="tr-TR" sz="3800" kern="1200" dirty="0"/>
        </a:p>
      </dsp:txBody>
      <dsp:txXfrm rot="-5400000">
        <a:off x="1" y="679096"/>
        <a:ext cx="1352020" cy="579438"/>
      </dsp:txXfrm>
    </dsp:sp>
    <dsp:sp modelId="{5BAD49E3-FEFF-48F4-B925-50CBB7429A30}">
      <dsp:nvSpPr>
        <dsp:cNvPr id="0" name=""/>
        <dsp:cNvSpPr/>
      </dsp:nvSpPr>
      <dsp:spPr>
        <a:xfrm rot="5400000">
          <a:off x="4368766" y="-3013659"/>
          <a:ext cx="1255447" cy="7288939"/>
        </a:xfrm>
        <a:prstGeom prst="round2SameRect">
          <a:avLst/>
        </a:prstGeom>
        <a:solidFill>
          <a:schemeClr val="l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lnRef>
        <a:fillRef idx="1">
          <a:schemeClr val="lt1"/>
        </a:fillRef>
        <a:effectRef idx="0">
          <a:schemeClr val="accent2"/>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b="1" kern="1200" dirty="0" smtClean="0"/>
            <a:t>Bilimsel araştırma, yayın ve değerlendirme yapanlar</a:t>
          </a:r>
          <a:endParaRPr lang="tr-TR" sz="2400" kern="1200" dirty="0"/>
        </a:p>
        <a:p>
          <a:pPr marL="228600" lvl="1" indent="-228600" algn="l" defTabSz="1066800">
            <a:lnSpc>
              <a:spcPct val="90000"/>
            </a:lnSpc>
            <a:spcBef>
              <a:spcPct val="0"/>
            </a:spcBef>
            <a:spcAft>
              <a:spcPct val="15000"/>
            </a:spcAft>
            <a:buChar char="••"/>
          </a:pPr>
          <a:r>
            <a:rPr lang="tr-TR" sz="2400" b="0" kern="1200" dirty="0" smtClean="0"/>
            <a:t>Meslektaşlarına, kendi disiplinlerindeki çalışma arkadaşlarına, kurumlarına ve topluma</a:t>
          </a:r>
          <a:endParaRPr lang="tr-TR" sz="2400" b="0" kern="1200" dirty="0"/>
        </a:p>
      </dsp:txBody>
      <dsp:txXfrm rot="-5400000">
        <a:off x="1352020" y="64373"/>
        <a:ext cx="7227653" cy="1132875"/>
      </dsp:txXfrm>
    </dsp:sp>
    <dsp:sp modelId="{86CB82BA-855D-4BE9-ABE1-557A77F9D688}">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2</a:t>
          </a:r>
          <a:endParaRPr lang="tr-TR" sz="3800" kern="1200" dirty="0"/>
        </a:p>
      </dsp:txBody>
      <dsp:txXfrm rot="-5400000">
        <a:off x="1" y="2419614"/>
        <a:ext cx="1352020" cy="579438"/>
      </dsp:txXfrm>
    </dsp:sp>
    <dsp:sp modelId="{98A76566-48E6-48D6-931D-957B9778955A}">
      <dsp:nvSpPr>
        <dsp:cNvPr id="0" name=""/>
        <dsp:cNvSpPr/>
      </dsp:nvSpPr>
      <dsp:spPr>
        <a:xfrm rot="5400000">
          <a:off x="4368766" y="-1273141"/>
          <a:ext cx="1255447" cy="7288939"/>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t>Öğretim elemanları</a:t>
          </a:r>
          <a:endParaRPr lang="tr-TR" sz="2800" kern="1200" dirty="0"/>
        </a:p>
        <a:p>
          <a:pPr marL="285750" lvl="1" indent="-285750" algn="l" defTabSz="1244600">
            <a:lnSpc>
              <a:spcPct val="90000"/>
            </a:lnSpc>
            <a:spcBef>
              <a:spcPct val="0"/>
            </a:spcBef>
            <a:spcAft>
              <a:spcPct val="15000"/>
            </a:spcAft>
            <a:buChar char="••"/>
          </a:pPr>
          <a:r>
            <a:rPr lang="tr-TR" sz="2800" kern="1200" smtClean="0"/>
            <a:t>Öğrencilere</a:t>
          </a:r>
          <a:endParaRPr lang="tr-TR" sz="2800" kern="1200" dirty="0"/>
        </a:p>
      </dsp:txBody>
      <dsp:txXfrm rot="-5400000">
        <a:off x="1352020" y="1804891"/>
        <a:ext cx="7227653" cy="1132875"/>
      </dsp:txXfrm>
    </dsp:sp>
    <dsp:sp modelId="{8C7FFDE2-C412-4AF6-858D-B44FA098276D}">
      <dsp:nvSpPr>
        <dsp:cNvPr id="0" name=""/>
        <dsp:cNvSpPr/>
      </dsp:nvSpPr>
      <dsp:spPr>
        <a:xfrm rot="5400000">
          <a:off x="-289718" y="3773840"/>
          <a:ext cx="1931458" cy="1352020"/>
        </a:xfrm>
        <a:prstGeom prst="chevron">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3</a:t>
          </a:r>
          <a:endParaRPr lang="tr-TR" sz="3800" kern="1200" dirty="0"/>
        </a:p>
      </dsp:txBody>
      <dsp:txXfrm rot="-5400000">
        <a:off x="1" y="4160131"/>
        <a:ext cx="1352020" cy="579438"/>
      </dsp:txXfrm>
    </dsp:sp>
    <dsp:sp modelId="{DC16E951-ED18-4557-A890-CBA1AE628390}">
      <dsp:nvSpPr>
        <dsp:cNvPr id="0" name=""/>
        <dsp:cNvSpPr/>
      </dsp:nvSpPr>
      <dsp:spPr>
        <a:xfrm rot="5400000">
          <a:off x="4368766" y="467376"/>
          <a:ext cx="1255447" cy="7288939"/>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Yöneticiler</a:t>
          </a:r>
          <a:endParaRPr lang="tr-TR" sz="2800" kern="1200" dirty="0"/>
        </a:p>
        <a:p>
          <a:pPr marL="285750" lvl="1" indent="-285750" algn="l" defTabSz="1244600">
            <a:lnSpc>
              <a:spcPct val="90000"/>
            </a:lnSpc>
            <a:spcBef>
              <a:spcPct val="0"/>
            </a:spcBef>
            <a:spcAft>
              <a:spcPct val="15000"/>
            </a:spcAft>
            <a:buChar char="••"/>
          </a:pPr>
          <a:r>
            <a:rPr lang="tr-TR" sz="2800" b="1" kern="1200" dirty="0" smtClean="0"/>
            <a:t>Çalışanlara karşı </a:t>
          </a:r>
          <a:r>
            <a:rPr lang="tr-TR" sz="2800" b="1" kern="1200" dirty="0" err="1" smtClean="0"/>
            <a:t>sorumldur</a:t>
          </a:r>
          <a:r>
            <a:rPr lang="tr-TR" sz="2800" b="1" kern="1200" dirty="0" smtClean="0"/>
            <a:t>.</a:t>
          </a:r>
          <a:endParaRPr lang="tr-TR" sz="2800" kern="1200" dirty="0"/>
        </a:p>
      </dsp:txBody>
      <dsp:txXfrm rot="-5400000">
        <a:off x="1352020" y="3545408"/>
        <a:ext cx="7227653" cy="1132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EE0CE-7A0B-4383-91D9-B98F22480ACD}">
      <dsp:nvSpPr>
        <dsp:cNvPr id="0" name=""/>
        <dsp:cNvSpPr/>
      </dsp:nvSpPr>
      <dsp:spPr>
        <a:xfrm rot="16200000">
          <a:off x="410092" y="-410092"/>
          <a:ext cx="2821671" cy="3641855"/>
        </a:xfrm>
        <a:prstGeom prst="round1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tr-TR" sz="3200" b="1" kern="1200" dirty="0" smtClean="0">
              <a:solidFill>
                <a:schemeClr val="tx1"/>
              </a:solidFill>
            </a:rPr>
            <a:t>YÖK</a:t>
          </a:r>
        </a:p>
        <a:p>
          <a:pPr lvl="0" algn="ctr" defTabSz="1422400">
            <a:lnSpc>
              <a:spcPct val="90000"/>
            </a:lnSpc>
            <a:spcBef>
              <a:spcPct val="0"/>
            </a:spcBef>
            <a:spcAft>
              <a:spcPct val="35000"/>
            </a:spcAft>
          </a:pPr>
          <a:r>
            <a:rPr lang="tr-TR" sz="2900" kern="1200" dirty="0" smtClean="0"/>
            <a:t>1995’te yönetmelik değişikliği</a:t>
          </a:r>
          <a:endParaRPr lang="tr-TR" sz="2900" kern="1200" dirty="0"/>
        </a:p>
      </dsp:txBody>
      <dsp:txXfrm rot="5400000">
        <a:off x="-1" y="1"/>
        <a:ext cx="3641855" cy="2116253"/>
      </dsp:txXfrm>
    </dsp:sp>
    <dsp:sp modelId="{C73B3324-28D2-4696-ABE5-1290F16867CF}">
      <dsp:nvSpPr>
        <dsp:cNvPr id="0" name=""/>
        <dsp:cNvSpPr/>
      </dsp:nvSpPr>
      <dsp:spPr>
        <a:xfrm>
          <a:off x="3641855" y="0"/>
          <a:ext cx="3641855" cy="2821671"/>
        </a:xfrm>
        <a:prstGeom prst="round1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r" defTabSz="1422400">
            <a:lnSpc>
              <a:spcPct val="90000"/>
            </a:lnSpc>
            <a:spcBef>
              <a:spcPct val="0"/>
            </a:spcBef>
            <a:spcAft>
              <a:spcPct val="35000"/>
            </a:spcAft>
          </a:pPr>
          <a:r>
            <a:rPr lang="tr-TR" sz="3200" b="1" kern="1200" dirty="0" smtClean="0">
              <a:solidFill>
                <a:schemeClr val="tx1"/>
              </a:solidFill>
            </a:rPr>
            <a:t>ÜAK</a:t>
          </a:r>
        </a:p>
        <a:p>
          <a:pPr lvl="0" algn="ctr" defTabSz="1422400">
            <a:lnSpc>
              <a:spcPct val="90000"/>
            </a:lnSpc>
            <a:spcBef>
              <a:spcPct val="0"/>
            </a:spcBef>
            <a:spcAft>
              <a:spcPct val="35000"/>
            </a:spcAft>
          </a:pPr>
          <a:r>
            <a:rPr lang="tr-TR" sz="2900" kern="1200" dirty="0" smtClean="0"/>
            <a:t>2001’de Doçentlik sınavı etik komisyonu </a:t>
          </a:r>
          <a:endParaRPr lang="tr-TR" sz="2900" kern="1200" dirty="0"/>
        </a:p>
      </dsp:txBody>
      <dsp:txXfrm>
        <a:off x="3641855" y="0"/>
        <a:ext cx="3641855" cy="2116253"/>
      </dsp:txXfrm>
    </dsp:sp>
    <dsp:sp modelId="{CF0D4A7B-6C0F-45B1-B603-1375FAE6D686}">
      <dsp:nvSpPr>
        <dsp:cNvPr id="0" name=""/>
        <dsp:cNvSpPr/>
      </dsp:nvSpPr>
      <dsp:spPr>
        <a:xfrm rot="10800000">
          <a:off x="0" y="2821671"/>
          <a:ext cx="3641855" cy="2821671"/>
        </a:xfrm>
        <a:prstGeom prst="round1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tr-TR" sz="3200" b="1" kern="1200" dirty="0" smtClean="0">
              <a:solidFill>
                <a:schemeClr val="tx1"/>
              </a:solidFill>
            </a:rPr>
            <a:t>TÜBİTAK</a:t>
          </a:r>
        </a:p>
        <a:p>
          <a:pPr lvl="0" algn="ctr" defTabSz="1422400">
            <a:lnSpc>
              <a:spcPct val="90000"/>
            </a:lnSpc>
            <a:spcBef>
              <a:spcPct val="0"/>
            </a:spcBef>
            <a:spcAft>
              <a:spcPct val="35000"/>
            </a:spcAft>
          </a:pPr>
          <a:r>
            <a:rPr lang="tr-TR" sz="2600" kern="1200" dirty="0" smtClean="0"/>
            <a:t>1991 Yayın etiği sempozyum</a:t>
          </a:r>
        </a:p>
        <a:p>
          <a:pPr lvl="0" algn="ctr" defTabSz="1422400">
            <a:lnSpc>
              <a:spcPct val="90000"/>
            </a:lnSpc>
            <a:spcBef>
              <a:spcPct val="0"/>
            </a:spcBef>
            <a:spcAft>
              <a:spcPct val="35000"/>
            </a:spcAft>
          </a:pPr>
          <a:r>
            <a:rPr lang="tr-TR" sz="2600" kern="1200" dirty="0" smtClean="0"/>
            <a:t>2001 etik kurulun kuruluşu</a:t>
          </a:r>
          <a:endParaRPr lang="tr-TR" sz="2600" kern="1200" dirty="0"/>
        </a:p>
      </dsp:txBody>
      <dsp:txXfrm rot="10800000">
        <a:off x="0" y="3527089"/>
        <a:ext cx="3641855" cy="2116253"/>
      </dsp:txXfrm>
    </dsp:sp>
    <dsp:sp modelId="{19BBCD5D-27FF-4BA7-B0D7-D2DCD18DD52B}">
      <dsp:nvSpPr>
        <dsp:cNvPr id="0" name=""/>
        <dsp:cNvSpPr/>
      </dsp:nvSpPr>
      <dsp:spPr>
        <a:xfrm rot="5400000">
          <a:off x="4051947" y="2411579"/>
          <a:ext cx="2821671" cy="3641855"/>
        </a:xfrm>
        <a:prstGeom prst="round1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tr-TR" sz="3200" b="1" kern="1200" dirty="0" smtClean="0">
              <a:solidFill>
                <a:schemeClr val="tx1"/>
              </a:solidFill>
            </a:rPr>
            <a:t>TÜBA</a:t>
          </a:r>
        </a:p>
        <a:p>
          <a:pPr marL="0" marR="0" lvl="0" indent="0" algn="ctr" defTabSz="914400" eaLnBrk="1" fontAlgn="auto" latinLnBrk="0" hangingPunct="1">
            <a:lnSpc>
              <a:spcPct val="100000"/>
            </a:lnSpc>
            <a:spcBef>
              <a:spcPct val="0"/>
            </a:spcBef>
            <a:spcAft>
              <a:spcPts val="0"/>
            </a:spcAft>
            <a:buClrTx/>
            <a:buSzTx/>
            <a:buFontTx/>
            <a:buNone/>
            <a:tabLst/>
            <a:defRPr/>
          </a:pPr>
          <a:r>
            <a:rPr lang="tr-TR" sz="2900" kern="1200" dirty="0" smtClean="0"/>
            <a:t>2001’de Etik ve sorunlar kitabını yayınladı</a:t>
          </a:r>
        </a:p>
        <a:p>
          <a:pPr lvl="0" algn="ctr" defTabSz="889000">
            <a:lnSpc>
              <a:spcPct val="90000"/>
            </a:lnSpc>
            <a:spcBef>
              <a:spcPct val="0"/>
            </a:spcBef>
            <a:spcAft>
              <a:spcPct val="35000"/>
            </a:spcAft>
          </a:pPr>
          <a:endParaRPr lang="tr-TR" sz="2900" kern="1200" dirty="0"/>
        </a:p>
      </dsp:txBody>
      <dsp:txXfrm rot="-5400000">
        <a:off x="3641855" y="3527089"/>
        <a:ext cx="3641855" cy="2116253"/>
      </dsp:txXfrm>
    </dsp:sp>
    <dsp:sp modelId="{D569702D-50B2-41CF-9949-CC5FD4C6F75F}">
      <dsp:nvSpPr>
        <dsp:cNvPr id="0" name=""/>
        <dsp:cNvSpPr/>
      </dsp:nvSpPr>
      <dsp:spPr>
        <a:xfrm>
          <a:off x="2150002" y="1766824"/>
          <a:ext cx="2910767" cy="2142311"/>
        </a:xfrm>
        <a:prstGeom prst="roundRect">
          <a:avLst/>
        </a:prstGeom>
        <a:solidFill>
          <a:schemeClr val="accent1">
            <a:tint val="60000"/>
            <a:hueOff val="0"/>
            <a:satOff val="0"/>
            <a:lumOff val="0"/>
            <a:alphaOff val="0"/>
          </a:schemeClr>
        </a:solidFill>
        <a:ln w="25400"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kern="1200" dirty="0" smtClean="0"/>
            <a:t>En önemli uygulayıcı kurumlar </a:t>
          </a:r>
          <a:endParaRPr lang="tr-TR" sz="3800" kern="1200" dirty="0"/>
        </a:p>
      </dsp:txBody>
      <dsp:txXfrm>
        <a:off x="2254581" y="1871403"/>
        <a:ext cx="2701609" cy="19331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3B470-62F9-47C5-B124-E2689B9A8AA8}">
      <dsp:nvSpPr>
        <dsp:cNvPr id="0" name=""/>
        <dsp:cNvSpPr/>
      </dsp:nvSpPr>
      <dsp:spPr>
        <a:xfrm>
          <a:off x="0" y="442156"/>
          <a:ext cx="8311011"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758D46-6758-40B6-B890-C6E80BA05512}">
      <dsp:nvSpPr>
        <dsp:cNvPr id="0" name=""/>
        <dsp:cNvSpPr/>
      </dsp:nvSpPr>
      <dsp:spPr>
        <a:xfrm>
          <a:off x="395665" y="22849"/>
          <a:ext cx="7913309" cy="684986"/>
        </a:xfrm>
        <a:prstGeom prst="round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9896" tIns="0" rIns="219896"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mj-lt"/>
            </a:rPr>
            <a:t>Kurumsallaşma gerçekleşmeli (Ör: COPE-</a:t>
          </a:r>
          <a:r>
            <a:rPr lang="en-US" sz="2400" kern="1200" dirty="0" err="1" smtClean="0">
              <a:solidFill>
                <a:schemeClr val="tx1"/>
              </a:solidFill>
              <a:latin typeface="+mj-lt"/>
              <a:ea typeface="Segoe Print" charset="0"/>
              <a:cs typeface="Segoe Print" charset="0"/>
            </a:rPr>
            <a:t>Commitee</a:t>
          </a:r>
          <a:r>
            <a:rPr lang="en-US" sz="2400" kern="1200" dirty="0" smtClean="0">
              <a:solidFill>
                <a:schemeClr val="tx1"/>
              </a:solidFill>
              <a:latin typeface="+mj-lt"/>
              <a:ea typeface="Segoe Print" charset="0"/>
              <a:cs typeface="Segoe Print" charset="0"/>
            </a:rPr>
            <a:t> on Publication Ethics</a:t>
          </a:r>
          <a:r>
            <a:rPr lang="tr-TR" sz="2400" kern="1200" dirty="0" smtClean="0">
              <a:solidFill>
                <a:schemeClr val="tx1"/>
              </a:solidFill>
              <a:latin typeface="+mj-lt"/>
            </a:rPr>
            <a:t>)</a:t>
          </a:r>
          <a:endParaRPr lang="tr-TR" sz="2400" kern="1200" dirty="0">
            <a:solidFill>
              <a:schemeClr val="tx1"/>
            </a:solidFill>
            <a:latin typeface="+mj-lt"/>
          </a:endParaRPr>
        </a:p>
      </dsp:txBody>
      <dsp:txXfrm>
        <a:off x="429103" y="56287"/>
        <a:ext cx="7846433" cy="618110"/>
      </dsp:txXfrm>
    </dsp:sp>
    <dsp:sp modelId="{3876FF9D-25A3-4757-BC98-3DA31B738EFC}">
      <dsp:nvSpPr>
        <dsp:cNvPr id="0" name=""/>
        <dsp:cNvSpPr/>
      </dsp:nvSpPr>
      <dsp:spPr>
        <a:xfrm>
          <a:off x="0" y="1258636"/>
          <a:ext cx="8311011"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51522-422F-4B10-B4F2-99C2B5DB39D2}">
      <dsp:nvSpPr>
        <dsp:cNvPr id="0" name=""/>
        <dsp:cNvSpPr/>
      </dsp:nvSpPr>
      <dsp:spPr>
        <a:xfrm>
          <a:off x="400941" y="992956"/>
          <a:ext cx="7909082" cy="53136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9896" tIns="0" rIns="219896"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rPr>
            <a:t>Yasal Düzenlemeler somut olarak tamamlanmalı</a:t>
          </a:r>
          <a:endParaRPr lang="tr-TR" sz="2400" kern="1200" dirty="0">
            <a:solidFill>
              <a:schemeClr val="tx1"/>
            </a:solidFill>
          </a:endParaRPr>
        </a:p>
      </dsp:txBody>
      <dsp:txXfrm>
        <a:off x="426880" y="1018895"/>
        <a:ext cx="7857204" cy="479482"/>
      </dsp:txXfrm>
    </dsp:sp>
    <dsp:sp modelId="{685CB58C-08A9-4BF6-9D87-3D46879C4F99}">
      <dsp:nvSpPr>
        <dsp:cNvPr id="0" name=""/>
        <dsp:cNvSpPr/>
      </dsp:nvSpPr>
      <dsp:spPr>
        <a:xfrm>
          <a:off x="0" y="2288335"/>
          <a:ext cx="8311011"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6E301-F8D9-4652-9642-944C51F910A2}">
      <dsp:nvSpPr>
        <dsp:cNvPr id="0" name=""/>
        <dsp:cNvSpPr/>
      </dsp:nvSpPr>
      <dsp:spPr>
        <a:xfrm>
          <a:off x="395665" y="1809436"/>
          <a:ext cx="7913309" cy="886467"/>
        </a:xfrm>
        <a:prstGeom prst="round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9896" tIns="0" rIns="219896"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rPr>
            <a:t>İhtisas komisyonları kurulmalı ve bu komisyonlar konu uzmanı üyelerden oluşmalı</a:t>
          </a:r>
          <a:endParaRPr lang="tr-TR" sz="2400" kern="1200" dirty="0">
            <a:solidFill>
              <a:schemeClr val="tx1"/>
            </a:solidFill>
          </a:endParaRPr>
        </a:p>
      </dsp:txBody>
      <dsp:txXfrm>
        <a:off x="438939" y="1852710"/>
        <a:ext cx="7826761" cy="799919"/>
      </dsp:txXfrm>
    </dsp:sp>
    <dsp:sp modelId="{FB4E739A-10E3-46D1-B7F1-2B158DD2B9D5}">
      <dsp:nvSpPr>
        <dsp:cNvPr id="0" name=""/>
        <dsp:cNvSpPr/>
      </dsp:nvSpPr>
      <dsp:spPr>
        <a:xfrm>
          <a:off x="0" y="3429768"/>
          <a:ext cx="8311011"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4915C-40DD-4135-A4FE-59220477F917}">
      <dsp:nvSpPr>
        <dsp:cNvPr id="0" name=""/>
        <dsp:cNvSpPr/>
      </dsp:nvSpPr>
      <dsp:spPr>
        <a:xfrm>
          <a:off x="395665" y="2981023"/>
          <a:ext cx="7913309" cy="714424"/>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9896" tIns="0" rIns="219896"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rPr>
            <a:t>Bütün muhataplar etik konusunda eğitilmeli ve toplumsal etik bilinci oluşturulmalı</a:t>
          </a:r>
          <a:endParaRPr lang="tr-TR" sz="2400" kern="1200" dirty="0">
            <a:solidFill>
              <a:schemeClr val="tx1"/>
            </a:solidFill>
          </a:endParaRPr>
        </a:p>
      </dsp:txBody>
      <dsp:txXfrm>
        <a:off x="430540" y="3015898"/>
        <a:ext cx="7843559" cy="644674"/>
      </dsp:txXfrm>
    </dsp:sp>
    <dsp:sp modelId="{C0A0C847-5E00-44D0-9823-F483F5A29E71}">
      <dsp:nvSpPr>
        <dsp:cNvPr id="0" name=""/>
        <dsp:cNvSpPr/>
      </dsp:nvSpPr>
      <dsp:spPr>
        <a:xfrm>
          <a:off x="0" y="4635410"/>
          <a:ext cx="8311011"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B8F82-4914-44E7-9618-6CDC58D3169E}">
      <dsp:nvSpPr>
        <dsp:cNvPr id="0" name=""/>
        <dsp:cNvSpPr/>
      </dsp:nvSpPr>
      <dsp:spPr>
        <a:xfrm>
          <a:off x="397702" y="3913797"/>
          <a:ext cx="7913309" cy="920522"/>
        </a:xfrm>
        <a:prstGeom prst="round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9896" tIns="0" rIns="219896"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kern="1200" dirty="0" smtClean="0">
              <a:solidFill>
                <a:schemeClr val="tx1"/>
              </a:solidFill>
            </a:rPr>
            <a:t> Bilim insanları adil, cesur, dürüst, eğitimli, tecrübeli ve ilkeli olmalıdır.</a:t>
          </a:r>
          <a:endParaRPr lang="tr-TR" sz="2400" kern="1200" dirty="0">
            <a:solidFill>
              <a:schemeClr val="tx1"/>
            </a:solidFill>
          </a:endParaRPr>
        </a:p>
      </dsp:txBody>
      <dsp:txXfrm>
        <a:off x="442638" y="3958733"/>
        <a:ext cx="7823437" cy="8306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87714" cy="34409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5471556" y="0"/>
            <a:ext cx="4187714" cy="344092"/>
          </a:xfrm>
          <a:prstGeom prst="rect">
            <a:avLst/>
          </a:prstGeom>
        </p:spPr>
        <p:txBody>
          <a:bodyPr vert="horz" lIns="91440" tIns="45720" rIns="91440" bIns="45720" rtlCol="0"/>
          <a:lstStyle>
            <a:lvl1pPr algn="r">
              <a:defRPr sz="1200"/>
            </a:lvl1pPr>
          </a:lstStyle>
          <a:p>
            <a:fld id="{0A18E3DB-A7BC-4C4B-990C-EBFE0D9113B8}" type="datetimeFigureOut">
              <a:rPr lang="tr-TR" smtClean="0"/>
              <a:pPr/>
              <a:t>3.11.2017</a:t>
            </a:fld>
            <a:endParaRPr lang="tr-TR"/>
          </a:p>
        </p:txBody>
      </p:sp>
      <p:sp>
        <p:nvSpPr>
          <p:cNvPr id="4" name="Footer Placeholder 3"/>
          <p:cNvSpPr>
            <a:spLocks noGrp="1"/>
          </p:cNvSpPr>
          <p:nvPr>
            <p:ph type="ftr" sz="quarter" idx="2"/>
          </p:nvPr>
        </p:nvSpPr>
        <p:spPr>
          <a:xfrm>
            <a:off x="0" y="6536616"/>
            <a:ext cx="4187714" cy="344092"/>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5471556" y="6536616"/>
            <a:ext cx="4187714" cy="344092"/>
          </a:xfrm>
          <a:prstGeom prst="rect">
            <a:avLst/>
          </a:prstGeom>
        </p:spPr>
        <p:txBody>
          <a:bodyPr vert="horz" lIns="91440" tIns="45720" rIns="91440" bIns="45720" rtlCol="0" anchor="b"/>
          <a:lstStyle>
            <a:lvl1pPr algn="r">
              <a:defRPr sz="1200"/>
            </a:lvl1pPr>
          </a:lstStyle>
          <a:p>
            <a:fld id="{E2B4D13C-6A78-4F8B-9075-253E77967AE9}" type="slidenum">
              <a:rPr lang="tr-TR" smtClean="0"/>
              <a:pPr/>
              <a:t>‹#›</a:t>
            </a:fld>
            <a:endParaRPr lang="tr-TR"/>
          </a:p>
        </p:txBody>
      </p:sp>
    </p:spTree>
    <p:extLst>
      <p:ext uri="{BB962C8B-B14F-4D97-AF65-F5344CB8AC3E}">
        <p14:creationId xmlns:p14="http://schemas.microsoft.com/office/powerpoint/2010/main" val="545362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4" y="0"/>
            <a:ext cx="4186661" cy="344092"/>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idx="1"/>
          </p:nvPr>
        </p:nvSpPr>
        <p:spPr>
          <a:xfrm>
            <a:off x="5472633" y="0"/>
            <a:ext cx="4186661" cy="344092"/>
          </a:xfrm>
          <a:prstGeom prst="rect">
            <a:avLst/>
          </a:prstGeom>
        </p:spPr>
        <p:txBody>
          <a:bodyPr vert="horz" lIns="91440" tIns="45720" rIns="91440" bIns="45720" rtlCol="0"/>
          <a:lstStyle>
            <a:lvl1pPr algn="r">
              <a:defRPr sz="1200"/>
            </a:lvl1pPr>
          </a:lstStyle>
          <a:p>
            <a:fld id="{CB58763D-0F68-4862-B90E-68418A38AFB0}" type="datetimeFigureOut">
              <a:rPr lang="en-US" smtClean="0"/>
              <a:pPr/>
              <a:t>11/3/2017</a:t>
            </a:fld>
            <a:endParaRPr lang="en-US"/>
          </a:p>
        </p:txBody>
      </p:sp>
      <p:sp>
        <p:nvSpPr>
          <p:cNvPr id="4" name="3 Slayt Görüntüsü Yer Tutucusu"/>
          <p:cNvSpPr>
            <a:spLocks noGrp="1" noRot="1" noChangeAspect="1"/>
          </p:cNvSpPr>
          <p:nvPr>
            <p:ph type="sldImg" idx="2"/>
          </p:nvPr>
        </p:nvSpPr>
        <p:spPr>
          <a:xfrm>
            <a:off x="3111500" y="517525"/>
            <a:ext cx="3438525" cy="2579688"/>
          </a:xfrm>
          <a:prstGeom prst="rect">
            <a:avLst/>
          </a:prstGeom>
          <a:noFill/>
          <a:ln w="12700">
            <a:solidFill>
              <a:prstClr val="black"/>
            </a:solidFill>
          </a:ln>
        </p:spPr>
        <p:txBody>
          <a:bodyPr vert="horz" lIns="91440" tIns="45720" rIns="91440" bIns="45720" rtlCol="0" anchor="ctr"/>
          <a:lstStyle/>
          <a:p>
            <a:endParaRPr lang="en-US"/>
          </a:p>
        </p:txBody>
      </p:sp>
      <p:sp>
        <p:nvSpPr>
          <p:cNvPr id="5" name="4 Not Yer Tutucusu"/>
          <p:cNvSpPr>
            <a:spLocks noGrp="1"/>
          </p:cNvSpPr>
          <p:nvPr>
            <p:ph type="body" sz="quarter" idx="3"/>
          </p:nvPr>
        </p:nvSpPr>
        <p:spPr>
          <a:xfrm>
            <a:off x="966153" y="3268862"/>
            <a:ext cx="7729220" cy="309681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Altbilgi Yer Tutucusu"/>
          <p:cNvSpPr>
            <a:spLocks noGrp="1"/>
          </p:cNvSpPr>
          <p:nvPr>
            <p:ph type="ftr" sz="quarter" idx="4"/>
          </p:nvPr>
        </p:nvSpPr>
        <p:spPr>
          <a:xfrm>
            <a:off x="4" y="6536528"/>
            <a:ext cx="4186661" cy="344092"/>
          </a:xfrm>
          <a:prstGeom prst="rect">
            <a:avLst/>
          </a:prstGeom>
        </p:spPr>
        <p:txBody>
          <a:bodyPr vert="horz" lIns="91440" tIns="45720" rIns="91440" bIns="45720" rtlCol="0" anchor="b"/>
          <a:lstStyle>
            <a:lvl1pPr algn="l">
              <a:defRPr sz="1200"/>
            </a:lvl1pPr>
          </a:lstStyle>
          <a:p>
            <a:endParaRPr lang="en-US"/>
          </a:p>
        </p:txBody>
      </p:sp>
      <p:sp>
        <p:nvSpPr>
          <p:cNvPr id="7" name="6 Slayt Numarası Yer Tutucusu"/>
          <p:cNvSpPr>
            <a:spLocks noGrp="1"/>
          </p:cNvSpPr>
          <p:nvPr>
            <p:ph type="sldNum" sz="quarter" idx="5"/>
          </p:nvPr>
        </p:nvSpPr>
        <p:spPr>
          <a:xfrm>
            <a:off x="5472633" y="6536528"/>
            <a:ext cx="4186661" cy="344092"/>
          </a:xfrm>
          <a:prstGeom prst="rect">
            <a:avLst/>
          </a:prstGeom>
        </p:spPr>
        <p:txBody>
          <a:bodyPr vert="horz" lIns="91440" tIns="45720" rIns="91440" bIns="45720" rtlCol="0" anchor="b"/>
          <a:lstStyle>
            <a:lvl1pPr algn="r">
              <a:defRPr sz="1200"/>
            </a:lvl1pPr>
          </a:lstStyle>
          <a:p>
            <a:fld id="{1DB61F95-7782-4744-AC9A-0C09F4A4C547}" type="slidenum">
              <a:rPr lang="en-US" smtClean="0"/>
              <a:pPr/>
              <a:t>‹#›</a:t>
            </a:fld>
            <a:endParaRPr lang="en-US"/>
          </a:p>
        </p:txBody>
      </p:sp>
    </p:spTree>
    <p:extLst>
      <p:ext uri="{BB962C8B-B14F-4D97-AF65-F5344CB8AC3E}">
        <p14:creationId xmlns:p14="http://schemas.microsoft.com/office/powerpoint/2010/main" val="3637245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111500" y="517525"/>
            <a:ext cx="3438525" cy="2579688"/>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mn-lt"/>
                <a:ea typeface="+mn-ea"/>
                <a:cs typeface="+mn-cs"/>
              </a:rPr>
              <a:t>Yükseköğretim kurumları mensupları, eğitim ve öğretim sürecinde çalışma arkadaşları, öğrenciler, aileler ve eğitim-öğretim ağı içerisindeki diğer kimselerin güveni ve saygısını kazanmasını mümkün kılacak davranışlar sergileme ve bunu sürdürülebilir kılma hedefine yönelik olarak buradaki etik değer ve ilkeleri rehber edinmelidir.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mn-lt"/>
                <a:ea typeface="+mn-ea"/>
                <a:cs typeface="+mn-cs"/>
              </a:rPr>
              <a:t>Kaynak: YÜKSEKÖĞRETİM KURUMLARI ETİK DEĞER VE İLKELERİ 	</a:t>
            </a:r>
          </a:p>
          <a:p>
            <a:endParaRPr lang="tr-TR" dirty="0"/>
          </a:p>
        </p:txBody>
      </p:sp>
      <p:sp>
        <p:nvSpPr>
          <p:cNvPr id="4" name="Slayt Numarası Yer Tutucusu 3"/>
          <p:cNvSpPr>
            <a:spLocks noGrp="1"/>
          </p:cNvSpPr>
          <p:nvPr>
            <p:ph type="sldNum" sz="quarter" idx="10"/>
          </p:nvPr>
        </p:nvSpPr>
        <p:spPr/>
        <p:txBody>
          <a:bodyPr/>
          <a:lstStyle/>
          <a:p>
            <a:fld id="{EFC746E4-01C6-4D30-8272-036A318F2D06}" type="slidenum">
              <a:rPr lang="tr-TR" smtClean="0"/>
              <a:t>12</a:t>
            </a:fld>
            <a:endParaRPr lang="tr-TR"/>
          </a:p>
        </p:txBody>
      </p:sp>
    </p:spTree>
    <p:extLst>
      <p:ext uri="{BB962C8B-B14F-4D97-AF65-F5344CB8AC3E}">
        <p14:creationId xmlns:p14="http://schemas.microsoft.com/office/powerpoint/2010/main" val="265935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li İçerik">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179512" y="908720"/>
            <a:ext cx="8784000" cy="5688000"/>
          </a:xfrm>
          <a:prstGeom prst="rect">
            <a:avLst/>
          </a:prstGeom>
        </p:spPr>
        <p:txBody>
          <a:bodyPr anchor="t">
            <a:normAutofit/>
          </a:bodyPr>
          <a:lstStyle>
            <a:lvl1pPr marL="360000" indent="-360000">
              <a:buClr>
                <a:srgbClr val="C00000"/>
              </a:buClr>
              <a:buFont typeface="Wingdings" pitchFamily="2" charset="2"/>
              <a:buChar char="q"/>
              <a:defRPr sz="2400" baseline="0">
                <a:latin typeface="Futura Bk BT Book"/>
              </a:defRPr>
            </a:lvl1pPr>
            <a:lvl2pPr marL="648000" indent="-252000">
              <a:buClr>
                <a:srgbClr val="C00000"/>
              </a:buClr>
              <a:buFont typeface="Wingdings" pitchFamily="2" charset="2"/>
              <a:buChar char="§"/>
              <a:defRPr sz="2000" baseline="0"/>
            </a:lvl2pPr>
            <a:lvl3pPr marL="1044000" indent="-252000">
              <a:buClr>
                <a:srgbClr val="C00000"/>
              </a:buClr>
              <a:buFont typeface="Arial" pitchFamily="34" charset="0"/>
              <a:buChar char="•"/>
              <a:defRPr sz="1800"/>
            </a:lvl3pPr>
            <a:lvl4pPr marL="1512000" indent="-252000">
              <a:buClr>
                <a:srgbClr val="C00000"/>
              </a:buClr>
              <a:buFont typeface="Courier New" pitchFamily="49" charset="0"/>
              <a:buChar char="o"/>
              <a:defRPr sz="1600"/>
            </a:lvl4pPr>
            <a:lvl5pPr marL="2088000" indent="-252000">
              <a:buClr>
                <a:srgbClr val="C00000"/>
              </a:buClr>
              <a:buFont typeface="Wingdings" pitchFamily="2" charset="2"/>
              <a:buChar char="Ø"/>
              <a:defRPr sz="1400"/>
            </a:lvl5pPr>
          </a:lstStyle>
          <a:p>
            <a:pPr lvl="0"/>
            <a:r>
              <a:rPr lang="tr-TR" dirty="0" smtClean="0"/>
              <a:t>İçerik</a:t>
            </a:r>
          </a:p>
          <a:p>
            <a:pPr lvl="1"/>
            <a:r>
              <a:rPr lang="tr-TR" dirty="0" smtClean="0"/>
              <a:t>Alt Başlıklar</a:t>
            </a:r>
          </a:p>
          <a:p>
            <a:pPr lvl="2"/>
            <a:r>
              <a:rPr lang="tr-TR" dirty="0" smtClean="0"/>
              <a:t>Açıklama</a:t>
            </a:r>
          </a:p>
          <a:p>
            <a:pPr lvl="3"/>
            <a:r>
              <a:rPr lang="tr-TR" dirty="0" smtClean="0"/>
              <a:t>Açıklama</a:t>
            </a:r>
          </a:p>
          <a:p>
            <a:pPr lvl="4"/>
            <a:r>
              <a:rPr lang="tr-TR" dirty="0" smtClean="0"/>
              <a:t>Açıklama</a:t>
            </a:r>
          </a:p>
          <a:p>
            <a:pPr lvl="0"/>
            <a:r>
              <a:rPr lang="tr-TR" dirty="0" smtClean="0"/>
              <a:t>İçerik</a:t>
            </a:r>
          </a:p>
          <a:p>
            <a:pPr lvl="0"/>
            <a:r>
              <a:rPr lang="tr-TR" dirty="0" smtClean="0"/>
              <a:t>…</a:t>
            </a:r>
          </a:p>
        </p:txBody>
      </p:sp>
      <p:sp>
        <p:nvSpPr>
          <p:cNvPr id="7" name="1 Başlık"/>
          <p:cNvSpPr>
            <a:spLocks noGrp="1"/>
          </p:cNvSpPr>
          <p:nvPr>
            <p:ph type="title" hasCustomPrompt="1"/>
          </p:nvPr>
        </p:nvSpPr>
        <p:spPr>
          <a:xfrm>
            <a:off x="0" y="8389"/>
            <a:ext cx="5472000" cy="706090"/>
          </a:xfrm>
          <a:prstGeom prst="rect">
            <a:avLst/>
          </a:prstGeom>
        </p:spPr>
        <p:txBody>
          <a:bodyPr anchor="ctr">
            <a:normAutofit/>
          </a:bodyPr>
          <a:lstStyle>
            <a:lvl1pPr>
              <a:defRPr sz="2400" b="1" baseline="0"/>
            </a:lvl1pPr>
          </a:lstStyle>
          <a:p>
            <a:pPr lvl="0"/>
            <a:r>
              <a:rPr lang="tr-TR" dirty="0" smtClean="0"/>
              <a:t>Alt Başlık</a:t>
            </a:r>
            <a:endParaRPr lang="tr-TR" dirty="0"/>
          </a:p>
        </p:txBody>
      </p:sp>
      <p:sp>
        <p:nvSpPr>
          <p:cNvPr id="9" name="Text Placeholder 13"/>
          <p:cNvSpPr>
            <a:spLocks noGrp="1"/>
          </p:cNvSpPr>
          <p:nvPr>
            <p:ph type="body" sz="quarter" idx="14" hasCustomPrompt="1"/>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Başlık</a:t>
            </a:r>
            <a:endParaRPr lang="tr-TR" dirty="0"/>
          </a:p>
        </p:txBody>
      </p:sp>
      <p:sp>
        <p:nvSpPr>
          <p:cNvPr id="10" name="Rectangle 9"/>
          <p:cNvSpPr/>
          <p:nvPr userDrawn="1"/>
        </p:nvSpPr>
        <p:spPr>
          <a:xfrm>
            <a:off x="0" y="6634862"/>
            <a:ext cx="9144001" cy="215444"/>
          </a:xfrm>
          <a:prstGeom prst="rect">
            <a:avLst/>
          </a:prstGeom>
        </p:spPr>
        <p:txBody>
          <a:bodyPr wrap="square"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800" dirty="0" smtClean="0">
                <a:solidFill>
                  <a:schemeClr val="bg1">
                    <a:lumMod val="50000"/>
                  </a:schemeClr>
                </a:solidFill>
                <a:latin typeface="Futura Bk BT Book"/>
              </a:rPr>
              <a:t>TÜBİTAK-ULAKBİM</a:t>
            </a:r>
            <a:endParaRPr lang="en-US" sz="800" b="1" dirty="0" smtClean="0">
              <a:solidFill>
                <a:prstClr val="black">
                  <a:tint val="75000"/>
                </a:prstClr>
              </a:solidFill>
            </a:endParaRPr>
          </a:p>
        </p:txBody>
      </p:sp>
      <p:sp>
        <p:nvSpPr>
          <p:cNvPr id="11" name="Rectangle 10"/>
          <p:cNvSpPr/>
          <p:nvPr userDrawn="1"/>
        </p:nvSpPr>
        <p:spPr>
          <a:xfrm>
            <a:off x="7019764" y="6627168"/>
            <a:ext cx="2124236" cy="230832"/>
          </a:xfrm>
          <a:prstGeom prst="rect">
            <a:avLst/>
          </a:prstGeom>
        </p:spPr>
        <p:txBody>
          <a:bodyPr wrap="square"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074B379A-8968-4E49-B7C7-EB6E50A494BB}" type="slidenum">
              <a:rPr lang="en-US" sz="900" b="1" smtClean="0">
                <a:solidFill>
                  <a:prstClr val="black">
                    <a:tint val="75000"/>
                  </a:prstClr>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b="1" dirty="0" smtClean="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kili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0488" y="908720"/>
            <a:ext cx="4319504" cy="5688000"/>
          </a:xfrm>
          <a:prstGeom prst="rect">
            <a:avLst/>
          </a:prstGeom>
        </p:spPr>
        <p:txBody>
          <a:bodyPr>
            <a:normAutofit/>
          </a:bodyPr>
          <a:lstStyle>
            <a:lvl1pPr>
              <a:defRPr sz="2400">
                <a:latin typeface="Futura Bk BT" pitchFamily="34" charset="0"/>
              </a:defRPr>
            </a:lvl1pPr>
            <a:lvl2pPr>
              <a:defRPr sz="2000">
                <a:latin typeface="Futura Bk BT" pitchFamily="34" charset="0"/>
              </a:defRPr>
            </a:lvl2pPr>
            <a:lvl3pPr>
              <a:defRPr sz="1800">
                <a:latin typeface="Futura Bk BT" pitchFamily="34" charset="0"/>
              </a:defRPr>
            </a:lvl3pPr>
            <a:lvl4pPr>
              <a:defRPr sz="1600">
                <a:latin typeface="Futura Bk BT" pitchFamily="34" charset="0"/>
              </a:defRPr>
            </a:lvl4pPr>
            <a:lvl5pPr>
              <a:defRPr sz="1400">
                <a:latin typeface="Futura Bk BT" pitchFamily="34" charset="0"/>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8" name="2 İçerik Yer Tutucusu"/>
          <p:cNvSpPr>
            <a:spLocks noGrp="1"/>
          </p:cNvSpPr>
          <p:nvPr>
            <p:ph idx="13"/>
          </p:nvPr>
        </p:nvSpPr>
        <p:spPr>
          <a:xfrm>
            <a:off x="4572976" y="908720"/>
            <a:ext cx="4319504" cy="5688000"/>
          </a:xfrm>
          <a:prstGeom prst="rect">
            <a:avLst/>
          </a:prstGeom>
        </p:spPr>
        <p:txBody>
          <a:bodyPr>
            <a:normAutofit/>
          </a:bodyPr>
          <a:lstStyle>
            <a:lvl1pPr>
              <a:defRPr sz="2400">
                <a:latin typeface="Futura Bk BT" pitchFamily="34" charset="0"/>
              </a:defRPr>
            </a:lvl1pPr>
            <a:lvl2pPr>
              <a:defRPr sz="2000">
                <a:latin typeface="Futura Bk BT" pitchFamily="34" charset="0"/>
              </a:defRPr>
            </a:lvl2pPr>
            <a:lvl3pPr>
              <a:defRPr sz="1800">
                <a:latin typeface="Futura Bk BT" pitchFamily="34" charset="0"/>
              </a:defRPr>
            </a:lvl3pPr>
            <a:lvl4pPr>
              <a:defRPr sz="1600">
                <a:latin typeface="Futura Bk BT" pitchFamily="34" charset="0"/>
              </a:defRPr>
            </a:lvl4pPr>
            <a:lvl5pPr>
              <a:defRPr sz="1400">
                <a:latin typeface="Futura Bk BT" pitchFamily="34" charset="0"/>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20" name="1 Başlık"/>
          <p:cNvSpPr>
            <a:spLocks noGrp="1"/>
          </p:cNvSpPr>
          <p:nvPr>
            <p:ph type="title" hasCustomPrompt="1"/>
          </p:nvPr>
        </p:nvSpPr>
        <p:spPr>
          <a:xfrm>
            <a:off x="0" y="8389"/>
            <a:ext cx="5472000" cy="706090"/>
          </a:xfrm>
          <a:prstGeom prst="rect">
            <a:avLst/>
          </a:prstGeom>
        </p:spPr>
        <p:txBody>
          <a:bodyPr anchor="ctr">
            <a:normAutofit/>
          </a:bodyPr>
          <a:lstStyle>
            <a:lvl1pPr>
              <a:defRPr sz="2400" b="1" baseline="0"/>
            </a:lvl1pPr>
          </a:lstStyle>
          <a:p>
            <a:pPr lvl="0"/>
            <a:r>
              <a:rPr lang="tr-TR" dirty="0" smtClean="0"/>
              <a:t>Alt Başlık</a:t>
            </a:r>
            <a:endParaRPr lang="tr-TR" dirty="0"/>
          </a:p>
        </p:txBody>
      </p:sp>
      <p:sp>
        <p:nvSpPr>
          <p:cNvPr id="21" name="Text Placeholder 13"/>
          <p:cNvSpPr>
            <a:spLocks noGrp="1"/>
          </p:cNvSpPr>
          <p:nvPr>
            <p:ph type="body" sz="quarter" idx="14" hasCustomPrompt="1"/>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Başlık</a:t>
            </a:r>
            <a:endParaRPr lang="tr-TR" dirty="0"/>
          </a:p>
        </p:txBody>
      </p:sp>
      <p:sp>
        <p:nvSpPr>
          <p:cNvPr id="9" name="Rectangle 8"/>
          <p:cNvSpPr/>
          <p:nvPr userDrawn="1"/>
        </p:nvSpPr>
        <p:spPr>
          <a:xfrm>
            <a:off x="0" y="6634862"/>
            <a:ext cx="9144001" cy="215444"/>
          </a:xfrm>
          <a:prstGeom prst="rect">
            <a:avLst/>
          </a:prstGeom>
        </p:spPr>
        <p:txBody>
          <a:bodyPr wrap="square"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800" dirty="0" smtClean="0">
                <a:solidFill>
                  <a:schemeClr val="bg1">
                    <a:lumMod val="50000"/>
                  </a:schemeClr>
                </a:solidFill>
                <a:latin typeface="Futura Bk BT Book"/>
              </a:rPr>
              <a:t>TÜBİTAK-ULAKBİM</a:t>
            </a:r>
            <a:endParaRPr lang="en-US" sz="800" b="1" dirty="0" smtClean="0">
              <a:solidFill>
                <a:prstClr val="black">
                  <a:tint val="75000"/>
                </a:prstClr>
              </a:solidFill>
            </a:endParaRPr>
          </a:p>
        </p:txBody>
      </p:sp>
      <p:sp>
        <p:nvSpPr>
          <p:cNvPr id="10" name="Rectangle 9"/>
          <p:cNvSpPr/>
          <p:nvPr userDrawn="1"/>
        </p:nvSpPr>
        <p:spPr>
          <a:xfrm>
            <a:off x="7019764" y="6627168"/>
            <a:ext cx="2124236" cy="230832"/>
          </a:xfrm>
          <a:prstGeom prst="rect">
            <a:avLst/>
          </a:prstGeom>
        </p:spPr>
        <p:txBody>
          <a:bodyPr wrap="square"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074B379A-8968-4E49-B7C7-EB6E50A494BB}" type="slidenum">
              <a:rPr lang="en-US" sz="900" b="1" smtClean="0">
                <a:solidFill>
                  <a:prstClr val="black">
                    <a:tint val="75000"/>
                  </a:prstClr>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b="1" dirty="0" smtClean="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ş Saydam">
    <p:spTree>
      <p:nvGrpSpPr>
        <p:cNvPr id="1" name=""/>
        <p:cNvGrpSpPr/>
        <p:nvPr/>
      </p:nvGrpSpPr>
      <p:grpSpPr>
        <a:xfrm>
          <a:off x="0" y="0"/>
          <a:ext cx="0" cy="0"/>
          <a:chOff x="0" y="0"/>
          <a:chExt cx="0" cy="0"/>
        </a:xfrm>
      </p:grpSpPr>
      <p:sp>
        <p:nvSpPr>
          <p:cNvPr id="11" name="Rectangle 10"/>
          <p:cNvSpPr/>
          <p:nvPr userDrawn="1"/>
        </p:nvSpPr>
        <p:spPr>
          <a:xfrm>
            <a:off x="7019764" y="6627168"/>
            <a:ext cx="2124236" cy="230832"/>
          </a:xfrm>
          <a:prstGeom prst="rect">
            <a:avLst/>
          </a:prstGeom>
        </p:spPr>
        <p:txBody>
          <a:bodyPr wrap="square"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074B379A-8968-4E49-B7C7-EB6E50A494BB}" type="slidenum">
              <a:rPr lang="en-US" sz="900" b="1" smtClean="0">
                <a:solidFill>
                  <a:prstClr val="black">
                    <a:tint val="75000"/>
                  </a:prstClr>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b="1" dirty="0" smtClean="0">
              <a:solidFill>
                <a:prstClr val="black">
                  <a:tint val="75000"/>
                </a:prstClr>
              </a:solidFill>
            </a:endParaRPr>
          </a:p>
        </p:txBody>
      </p:sp>
      <p:sp>
        <p:nvSpPr>
          <p:cNvPr id="13" name="1 Başlık"/>
          <p:cNvSpPr>
            <a:spLocks noGrp="1"/>
          </p:cNvSpPr>
          <p:nvPr>
            <p:ph type="title" hasCustomPrompt="1"/>
          </p:nvPr>
        </p:nvSpPr>
        <p:spPr>
          <a:xfrm>
            <a:off x="0" y="8389"/>
            <a:ext cx="5472000" cy="706090"/>
          </a:xfrm>
          <a:prstGeom prst="rect">
            <a:avLst/>
          </a:prstGeom>
        </p:spPr>
        <p:txBody>
          <a:bodyPr anchor="ctr">
            <a:normAutofit/>
          </a:bodyPr>
          <a:lstStyle>
            <a:lvl1pPr>
              <a:defRPr sz="2400" b="1" baseline="0"/>
            </a:lvl1pPr>
          </a:lstStyle>
          <a:p>
            <a:pPr lvl="0"/>
            <a:r>
              <a:rPr lang="tr-TR" dirty="0" smtClean="0"/>
              <a:t>Alt Başlık</a:t>
            </a:r>
            <a:endParaRPr lang="tr-TR" dirty="0"/>
          </a:p>
        </p:txBody>
      </p:sp>
      <p:sp>
        <p:nvSpPr>
          <p:cNvPr id="15" name="Text Placeholder 13"/>
          <p:cNvSpPr>
            <a:spLocks noGrp="1"/>
          </p:cNvSpPr>
          <p:nvPr>
            <p:ph type="body" sz="quarter" idx="14" hasCustomPrompt="1"/>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Başlık</a:t>
            </a:r>
            <a:endParaRPr lang="tr-TR" dirty="0"/>
          </a:p>
        </p:txBody>
      </p:sp>
      <p:sp>
        <p:nvSpPr>
          <p:cNvPr id="6" name="Rectangle 5"/>
          <p:cNvSpPr/>
          <p:nvPr userDrawn="1"/>
        </p:nvSpPr>
        <p:spPr>
          <a:xfrm>
            <a:off x="0" y="6634862"/>
            <a:ext cx="9144001" cy="215444"/>
          </a:xfrm>
          <a:prstGeom prst="rect">
            <a:avLst/>
          </a:prstGeom>
        </p:spPr>
        <p:txBody>
          <a:bodyPr wrap="square"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800" dirty="0" smtClean="0">
                <a:solidFill>
                  <a:schemeClr val="bg1">
                    <a:lumMod val="50000"/>
                  </a:schemeClr>
                </a:solidFill>
                <a:latin typeface="Futura Bk BT Book"/>
              </a:rPr>
              <a:t>TÜBİTAK-ULAKBİM</a:t>
            </a:r>
            <a:endParaRPr lang="en-US" sz="800" b="1" dirty="0" smtClean="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grpSp>
        <p:nvGrpSpPr>
          <p:cNvPr id="7" name="Group 6"/>
          <p:cNvGrpSpPr/>
          <p:nvPr/>
        </p:nvGrpSpPr>
        <p:grpSpPr>
          <a:xfrm>
            <a:off x="0" y="-8466"/>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a:prstGeom prst="rect">
            <a:avLst/>
          </a:prstGeom>
        </p:spPr>
        <p:txBody>
          <a:bodyPr anchor="b">
            <a:noAutofit/>
          </a:bodyPr>
          <a:lstStyle>
            <a:lvl1pPr algn="r">
              <a:defRPr sz="5400">
                <a:solidFill>
                  <a:schemeClr val="accent1"/>
                </a:solidFill>
              </a:defRPr>
            </a:lvl1pPr>
          </a:lstStyle>
          <a:p>
            <a:r>
              <a:rPr lang="tr-TR"/>
              <a:t>Asıl başlık stili için tıklayın</a:t>
            </a:r>
            <a:endParaRPr lang="en-US" dirty="0"/>
          </a:p>
        </p:txBody>
      </p:sp>
      <p:sp>
        <p:nvSpPr>
          <p:cNvPr id="3" name="Subtitle 2"/>
          <p:cNvSpPr>
            <a:spLocks noGrp="1"/>
          </p:cNvSpPr>
          <p:nvPr>
            <p:ph type="subTitle" idx="1"/>
          </p:nvPr>
        </p:nvSpPr>
        <p:spPr>
          <a:xfrm>
            <a:off x="1130300" y="4050834"/>
            <a:ext cx="5825202"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403850" y="6041363"/>
            <a:ext cx="683954" cy="365125"/>
          </a:xfrm>
          <a:prstGeom prst="rect">
            <a:avLst/>
          </a:prstGeom>
        </p:spPr>
        <p:txBody>
          <a:bodyPr/>
          <a:lstStyle/>
          <a:p>
            <a:fld id="{C69C617C-351D-42B8-BC20-48BF2BB0380E}" type="datetimeFigureOut">
              <a:rPr lang="tr-TR" smtClean="0"/>
              <a:t>3.11.2017</a:t>
            </a:fld>
            <a:endParaRPr lang="tr-TR"/>
          </a:p>
        </p:txBody>
      </p:sp>
      <p:sp>
        <p:nvSpPr>
          <p:cNvPr id="5" name="Footer Placeholder 4"/>
          <p:cNvSpPr>
            <a:spLocks noGrp="1"/>
          </p:cNvSpPr>
          <p:nvPr>
            <p:ph type="ftr" sz="quarter" idx="11"/>
          </p:nvPr>
        </p:nvSpPr>
        <p:spPr>
          <a:xfrm>
            <a:off x="508000" y="6041363"/>
            <a:ext cx="4723209"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442998" y="6041363"/>
            <a:ext cx="512504" cy="365125"/>
          </a:xfrm>
          <a:prstGeom prst="rect">
            <a:avLst/>
          </a:prstGeom>
        </p:spPr>
        <p:txBody>
          <a:bodyPr/>
          <a:lstStyle/>
          <a:p>
            <a:fld id="{96860FF1-4E66-4761-8356-18A9DB292559}" type="slidenum">
              <a:rPr lang="tr-TR" smtClean="0"/>
              <a:t>‹#›</a:t>
            </a:fld>
            <a:endParaRPr lang="tr-TR"/>
          </a:p>
        </p:txBody>
      </p:sp>
    </p:spTree>
    <p:extLst>
      <p:ext uri="{BB962C8B-B14F-4D97-AF65-F5344CB8AC3E}">
        <p14:creationId xmlns:p14="http://schemas.microsoft.com/office/powerpoint/2010/main" val="399675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a:prstGeom prst="rect">
            <a:avLst/>
          </a:prstGeom>
        </p:spPr>
        <p:txBody>
          <a:bodyPr>
            <a:normAutofit/>
          </a:bodyPr>
          <a:lstStyle>
            <a:lvl1pPr>
              <a:defRPr sz="3600"/>
            </a:lvl1pPr>
          </a:lstStyle>
          <a:p>
            <a:r>
              <a:rPr lang="tr-TR"/>
              <a:t>Asıl başlık stili için tıklayın</a:t>
            </a:r>
            <a:endParaRPr lang="en-US" dirty="0"/>
          </a:p>
        </p:txBody>
      </p:sp>
      <p:sp>
        <p:nvSpPr>
          <p:cNvPr id="3" name="Content Placeholder 2"/>
          <p:cNvSpPr>
            <a:spLocks noGrp="1"/>
          </p:cNvSpPr>
          <p:nvPr>
            <p:ph idx="1"/>
          </p:nvPr>
        </p:nvSpPr>
        <p:spPr>
          <a:xfrm>
            <a:off x="508001" y="2160590"/>
            <a:ext cx="6447501" cy="388077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403850" y="6041363"/>
            <a:ext cx="683954" cy="365125"/>
          </a:xfrm>
          <a:prstGeom prst="rect">
            <a:avLst/>
          </a:prstGeom>
        </p:spPr>
        <p:txBody>
          <a:bodyPr/>
          <a:lstStyle/>
          <a:p>
            <a:fld id="{C69C617C-351D-42B8-BC20-48BF2BB0380E}" type="datetimeFigureOut">
              <a:rPr lang="tr-TR" smtClean="0"/>
              <a:t>3.11.2017</a:t>
            </a:fld>
            <a:endParaRPr lang="tr-TR"/>
          </a:p>
        </p:txBody>
      </p:sp>
      <p:sp>
        <p:nvSpPr>
          <p:cNvPr id="5" name="Footer Placeholder 4"/>
          <p:cNvSpPr>
            <a:spLocks noGrp="1"/>
          </p:cNvSpPr>
          <p:nvPr>
            <p:ph type="ftr" sz="quarter" idx="11"/>
          </p:nvPr>
        </p:nvSpPr>
        <p:spPr>
          <a:xfrm>
            <a:off x="508000" y="6041363"/>
            <a:ext cx="4723209"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442998" y="6041363"/>
            <a:ext cx="512504" cy="365125"/>
          </a:xfrm>
          <a:prstGeom prst="rect">
            <a:avLst/>
          </a:prstGeom>
        </p:spPr>
        <p:txBody>
          <a:bodyPr/>
          <a:lstStyle/>
          <a:p>
            <a:fld id="{96860FF1-4E66-4761-8356-18A9DB292559}" type="slidenum">
              <a:rPr lang="tr-TR" smtClean="0"/>
              <a:t>‹#›</a:t>
            </a:fld>
            <a:endParaRPr lang="tr-TR"/>
          </a:p>
        </p:txBody>
      </p:sp>
    </p:spTree>
    <p:extLst>
      <p:ext uri="{BB962C8B-B14F-4D97-AF65-F5344CB8AC3E}">
        <p14:creationId xmlns:p14="http://schemas.microsoft.com/office/powerpoint/2010/main" val="252821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6041363"/>
            <a:ext cx="683954" cy="365125"/>
          </a:xfrm>
          <a:prstGeom prst="rect">
            <a:avLst/>
          </a:prstGeom>
        </p:spPr>
        <p:txBody>
          <a:bodyPr/>
          <a:lstStyle/>
          <a:p>
            <a:fld id="{C69C617C-351D-42B8-BC20-48BF2BB0380E}" type="datetimeFigureOut">
              <a:rPr lang="tr-TR" smtClean="0"/>
              <a:t>3.11.2017</a:t>
            </a:fld>
            <a:endParaRPr lang="tr-TR"/>
          </a:p>
        </p:txBody>
      </p:sp>
      <p:sp>
        <p:nvSpPr>
          <p:cNvPr id="3" name="Footer Placeholder 2"/>
          <p:cNvSpPr>
            <a:spLocks noGrp="1"/>
          </p:cNvSpPr>
          <p:nvPr>
            <p:ph type="ftr" sz="quarter" idx="11"/>
          </p:nvPr>
        </p:nvSpPr>
        <p:spPr>
          <a:xfrm>
            <a:off x="508000" y="6041363"/>
            <a:ext cx="4723209"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6442998" y="6041363"/>
            <a:ext cx="512504" cy="365125"/>
          </a:xfrm>
          <a:prstGeom prst="rect">
            <a:avLst/>
          </a:prstGeom>
        </p:spPr>
        <p:txBody>
          <a:bodyPr/>
          <a:lstStyle/>
          <a:p>
            <a:fld id="{96860FF1-4E66-4761-8356-18A9DB292559}" type="slidenum">
              <a:rPr lang="tr-TR" smtClean="0"/>
              <a:t>‹#›</a:t>
            </a:fld>
            <a:endParaRPr lang="tr-TR"/>
          </a:p>
        </p:txBody>
      </p:sp>
    </p:spTree>
    <p:extLst>
      <p:ext uri="{BB962C8B-B14F-4D97-AF65-F5344CB8AC3E}">
        <p14:creationId xmlns:p14="http://schemas.microsoft.com/office/powerpoint/2010/main" val="130237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18 Resim" descr="Arka Fon.jpg"/>
          <p:cNvPicPr>
            <a:picLocks noChangeAspect="1"/>
          </p:cNvPicPr>
          <p:nvPr/>
        </p:nvPicPr>
        <p:blipFill>
          <a:blip r:embed="rId8" cstate="print"/>
          <a:stretch>
            <a:fillRect/>
          </a:stretch>
        </p:blipFill>
        <p:spPr>
          <a:xfrm>
            <a:off x="5702" y="11069"/>
            <a:ext cx="9128169" cy="6858000"/>
          </a:xfrm>
          <a:prstGeom prst="rect">
            <a:avLst/>
          </a:prstGeom>
        </p:spPr>
      </p:pic>
      <p:sp>
        <p:nvSpPr>
          <p:cNvPr id="8" name="7 Dikdörtgen"/>
          <p:cNvSpPr/>
          <p:nvPr userDrawn="1"/>
        </p:nvSpPr>
        <p:spPr bwMode="auto">
          <a:xfrm>
            <a:off x="-16778" y="0"/>
            <a:ext cx="81468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a:endParaRPr>
          </a:p>
        </p:txBody>
      </p:sp>
      <p:sp>
        <p:nvSpPr>
          <p:cNvPr id="23" name="22 Dikdörtgen"/>
          <p:cNvSpPr/>
          <p:nvPr/>
        </p:nvSpPr>
        <p:spPr bwMode="auto">
          <a:xfrm>
            <a:off x="8190000" y="0"/>
            <a:ext cx="360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a:endParaRPr>
          </a:p>
        </p:txBody>
      </p:sp>
      <p:sp>
        <p:nvSpPr>
          <p:cNvPr id="17" name="16 Dikdörtgen"/>
          <p:cNvSpPr/>
          <p:nvPr userDrawn="1"/>
        </p:nvSpPr>
        <p:spPr bwMode="auto">
          <a:xfrm>
            <a:off x="8272800" y="0"/>
            <a:ext cx="360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a:endParaRPr>
          </a:p>
        </p:txBody>
      </p:sp>
      <p:grpSp>
        <p:nvGrpSpPr>
          <p:cNvPr id="15" name="12 Grup"/>
          <p:cNvGrpSpPr>
            <a:grpSpLocks noChangeAspect="1"/>
          </p:cNvGrpSpPr>
          <p:nvPr userDrawn="1"/>
        </p:nvGrpSpPr>
        <p:grpSpPr>
          <a:xfrm>
            <a:off x="8276400" y="44625"/>
            <a:ext cx="933125" cy="735250"/>
            <a:chOff x="-52904" y="96988"/>
            <a:chExt cx="971600" cy="765566"/>
          </a:xfrm>
        </p:grpSpPr>
        <p:pic>
          <p:nvPicPr>
            <p:cNvPr id="16" name="4 İçerik Yer Tutucusu" descr="TUBITAK%20LOGO[1].bmp"/>
            <p:cNvPicPr preferRelativeResize="0">
              <a:picLocks noChangeAspect="1"/>
            </p:cNvPicPr>
            <p:nvPr userDrawn="1"/>
          </p:nvPicPr>
          <p:blipFill>
            <a:blip r:embed="rId9" cstate="print">
              <a:clrChange>
                <a:clrFrom>
                  <a:srgbClr val="FFFFFF"/>
                </a:clrFrom>
                <a:clrTo>
                  <a:srgbClr val="FFFFFF">
                    <a:alpha val="0"/>
                  </a:srgbClr>
                </a:clrTo>
              </a:clrChange>
            </a:blip>
            <a:stretch>
              <a:fillRect/>
            </a:stretch>
          </p:blipFill>
          <p:spPr>
            <a:xfrm>
              <a:off x="107504" y="96988"/>
              <a:ext cx="617244" cy="636398"/>
            </a:xfrm>
            <a:prstGeom prst="rect">
              <a:avLst/>
            </a:prstGeom>
          </p:spPr>
        </p:pic>
        <p:sp>
          <p:nvSpPr>
            <p:cNvPr id="18" name="14 Metin kutusu"/>
            <p:cNvSpPr txBox="1"/>
            <p:nvPr userDrawn="1"/>
          </p:nvSpPr>
          <p:spPr>
            <a:xfrm>
              <a:off x="-52904" y="739443"/>
              <a:ext cx="971600" cy="123111"/>
            </a:xfrm>
            <a:prstGeom prst="rect">
              <a:avLst/>
            </a:prstGeom>
            <a:noFill/>
          </p:spPr>
          <p:txBody>
            <a:bodyPr wrap="square" lIns="0" tIns="0" rIns="0" bIns="0" rtlCol="0">
              <a:spAutoFit/>
            </a:bodyPr>
            <a:lstStyle/>
            <a:p>
              <a:pPr algn="ctr"/>
              <a:r>
                <a:rPr lang="tr-TR" sz="800" b="1" dirty="0">
                  <a:solidFill>
                    <a:prstClr val="black"/>
                  </a:solidFill>
                  <a:latin typeface="Arial" pitchFamily="34" charset="0"/>
                  <a:cs typeface="Arial" pitchFamily="34" charset="0"/>
                </a:rPr>
                <a:t>TÜBİTAK</a:t>
              </a:r>
              <a:endParaRPr lang="en-US" sz="800" b="1" dirty="0">
                <a:solidFill>
                  <a:prstClr val="black"/>
                </a:solidFill>
                <a:latin typeface="Arial" pitchFamily="34" charset="0"/>
                <a:cs typeface="Arial" pitchFamily="34" charset="0"/>
              </a:endParaRPr>
            </a:p>
          </p:txBody>
        </p:sp>
      </p:grpSp>
      <p:sp>
        <p:nvSpPr>
          <p:cNvPr id="22" name="1 Başlık"/>
          <p:cNvSpPr txBox="1">
            <a:spLocks/>
          </p:cNvSpPr>
          <p:nvPr userDrawn="1"/>
        </p:nvSpPr>
        <p:spPr>
          <a:xfrm>
            <a:off x="0" y="0"/>
            <a:ext cx="5508104" cy="706090"/>
          </a:xfrm>
          <a:prstGeom prst="rect">
            <a:avLst/>
          </a:prstGeom>
        </p:spPr>
        <p:txBody>
          <a:bodyPr>
            <a:normAutofit/>
          </a:bodyPr>
          <a:lstStyle>
            <a:lvl1pPr algn="l" defTabSz="914400" rtl="0" eaLnBrk="1" latinLnBrk="0" hangingPunct="1">
              <a:spcBef>
                <a:spcPct val="0"/>
              </a:spcBef>
              <a:buNone/>
              <a:defRPr sz="2400" b="1" kern="1200" baseline="0">
                <a:solidFill>
                  <a:schemeClr val="bg1"/>
                </a:solidFill>
                <a:latin typeface="Futura Bk BT" pitchFamily="34" charset="0"/>
                <a:ea typeface="+mj-ea"/>
                <a:cs typeface="+mj-cs"/>
              </a:defRPr>
            </a:lvl1pPr>
          </a:lstStyle>
          <a:p>
            <a:endParaRPr lang="tr-TR" dirty="0"/>
          </a:p>
        </p:txBody>
      </p:sp>
    </p:spTree>
  </p:cSld>
  <p:clrMap bg1="lt1" tx1="dk1" bg2="lt2" tx2="dk2" accent1="accent1" accent2="accent2" accent3="accent3" accent4="accent4" accent5="accent5" accent6="accent6" hlink="hlink" folHlink="folHlink"/>
  <p:sldLayoutIdLst>
    <p:sldLayoutId id="2147483665" r:id="rId1"/>
    <p:sldLayoutId id="2147483662" r:id="rId2"/>
    <p:sldLayoutId id="2147483666" r:id="rId3"/>
    <p:sldLayoutId id="2147483667" r:id="rId4"/>
    <p:sldLayoutId id="2147483668" r:id="rId5"/>
    <p:sldLayoutId id="2147483669" r:id="rId6"/>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bg1"/>
          </a:solidFill>
          <a:latin typeface="Futura Bk BT" pitchFamily="34" charset="0"/>
          <a:ea typeface="+mj-ea"/>
          <a:cs typeface="+mj-cs"/>
        </a:defRPr>
      </a:lvl1pPr>
    </p:titleStyle>
    <p:bodyStyle>
      <a:lvl1pPr marL="342900" indent="-342900" algn="l" defTabSz="914400" rtl="0" eaLnBrk="1" latinLnBrk="0" hangingPunct="1">
        <a:spcBef>
          <a:spcPct val="20000"/>
        </a:spcBef>
        <a:buClr>
          <a:srgbClr val="C00000"/>
        </a:buClr>
        <a:buFont typeface="Wingdings" pitchFamily="2" charset="2"/>
        <a:buChar char="q"/>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Clr>
          <a:srgbClr val="C00000"/>
        </a:buClr>
        <a:buFont typeface="Courier New" pitchFamily="49" charset="0"/>
        <a:buChar char="o"/>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Clr>
          <a:srgbClr val="C00000"/>
        </a:buClr>
        <a:buFont typeface="Wingdings" pitchFamily="2" charset="2"/>
        <a:buChar char="Ø"/>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901" y="589081"/>
            <a:ext cx="3943467" cy="18330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pic>
      <p:sp>
        <p:nvSpPr>
          <p:cNvPr id="8" name="Dikdörtgen 7"/>
          <p:cNvSpPr/>
          <p:nvPr/>
        </p:nvSpPr>
        <p:spPr>
          <a:xfrm>
            <a:off x="324593" y="2813672"/>
            <a:ext cx="4618252" cy="1384995"/>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tr-TR" sz="2800" b="1" dirty="0" smtClean="0">
                <a:ln w="0"/>
                <a:solidFill>
                  <a:schemeClr val="accent1"/>
                </a:solidFill>
                <a:effectLst>
                  <a:outerShdw blurRad="38100" dist="25400" dir="5400000" algn="ctr" rotWithShape="0">
                    <a:srgbClr val="6E747A">
                      <a:alpha val="43000"/>
                    </a:srgbClr>
                  </a:outerShdw>
                </a:effectLst>
              </a:rPr>
              <a:t>ARAŞTIRMA-YAYIN ETİĞİNE </a:t>
            </a:r>
          </a:p>
          <a:p>
            <a:pPr algn="ctr"/>
            <a:r>
              <a:rPr lang="tr-TR" sz="2800" b="1" dirty="0" smtClean="0">
                <a:ln w="0"/>
                <a:solidFill>
                  <a:schemeClr val="accent1"/>
                </a:solidFill>
                <a:effectLst>
                  <a:outerShdw blurRad="38100" dist="25400" dir="5400000" algn="ctr" rotWithShape="0">
                    <a:srgbClr val="6E747A">
                      <a:alpha val="43000"/>
                    </a:srgbClr>
                  </a:outerShdw>
                </a:effectLst>
              </a:rPr>
              <a:t>AYKIRI DAVRANIŞLARA KARŞI </a:t>
            </a:r>
          </a:p>
          <a:p>
            <a:pPr algn="ctr"/>
            <a:r>
              <a:rPr lang="tr-TR" sz="2800" b="1" dirty="0" smtClean="0">
                <a:ln w="0"/>
                <a:solidFill>
                  <a:schemeClr val="accent1"/>
                </a:solidFill>
                <a:effectLst>
                  <a:outerShdw blurRad="38100" dist="25400" dir="5400000" algn="ctr" rotWithShape="0">
                    <a:srgbClr val="6E747A">
                      <a:alpha val="43000"/>
                    </a:srgbClr>
                  </a:outerShdw>
                </a:effectLst>
              </a:rPr>
              <a:t>UYGULANAN YAPTIRIMLAR</a:t>
            </a:r>
            <a:endParaRPr lang="tr-TR" sz="2800" b="1" dirty="0">
              <a:ln w="0"/>
              <a:solidFill>
                <a:schemeClr val="accent1"/>
              </a:solidFill>
              <a:effectLst>
                <a:outerShdw blurRad="38100" dist="25400" dir="5400000" algn="ctr" rotWithShape="0">
                  <a:srgbClr val="6E747A">
                    <a:alpha val="43000"/>
                  </a:srgbClr>
                </a:outerShdw>
              </a:effectLst>
            </a:endParaRPr>
          </a:p>
        </p:txBody>
      </p:sp>
      <p:sp>
        <p:nvSpPr>
          <p:cNvPr id="9" name="Metin kutusu 8"/>
          <p:cNvSpPr txBox="1"/>
          <p:nvPr/>
        </p:nvSpPr>
        <p:spPr>
          <a:xfrm>
            <a:off x="1306702" y="4653136"/>
            <a:ext cx="3312106" cy="1015663"/>
          </a:xfrm>
          <a:prstGeom prst="rect">
            <a:avLst/>
          </a:prstGeom>
          <a:solidFill>
            <a:schemeClr val="accent1"/>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sz="2000" dirty="0" smtClean="0">
                <a:solidFill>
                  <a:schemeClr val="bg1"/>
                </a:solidFill>
              </a:rPr>
              <a:t>Doç. Dr</a:t>
            </a:r>
            <a:r>
              <a:rPr lang="tr-TR" sz="2000" dirty="0">
                <a:solidFill>
                  <a:schemeClr val="bg1"/>
                </a:solidFill>
              </a:rPr>
              <a:t>. Mustafa </a:t>
            </a:r>
            <a:r>
              <a:rPr lang="tr-TR" sz="2000" dirty="0" smtClean="0">
                <a:solidFill>
                  <a:schemeClr val="bg1"/>
                </a:solidFill>
              </a:rPr>
              <a:t>SÜRMEN</a:t>
            </a:r>
          </a:p>
          <a:p>
            <a:pPr algn="ctr"/>
            <a:r>
              <a:rPr lang="tr-TR" sz="2000" dirty="0" smtClean="0">
                <a:solidFill>
                  <a:schemeClr val="bg1"/>
                </a:solidFill>
              </a:rPr>
              <a:t>TR Dizin Komite Üyesi</a:t>
            </a:r>
            <a:endParaRPr lang="tr-TR" sz="2000" dirty="0" smtClean="0">
              <a:solidFill>
                <a:schemeClr val="bg1"/>
              </a:solidFill>
            </a:endParaRPr>
          </a:p>
          <a:p>
            <a:pPr algn="ctr"/>
            <a:r>
              <a:rPr lang="tr-TR" sz="2000" dirty="0">
                <a:solidFill>
                  <a:schemeClr val="bg1"/>
                </a:solidFill>
              </a:rPr>
              <a:t>m</a:t>
            </a:r>
            <a:r>
              <a:rPr lang="tr-TR" sz="2000" dirty="0" smtClean="0">
                <a:solidFill>
                  <a:schemeClr val="bg1"/>
                </a:solidFill>
              </a:rPr>
              <a:t>ustafa.surmen@adu.edu.tr</a:t>
            </a:r>
            <a:endParaRPr lang="tr-TR" sz="2000" dirty="0">
              <a:solidFill>
                <a:schemeClr val="bg1"/>
              </a:solidFill>
            </a:endParaRPr>
          </a:p>
        </p:txBody>
      </p:sp>
      <p:sp>
        <p:nvSpPr>
          <p:cNvPr id="11" name="Metin kutusu 10"/>
          <p:cNvSpPr txBox="1"/>
          <p:nvPr/>
        </p:nvSpPr>
        <p:spPr>
          <a:xfrm>
            <a:off x="1846631" y="5857379"/>
            <a:ext cx="2232248" cy="369332"/>
          </a:xfrm>
          <a:prstGeom prst="rect">
            <a:avLst/>
          </a:prstGeom>
          <a:solidFill>
            <a:srgbClr val="FF0000"/>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dirty="0" smtClean="0"/>
              <a:t>Antalya </a:t>
            </a:r>
            <a:r>
              <a:rPr lang="tr-TR" dirty="0"/>
              <a:t>- </a:t>
            </a:r>
            <a:r>
              <a:rPr lang="tr-TR" dirty="0" smtClean="0"/>
              <a:t>2017</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668" y="477060"/>
            <a:ext cx="3248722" cy="605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359" y="170519"/>
            <a:ext cx="2670572"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205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88640"/>
            <a:ext cx="5391729" cy="646331"/>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3600" dirty="0" smtClean="0"/>
              <a:t>İntihal Belirleme Araçları </a:t>
            </a:r>
            <a:endParaRPr lang="tr-TR" sz="3600" dirty="0"/>
          </a:p>
        </p:txBody>
      </p:sp>
      <p:pic>
        <p:nvPicPr>
          <p:cNvPr id="3" name="Picture 4" descr="3.tiff"/>
          <p:cNvPicPr>
            <a:picLocks noChangeAspect="1"/>
          </p:cNvPicPr>
          <p:nvPr/>
        </p:nvPicPr>
        <p:blipFill>
          <a:blip r:embed="rId2">
            <a:extLst>
              <a:ext uri="{28A0092B-C50C-407E-A947-70E740481C1C}">
                <a14:useLocalDpi xmlns:a14="http://schemas.microsoft.com/office/drawing/2010/main" val="0"/>
              </a:ext>
            </a:extLst>
          </a:blip>
          <a:srcRect l="20000" t="21298" r="20833" b="3758"/>
          <a:stretch>
            <a:fillRect/>
          </a:stretch>
        </p:blipFill>
        <p:spPr bwMode="auto">
          <a:xfrm>
            <a:off x="447584" y="1313608"/>
            <a:ext cx="3679040" cy="32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Screen Shot 2015-09-23 at 17.12.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392" y="1313606"/>
            <a:ext cx="3766534" cy="3247705"/>
          </a:xfrm>
          <a:prstGeom prst="rect">
            <a:avLst/>
          </a:prstGeom>
        </p:spPr>
      </p:pic>
      <p:sp>
        <p:nvSpPr>
          <p:cNvPr id="5" name="Dikdörtgen 4"/>
          <p:cNvSpPr/>
          <p:nvPr/>
        </p:nvSpPr>
        <p:spPr>
          <a:xfrm>
            <a:off x="299455" y="5744598"/>
            <a:ext cx="3077061"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spAutoFit/>
          </a:bodyPr>
          <a:lstStyle/>
          <a:p>
            <a:r>
              <a:rPr lang="tr-TR" sz="3200" dirty="0" smtClean="0"/>
              <a:t>Üniversiteler için </a:t>
            </a:r>
            <a:endParaRPr lang="tr-TR" sz="3200" dirty="0"/>
          </a:p>
        </p:txBody>
      </p:sp>
      <p:sp>
        <p:nvSpPr>
          <p:cNvPr id="6" name="Dikdörtgen 5"/>
          <p:cNvSpPr/>
          <p:nvPr/>
        </p:nvSpPr>
        <p:spPr>
          <a:xfrm>
            <a:off x="3782097" y="5749142"/>
            <a:ext cx="5263942" cy="584775"/>
          </a:xfrm>
          <a:prstGeom prst="rect">
            <a:avLst/>
          </a:prstGeom>
          <a:solidFill>
            <a:schemeClr val="accent1"/>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tr-TR" sz="3200" dirty="0"/>
              <a:t>Y</a:t>
            </a:r>
            <a:r>
              <a:rPr lang="tr-TR" sz="3200" dirty="0" smtClean="0"/>
              <a:t>ayıncılar </a:t>
            </a:r>
            <a:r>
              <a:rPr lang="tr-TR" sz="3200" dirty="0"/>
              <a:t>ve özel kurumlar için</a:t>
            </a:r>
          </a:p>
        </p:txBody>
      </p:sp>
      <p:sp>
        <p:nvSpPr>
          <p:cNvPr id="7" name="Yukarı Ok 6"/>
          <p:cNvSpPr/>
          <p:nvPr/>
        </p:nvSpPr>
        <p:spPr>
          <a:xfrm>
            <a:off x="6262922" y="4698125"/>
            <a:ext cx="363474" cy="736140"/>
          </a:xfrm>
          <a:prstGeom prst="up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karı Ok 7"/>
          <p:cNvSpPr/>
          <p:nvPr/>
        </p:nvSpPr>
        <p:spPr>
          <a:xfrm>
            <a:off x="1837986" y="4667678"/>
            <a:ext cx="363474" cy="736140"/>
          </a:xfrm>
          <a:prstGeom prst="upArrow">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229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3031" y="1690327"/>
            <a:ext cx="7929409" cy="397031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endParaRPr lang="tr-TR" sz="3600" dirty="0" smtClean="0"/>
          </a:p>
          <a:p>
            <a:pPr algn="ctr"/>
            <a:r>
              <a:rPr lang="tr-TR" sz="3600" dirty="0" smtClean="0"/>
              <a:t>Etik </a:t>
            </a:r>
            <a:r>
              <a:rPr lang="tr-TR" sz="3600" dirty="0"/>
              <a:t>değer ve ilkelerin </a:t>
            </a:r>
            <a:endParaRPr lang="tr-TR" sz="3600" dirty="0" smtClean="0"/>
          </a:p>
          <a:p>
            <a:pPr algn="ctr"/>
            <a:r>
              <a:rPr lang="tr-TR" sz="3600" dirty="0" smtClean="0"/>
              <a:t>kasıtlı </a:t>
            </a:r>
            <a:r>
              <a:rPr lang="tr-TR" sz="3600" dirty="0"/>
              <a:t>olsun-olmasın, </a:t>
            </a:r>
            <a:endParaRPr lang="tr-TR" sz="3600" dirty="0" smtClean="0"/>
          </a:p>
          <a:p>
            <a:pPr algn="ctr"/>
            <a:r>
              <a:rPr lang="tr-TR" sz="3600" dirty="0" smtClean="0"/>
              <a:t>açık </a:t>
            </a:r>
            <a:r>
              <a:rPr lang="tr-TR" sz="3600" dirty="0"/>
              <a:t>veya örtülü olarak ihlali, </a:t>
            </a:r>
            <a:endParaRPr lang="tr-TR" sz="3600" dirty="0" smtClean="0"/>
          </a:p>
          <a:p>
            <a:pPr algn="ctr"/>
            <a:r>
              <a:rPr lang="tr-TR" sz="3600" dirty="0" smtClean="0"/>
              <a:t>çeşitli </a:t>
            </a:r>
            <a:r>
              <a:rPr lang="tr-TR" sz="3600" dirty="0"/>
              <a:t>yaptırımların uygulanması sonucunu doğurabilir</a:t>
            </a:r>
            <a:r>
              <a:rPr lang="tr-TR" sz="3600" dirty="0" smtClean="0"/>
              <a:t>.</a:t>
            </a:r>
          </a:p>
          <a:p>
            <a:pPr algn="ctr"/>
            <a:r>
              <a:rPr lang="tr-TR" sz="3600" dirty="0" smtClean="0"/>
              <a:t> </a:t>
            </a:r>
            <a:endParaRPr lang="tr-TR" sz="3600" dirty="0"/>
          </a:p>
        </p:txBody>
      </p:sp>
    </p:spTree>
    <p:extLst>
      <p:ext uri="{BB962C8B-B14F-4D97-AF65-F5344CB8AC3E}">
        <p14:creationId xmlns:p14="http://schemas.microsoft.com/office/powerpoint/2010/main" val="120613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07777907"/>
              </p:ext>
            </p:extLst>
          </p:nvPr>
        </p:nvGraphicFramePr>
        <p:xfrm>
          <a:off x="395536" y="409904"/>
          <a:ext cx="7632848" cy="6117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rot="20111680">
            <a:off x="72457" y="713970"/>
            <a:ext cx="2650662" cy="830997"/>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tr-TR" sz="2400" dirty="0" smtClean="0"/>
              <a:t>Güven, saygı ve </a:t>
            </a:r>
          </a:p>
          <a:p>
            <a:r>
              <a:rPr lang="tr-TR" sz="2400" dirty="0" smtClean="0"/>
              <a:t>sürdürülebilirlik için</a:t>
            </a:r>
            <a:endParaRPr lang="tr-TR" sz="2400" dirty="0"/>
          </a:p>
        </p:txBody>
      </p:sp>
      <p:sp>
        <p:nvSpPr>
          <p:cNvPr id="6" name="Dikdörtgen 5"/>
          <p:cNvSpPr/>
          <p:nvPr/>
        </p:nvSpPr>
        <p:spPr>
          <a:xfrm rot="20208865">
            <a:off x="6283258" y="5364568"/>
            <a:ext cx="2687082" cy="830997"/>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wrap="none">
            <a:spAutoFit/>
          </a:bodyPr>
          <a:lstStyle/>
          <a:p>
            <a:r>
              <a:rPr lang="tr-TR" sz="2400" dirty="0" smtClean="0"/>
              <a:t>Etik </a:t>
            </a:r>
            <a:r>
              <a:rPr lang="tr-TR" sz="2400" dirty="0"/>
              <a:t>değer ve </a:t>
            </a:r>
            <a:r>
              <a:rPr lang="tr-TR" sz="2400" dirty="0" smtClean="0"/>
              <a:t>ilkeleri</a:t>
            </a:r>
          </a:p>
          <a:p>
            <a:r>
              <a:rPr lang="tr-TR" sz="2400" dirty="0" smtClean="0"/>
              <a:t> </a:t>
            </a:r>
            <a:r>
              <a:rPr lang="tr-TR" sz="2400" dirty="0"/>
              <a:t>rehber edinmelidir.</a:t>
            </a:r>
          </a:p>
        </p:txBody>
      </p:sp>
      <p:sp>
        <p:nvSpPr>
          <p:cNvPr id="14" name="Sağ Ok 13"/>
          <p:cNvSpPr/>
          <p:nvPr/>
        </p:nvSpPr>
        <p:spPr>
          <a:xfrm rot="2172684">
            <a:off x="5410797" y="4626842"/>
            <a:ext cx="1634770"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5215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2408313477"/>
              </p:ext>
            </p:extLst>
          </p:nvPr>
        </p:nvGraphicFramePr>
        <p:xfrm>
          <a:off x="251520" y="1255696"/>
          <a:ext cx="864096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p:cNvSpPr txBox="1"/>
          <p:nvPr/>
        </p:nvSpPr>
        <p:spPr>
          <a:xfrm>
            <a:off x="1809093" y="220983"/>
            <a:ext cx="4966138" cy="646331"/>
          </a:xfrm>
          <a:prstGeom prst="rect">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defTabSz="914400"/>
            <a:r>
              <a:rPr lang="tr-TR" sz="3600" dirty="0" smtClean="0">
                <a:solidFill>
                  <a:prstClr val="black"/>
                </a:solidFill>
                <a:latin typeface="Calibri"/>
              </a:rPr>
              <a:t>Sorumluluk kimlerde?</a:t>
            </a:r>
            <a:endParaRPr lang="tr-TR" sz="3600" dirty="0">
              <a:solidFill>
                <a:prstClr val="black"/>
              </a:solidFill>
              <a:latin typeface="Calibri"/>
            </a:endParaRPr>
          </a:p>
        </p:txBody>
      </p:sp>
    </p:spTree>
    <p:extLst>
      <p:ext uri="{BB962C8B-B14F-4D97-AF65-F5344CB8AC3E}">
        <p14:creationId xmlns:p14="http://schemas.microsoft.com/office/powerpoint/2010/main" val="638971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028115274"/>
              </p:ext>
            </p:extLst>
          </p:nvPr>
        </p:nvGraphicFramePr>
        <p:xfrm>
          <a:off x="827584" y="980728"/>
          <a:ext cx="7283711" cy="564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66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extLst>
              <p:ext uri="{D42A27DB-BD31-4B8C-83A1-F6EECF244321}">
                <p14:modId xmlns:p14="http://schemas.microsoft.com/office/powerpoint/2010/main" val="3119307221"/>
              </p:ext>
            </p:extLst>
          </p:nvPr>
        </p:nvGraphicFramePr>
        <p:xfrm>
          <a:off x="179512" y="908720"/>
          <a:ext cx="4246181" cy="28343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k 8"/>
          <p:cNvGraphicFramePr>
            <a:graphicFrameLocks/>
          </p:cNvGraphicFramePr>
          <p:nvPr>
            <p:extLst>
              <p:ext uri="{D42A27DB-BD31-4B8C-83A1-F6EECF244321}">
                <p14:modId xmlns:p14="http://schemas.microsoft.com/office/powerpoint/2010/main" val="2122178425"/>
              </p:ext>
            </p:extLst>
          </p:nvPr>
        </p:nvGraphicFramePr>
        <p:xfrm>
          <a:off x="4788024" y="908720"/>
          <a:ext cx="4189686" cy="2869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k 9"/>
          <p:cNvGraphicFramePr>
            <a:graphicFrameLocks/>
          </p:cNvGraphicFramePr>
          <p:nvPr>
            <p:extLst>
              <p:ext uri="{D42A27DB-BD31-4B8C-83A1-F6EECF244321}">
                <p14:modId xmlns:p14="http://schemas.microsoft.com/office/powerpoint/2010/main" val="3738829"/>
              </p:ext>
            </p:extLst>
          </p:nvPr>
        </p:nvGraphicFramePr>
        <p:xfrm>
          <a:off x="179512" y="3861048"/>
          <a:ext cx="430792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 10"/>
          <p:cNvGraphicFramePr>
            <a:graphicFrameLocks/>
          </p:cNvGraphicFramePr>
          <p:nvPr>
            <p:extLst>
              <p:ext uri="{D42A27DB-BD31-4B8C-83A1-F6EECF244321}">
                <p14:modId xmlns:p14="http://schemas.microsoft.com/office/powerpoint/2010/main" val="797782299"/>
              </p:ext>
            </p:extLst>
          </p:nvPr>
        </p:nvGraphicFramePr>
        <p:xfrm>
          <a:off x="4716016" y="3861048"/>
          <a:ext cx="4272457"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6600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04664"/>
            <a:ext cx="5184576"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ctr"/>
            <a:r>
              <a:rPr lang="tr-TR" dirty="0" smtClean="0"/>
              <a:t>İdari </a:t>
            </a:r>
            <a:r>
              <a:rPr lang="tr-TR" dirty="0"/>
              <a:t>ve hukuki </a:t>
            </a:r>
            <a:r>
              <a:rPr lang="tr-TR" dirty="0" smtClean="0"/>
              <a:t>yaptırımlar</a:t>
            </a:r>
            <a:endParaRPr lang="tr-TR" dirty="0"/>
          </a:p>
        </p:txBody>
      </p:sp>
      <p:sp>
        <p:nvSpPr>
          <p:cNvPr id="3" name="İçerik Yer Tutucusu 2"/>
          <p:cNvSpPr>
            <a:spLocks noGrp="1"/>
          </p:cNvSpPr>
          <p:nvPr>
            <p:ph idx="1"/>
          </p:nvPr>
        </p:nvSpPr>
        <p:spPr>
          <a:xfrm>
            <a:off x="251520" y="1988840"/>
            <a:ext cx="8568952" cy="3960440"/>
          </a:xfr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endParaRPr lang="tr-TR" sz="2800" dirty="0" smtClean="0"/>
          </a:p>
          <a:p>
            <a:pPr marL="0" indent="0" algn="ctr">
              <a:buNone/>
            </a:pPr>
            <a:r>
              <a:rPr lang="tr-TR" sz="2800" dirty="0" smtClean="0"/>
              <a:t>Fikir </a:t>
            </a:r>
            <a:r>
              <a:rPr lang="tr-TR" sz="2800" dirty="0"/>
              <a:t>ve Sanat Eserleri Kanunu (1951) </a:t>
            </a:r>
            <a:endParaRPr lang="tr-TR" sz="2800" dirty="0" smtClean="0"/>
          </a:p>
          <a:p>
            <a:pPr marL="0" indent="0" algn="ctr">
              <a:buNone/>
            </a:pPr>
            <a:r>
              <a:rPr lang="tr-TR" sz="2800" dirty="0" smtClean="0"/>
              <a:t>Türk </a:t>
            </a:r>
            <a:r>
              <a:rPr lang="tr-TR" sz="2800" dirty="0"/>
              <a:t>Ceza Kanunu (2004) </a:t>
            </a:r>
            <a:endParaRPr lang="tr-TR" sz="2800" dirty="0" smtClean="0"/>
          </a:p>
          <a:p>
            <a:pPr marL="0" indent="0" algn="ctr">
              <a:buNone/>
            </a:pPr>
            <a:r>
              <a:rPr lang="tr-TR" sz="2800" dirty="0" smtClean="0"/>
              <a:t>Kişisel </a:t>
            </a:r>
            <a:r>
              <a:rPr lang="tr-TR" sz="2800" dirty="0"/>
              <a:t>Verilerin Korunması </a:t>
            </a:r>
            <a:r>
              <a:rPr lang="tr-TR" sz="2800" dirty="0" smtClean="0"/>
              <a:t>Kanunu (2016)</a:t>
            </a:r>
          </a:p>
          <a:p>
            <a:pPr marL="0" indent="0" algn="ctr">
              <a:buNone/>
            </a:pPr>
            <a:r>
              <a:rPr lang="tr-TR" sz="2800" dirty="0" smtClean="0"/>
              <a:t>Ayrıca Türk Medeni </a:t>
            </a:r>
            <a:r>
              <a:rPr lang="tr-TR" sz="2800" dirty="0"/>
              <a:t>Kanunu’nun </a:t>
            </a:r>
            <a:r>
              <a:rPr lang="tr-TR" sz="2800" dirty="0" smtClean="0"/>
              <a:t>başlangıç hükümleri </a:t>
            </a:r>
            <a:r>
              <a:rPr lang="tr-TR" sz="2800" dirty="0"/>
              <a:t>etik </a:t>
            </a:r>
            <a:r>
              <a:rPr lang="tr-TR" sz="2800" dirty="0" smtClean="0"/>
              <a:t>dışı davranışlara genel çerçeve çizmesi </a:t>
            </a:r>
            <a:r>
              <a:rPr lang="tr-TR" sz="2800" dirty="0"/>
              <a:t>bakımından dikkate değer kapsam ve nitelik </a:t>
            </a:r>
            <a:r>
              <a:rPr lang="tr-TR" sz="2800" dirty="0" smtClean="0"/>
              <a:t>taşımaktadır.</a:t>
            </a:r>
            <a:endParaRPr lang="tr-TR" sz="2800" dirty="0"/>
          </a:p>
          <a:p>
            <a:pPr marL="0" indent="0" algn="ctr">
              <a:buNone/>
            </a:pPr>
            <a:endParaRPr lang="tr-TR" sz="2800" dirty="0"/>
          </a:p>
        </p:txBody>
      </p:sp>
    </p:spTree>
    <p:extLst>
      <p:ext uri="{BB962C8B-B14F-4D97-AF65-F5344CB8AC3E}">
        <p14:creationId xmlns:p14="http://schemas.microsoft.com/office/powerpoint/2010/main" val="1320405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323528" y="1679083"/>
            <a:ext cx="8572939" cy="491826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indent="0">
              <a:buNone/>
            </a:pPr>
            <a:endParaRPr lang="tr-TR" sz="2800" dirty="0" smtClean="0"/>
          </a:p>
          <a:p>
            <a:pPr marL="0" indent="0">
              <a:buNone/>
            </a:pPr>
            <a:r>
              <a:rPr lang="tr-TR" sz="2800" dirty="0" smtClean="0"/>
              <a:t>Bugünkü mevzuatta</a:t>
            </a:r>
            <a:r>
              <a:rPr lang="tr-TR" sz="2800" dirty="0"/>
              <a:t>, yargıya intikal eden tazminat davaları </a:t>
            </a:r>
            <a:r>
              <a:rPr lang="tr-TR" sz="2800" dirty="0" smtClean="0"/>
              <a:t>hariç </a:t>
            </a:r>
            <a:r>
              <a:rPr lang="tr-TR" sz="2800" dirty="0"/>
              <a:t>olmak ü</a:t>
            </a:r>
            <a:r>
              <a:rPr lang="tr-TR" sz="2800" dirty="0" smtClean="0"/>
              <a:t>zere</a:t>
            </a:r>
            <a:r>
              <a:rPr lang="tr-TR" sz="2800" dirty="0"/>
              <a:t>, etik </a:t>
            </a:r>
            <a:r>
              <a:rPr lang="tr-TR" sz="2800" dirty="0" smtClean="0"/>
              <a:t>ihlallerine disiplin yönetmeliği </a:t>
            </a:r>
            <a:r>
              <a:rPr lang="tr-TR" sz="2800" dirty="0"/>
              <a:t>kapsamında iki </a:t>
            </a:r>
            <a:r>
              <a:rPr lang="tr-TR" sz="2800" dirty="0" smtClean="0"/>
              <a:t>tür </a:t>
            </a:r>
            <a:r>
              <a:rPr lang="tr-TR" sz="2800" dirty="0"/>
              <a:t>ceza verilebilmektedir. </a:t>
            </a:r>
            <a:r>
              <a:rPr lang="tr-TR" sz="2800" dirty="0" smtClean="0"/>
              <a:t>Bunlar</a:t>
            </a:r>
            <a:endParaRPr lang="tr-TR" sz="2800" dirty="0"/>
          </a:p>
          <a:p>
            <a:pPr>
              <a:buClr>
                <a:schemeClr val="tx1">
                  <a:lumMod val="95000"/>
                  <a:lumOff val="5000"/>
                </a:schemeClr>
              </a:buClr>
              <a:buSzPct val="100000"/>
              <a:buFont typeface="+mj-lt"/>
              <a:buAutoNum type="arabicPeriod"/>
            </a:pPr>
            <a:r>
              <a:rPr lang="tr-TR" sz="2800" dirty="0" smtClean="0"/>
              <a:t>Meslekten </a:t>
            </a:r>
            <a:r>
              <a:rPr lang="tr-TR" sz="2800" dirty="0"/>
              <a:t>ç</a:t>
            </a:r>
            <a:r>
              <a:rPr lang="tr-TR" sz="2800" dirty="0" smtClean="0"/>
              <a:t>ıkarma</a:t>
            </a:r>
            <a:r>
              <a:rPr lang="tr-TR" sz="2800" dirty="0"/>
              <a:t>, </a:t>
            </a:r>
            <a:endParaRPr lang="tr-TR" sz="2800" dirty="0" smtClean="0"/>
          </a:p>
          <a:p>
            <a:pPr>
              <a:buClr>
                <a:schemeClr val="tx1">
                  <a:lumMod val="95000"/>
                  <a:lumOff val="5000"/>
                </a:schemeClr>
              </a:buClr>
              <a:buSzPct val="100000"/>
              <a:buFont typeface="+mj-lt"/>
              <a:buAutoNum type="arabicPeriod"/>
            </a:pPr>
            <a:r>
              <a:rPr lang="tr-TR" sz="2800" dirty="0" smtClean="0"/>
              <a:t>Uyarıdır</a:t>
            </a:r>
            <a:r>
              <a:rPr lang="tr-TR" sz="2800" dirty="0"/>
              <a:t>. </a:t>
            </a:r>
            <a:endParaRPr lang="tr-TR" sz="2800" dirty="0" smtClean="0"/>
          </a:p>
          <a:p>
            <a:pPr marL="0" indent="0">
              <a:buNone/>
            </a:pPr>
            <a:r>
              <a:rPr lang="tr-TR" sz="2800" dirty="0"/>
              <a:t>İ</a:t>
            </a:r>
            <a:r>
              <a:rPr lang="tr-TR" sz="2800" dirty="0" smtClean="0"/>
              <a:t>ntihal suçu </a:t>
            </a:r>
            <a:r>
              <a:rPr lang="tr-TR" sz="2800" dirty="0"/>
              <a:t>meslekten </a:t>
            </a:r>
            <a:r>
              <a:rPr lang="tr-TR" sz="2800" dirty="0" smtClean="0"/>
              <a:t>çıkarılmayı</a:t>
            </a:r>
            <a:r>
              <a:rPr lang="tr-TR" sz="2800" dirty="0"/>
              <a:t> </a:t>
            </a:r>
            <a:r>
              <a:rPr lang="tr-TR" sz="2800" dirty="0" smtClean="0"/>
              <a:t>gerektirirken</a:t>
            </a:r>
            <a:r>
              <a:rPr lang="tr-TR" sz="2800" dirty="0"/>
              <a:t>, </a:t>
            </a:r>
            <a:endParaRPr lang="tr-TR" sz="2800" dirty="0" smtClean="0"/>
          </a:p>
          <a:p>
            <a:pPr marL="0" indent="0">
              <a:buNone/>
            </a:pPr>
            <a:r>
              <a:rPr lang="tr-TR" sz="2800" dirty="0" smtClean="0"/>
              <a:t>araştırma </a:t>
            </a:r>
            <a:r>
              <a:rPr lang="tr-TR" sz="2800" dirty="0"/>
              <a:t>ve yayın etiğine aykırı diğer </a:t>
            </a:r>
            <a:r>
              <a:rPr lang="tr-TR" sz="2800" dirty="0" smtClean="0"/>
              <a:t>davranışlar </a:t>
            </a:r>
            <a:r>
              <a:rPr lang="tr-TR" sz="2800" dirty="0"/>
              <a:t>uyarı cezası </a:t>
            </a:r>
            <a:r>
              <a:rPr lang="tr-TR" sz="2800" dirty="0" smtClean="0"/>
              <a:t>ile tecziye </a:t>
            </a:r>
            <a:r>
              <a:rPr lang="tr-TR" sz="2800" dirty="0"/>
              <a:t>edilmektedir. </a:t>
            </a:r>
            <a:endParaRPr lang="tr-TR" sz="2800" dirty="0" smtClean="0"/>
          </a:p>
          <a:p>
            <a:pPr marL="0" indent="0">
              <a:buNone/>
            </a:pPr>
            <a:endParaRPr lang="tr-TR" sz="2800" dirty="0"/>
          </a:p>
        </p:txBody>
      </p:sp>
      <p:sp>
        <p:nvSpPr>
          <p:cNvPr id="3" name="Başlık 1"/>
          <p:cNvSpPr>
            <a:spLocks noGrp="1"/>
          </p:cNvSpPr>
          <p:nvPr>
            <p:ph type="title"/>
          </p:nvPr>
        </p:nvSpPr>
        <p:spPr>
          <a:xfrm>
            <a:off x="251520" y="116632"/>
            <a:ext cx="7776864" cy="1320800"/>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dirty="0" smtClean="0"/>
              <a:t>YÖK </a:t>
            </a:r>
            <a:r>
              <a:rPr lang="tr-TR" dirty="0"/>
              <a:t>Disiplin </a:t>
            </a:r>
            <a:r>
              <a:rPr lang="tr-TR" dirty="0" smtClean="0"/>
              <a:t>Yönetmeliğine göre </a:t>
            </a:r>
            <a:br>
              <a:rPr lang="tr-TR" dirty="0" smtClean="0"/>
            </a:br>
            <a:r>
              <a:rPr lang="tr-TR" dirty="0" smtClean="0"/>
              <a:t>yapılan uygulama</a:t>
            </a:r>
            <a:r>
              <a:rPr lang="tr-TR" dirty="0"/>
              <a:t/>
            </a:r>
            <a:br>
              <a:rPr lang="tr-TR" dirty="0"/>
            </a:br>
            <a:endParaRPr lang="tr-TR" dirty="0"/>
          </a:p>
        </p:txBody>
      </p:sp>
    </p:spTree>
    <p:extLst>
      <p:ext uri="{BB962C8B-B14F-4D97-AF65-F5344CB8AC3E}">
        <p14:creationId xmlns:p14="http://schemas.microsoft.com/office/powerpoint/2010/main" val="46244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8"/>
            <a:ext cx="7676224" cy="1320800"/>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ormAutofit fontScale="90000"/>
          </a:bodyPr>
          <a:lstStyle/>
          <a:p>
            <a:r>
              <a:rPr lang="tr-TR" dirty="0"/>
              <a:t>İntihal </a:t>
            </a:r>
            <a:r>
              <a:rPr lang="tr-TR" dirty="0" smtClean="0"/>
              <a:t>suçunu </a:t>
            </a:r>
            <a:r>
              <a:rPr lang="tr-TR" dirty="0"/>
              <a:t>düzenleyen ceza, YÖK Disiplin Yönetmeliği’nin 11-a(3) maddesidir.</a:t>
            </a:r>
            <a:br>
              <a:rPr lang="tr-TR" dirty="0"/>
            </a:br>
            <a:endParaRPr lang="tr-TR" dirty="0"/>
          </a:p>
        </p:txBody>
      </p:sp>
      <p:sp>
        <p:nvSpPr>
          <p:cNvPr id="3" name="İçerik Yer Tutucusu 2"/>
          <p:cNvSpPr>
            <a:spLocks noGrp="1"/>
          </p:cNvSpPr>
          <p:nvPr>
            <p:ph idx="1"/>
          </p:nvPr>
        </p:nvSpPr>
        <p:spPr>
          <a:xfrm>
            <a:off x="323528" y="1916832"/>
            <a:ext cx="8224387" cy="4208680"/>
          </a:xfr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a:noAutofit/>
          </a:bodyPr>
          <a:lstStyle/>
          <a:p>
            <a:pPr marL="0" indent="0">
              <a:buNone/>
            </a:pPr>
            <a:r>
              <a:rPr lang="tr-TR" sz="2000" dirty="0"/>
              <a:t>Üniversite Öğretim Mesleğinden veya Kamu Görevinden Çıkarma: </a:t>
            </a:r>
            <a:endParaRPr lang="tr-TR" sz="2000" dirty="0" smtClean="0"/>
          </a:p>
          <a:p>
            <a:pPr marL="0" indent="0">
              <a:buNone/>
            </a:pPr>
            <a:r>
              <a:rPr lang="tr-TR" sz="2000" dirty="0" smtClean="0"/>
              <a:t>Madde </a:t>
            </a:r>
            <a:r>
              <a:rPr lang="tr-TR" sz="2000" dirty="0"/>
              <a:t>11 – Aşağıdaki disiplin suçlarından (a) bendinde yer alanları işleyenlere üniversite öğretim mesleğinden çıkarma cezası, (b) bendinde yer alanları işleyenlere kamu görevinden çıkarma cezası verilir. Kamu görevinden çıkarma cezası alanlar üniversite öğretim mesleğinden de çıkarılmış olurlar</a:t>
            </a:r>
            <a:r>
              <a:rPr lang="tr-TR" sz="2000" dirty="0" smtClean="0"/>
              <a:t>.</a:t>
            </a:r>
          </a:p>
          <a:p>
            <a:pPr marL="0" indent="0">
              <a:buNone/>
            </a:pPr>
            <a:r>
              <a:rPr lang="tr-TR" sz="2000" dirty="0" smtClean="0"/>
              <a:t> </a:t>
            </a:r>
            <a:r>
              <a:rPr lang="tr-TR" sz="2000" dirty="0"/>
              <a:t>a) Üniversite öğretim mesleğinden çıkarma cezasını gerektiren fiil ve haller şunlardır. </a:t>
            </a:r>
            <a:endParaRPr lang="tr-TR" sz="2000" dirty="0" smtClean="0"/>
          </a:p>
          <a:p>
            <a:r>
              <a:rPr lang="tr-TR" sz="2000" dirty="0" smtClean="0"/>
              <a:t>1</a:t>
            </a:r>
            <a:r>
              <a:rPr lang="tr-TR" sz="2000" dirty="0"/>
              <a:t>) ……………………………………………… </a:t>
            </a:r>
            <a:endParaRPr lang="tr-TR" sz="2000" dirty="0" smtClean="0"/>
          </a:p>
          <a:p>
            <a:r>
              <a:rPr lang="tr-TR" sz="2000" dirty="0" smtClean="0"/>
              <a:t>2</a:t>
            </a:r>
            <a:r>
              <a:rPr lang="tr-TR" sz="2000" dirty="0"/>
              <a:t>) ……………………………………………… </a:t>
            </a:r>
            <a:endParaRPr lang="tr-TR" sz="2000" dirty="0" smtClean="0"/>
          </a:p>
          <a:p>
            <a:r>
              <a:rPr lang="tr-TR" sz="2000" dirty="0" smtClean="0"/>
              <a:t>3</a:t>
            </a:r>
            <a:r>
              <a:rPr lang="tr-TR" sz="2000" dirty="0"/>
              <a:t>) Bir başkasının bilimsel eserinin veya çalışmasının tümünü veya bir kısmını kaynak belirtmeden kendi eseri gibi göstermek.</a:t>
            </a:r>
          </a:p>
        </p:txBody>
      </p:sp>
    </p:spTree>
    <p:extLst>
      <p:ext uri="{BB962C8B-B14F-4D97-AF65-F5344CB8AC3E}">
        <p14:creationId xmlns:p14="http://schemas.microsoft.com/office/powerpoint/2010/main" val="330382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8001" y="378372"/>
            <a:ext cx="7592391" cy="1552028"/>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dirty="0" smtClean="0"/>
              <a:t>Yönetmeliğin bu maddesi 28897 </a:t>
            </a:r>
            <a:r>
              <a:rPr lang="tr-TR" dirty="0"/>
              <a:t>sayı ile 29.01.2014 tarihli Resmi </a:t>
            </a:r>
            <a:r>
              <a:rPr lang="tr-TR" dirty="0" smtClean="0"/>
              <a:t>Gazetede ağırlaştırılmıştır.</a:t>
            </a:r>
            <a:endParaRPr lang="tr-TR" dirty="0"/>
          </a:p>
        </p:txBody>
      </p:sp>
      <p:sp>
        <p:nvSpPr>
          <p:cNvPr id="3" name="İçerik Yer Tutucusu 2"/>
          <p:cNvSpPr>
            <a:spLocks noGrp="1"/>
          </p:cNvSpPr>
          <p:nvPr>
            <p:ph idx="1"/>
          </p:nvPr>
        </p:nvSpPr>
        <p:spPr>
          <a:xfrm>
            <a:off x="508001" y="2160590"/>
            <a:ext cx="7736407" cy="3880773"/>
          </a:xfr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tr-TR" sz="2400" dirty="0"/>
              <a:t>“Kamu Görevinden Çıkarma Madde 11 –  Aşağıdaki disiplin suçlarını işleyenlere kamu görevinden çıkarma cezası verilir. Kamu görevinden çıkarma cezası alanlar yükseköğretim kurumlarında öğretim mesleğini icra edemezler. Kamu görevinden çıkarma cezasını gerektiren fiil ve haller şunlardır: ……………………………………………………………………… ……………….. </a:t>
            </a:r>
            <a:r>
              <a:rPr lang="tr-TR" sz="2400" dirty="0" smtClean="0"/>
              <a:t>a/3- </a:t>
            </a:r>
            <a:r>
              <a:rPr lang="tr-TR" sz="2400" dirty="0"/>
              <a:t>Bir başkasının bilimsel eserinin veya çalışmasının tümünü veya bir kısmını kaynak belirtmeden kendi eseri gibi göstermek.”</a:t>
            </a:r>
          </a:p>
        </p:txBody>
      </p:sp>
      <p:sp>
        <p:nvSpPr>
          <p:cNvPr id="4" name="TextBox 3"/>
          <p:cNvSpPr txBox="1"/>
          <p:nvPr/>
        </p:nvSpPr>
        <p:spPr>
          <a:xfrm>
            <a:off x="5364088" y="6176758"/>
            <a:ext cx="3135538" cy="276999"/>
          </a:xfrm>
          <a:prstGeom prst="rect">
            <a:avLst/>
          </a:prstGeom>
          <a:noFill/>
        </p:spPr>
        <p:txBody>
          <a:bodyPr wrap="none" rtlCol="0">
            <a:spAutoFit/>
          </a:bodyPr>
          <a:lstStyle/>
          <a:p>
            <a:pPr defTabSz="914400"/>
            <a:r>
              <a:rPr lang="en-US" sz="1200" i="1" dirty="0" err="1" smtClean="0">
                <a:latin typeface="+mj-lt"/>
                <a:ea typeface="Segoe Print" charset="0"/>
                <a:cs typeface="Segoe Print" charset="0"/>
              </a:rPr>
              <a:t>Demircioğlu</a:t>
            </a:r>
            <a:r>
              <a:rPr lang="en-US" sz="1200" i="1" dirty="0" smtClean="0">
                <a:latin typeface="+mj-lt"/>
                <a:ea typeface="Segoe Print" charset="0"/>
                <a:cs typeface="Segoe Print" charset="0"/>
              </a:rPr>
              <a:t> MY, Ankara </a:t>
            </a:r>
            <a:r>
              <a:rPr lang="en-US" sz="1200" i="1" dirty="0" err="1" smtClean="0">
                <a:latin typeface="+mj-lt"/>
                <a:ea typeface="Segoe Print" charset="0"/>
                <a:cs typeface="Segoe Print" charset="0"/>
              </a:rPr>
              <a:t>Barosu</a:t>
            </a:r>
            <a:r>
              <a:rPr lang="en-US" sz="1200" i="1" dirty="0" smtClean="0">
                <a:latin typeface="+mj-lt"/>
                <a:ea typeface="Segoe Print" charset="0"/>
                <a:cs typeface="Segoe Print" charset="0"/>
              </a:rPr>
              <a:t> </a:t>
            </a:r>
            <a:r>
              <a:rPr lang="en-US" sz="1200" i="1" dirty="0" err="1" smtClean="0">
                <a:latin typeface="+mj-lt"/>
                <a:ea typeface="Segoe Print" charset="0"/>
                <a:cs typeface="Segoe Print" charset="0"/>
              </a:rPr>
              <a:t>Dergisi</a:t>
            </a:r>
            <a:r>
              <a:rPr lang="en-US" sz="1200" i="1" dirty="0" smtClean="0">
                <a:latin typeface="+mj-lt"/>
                <a:ea typeface="Segoe Print" charset="0"/>
                <a:cs typeface="Segoe Print" charset="0"/>
              </a:rPr>
              <a:t>, 2014/4</a:t>
            </a:r>
            <a:endParaRPr lang="en-US" sz="1200" i="1" dirty="0">
              <a:latin typeface="+mj-lt"/>
              <a:ea typeface="Segoe Print" charset="0"/>
              <a:cs typeface="Segoe Print" charset="0"/>
            </a:endParaRPr>
          </a:p>
        </p:txBody>
      </p:sp>
    </p:spTree>
    <p:extLst>
      <p:ext uri="{BB962C8B-B14F-4D97-AF65-F5344CB8AC3E}">
        <p14:creationId xmlns:p14="http://schemas.microsoft.com/office/powerpoint/2010/main" val="2752399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ctrTitle"/>
          </p:nvPr>
        </p:nvSpPr>
        <p:spPr>
          <a:xfrm>
            <a:off x="314426" y="63064"/>
            <a:ext cx="6345806" cy="740980"/>
          </a:xfrm>
          <a:solidFill>
            <a:srgbClr val="C00000"/>
          </a:solidFill>
          <a:effectLst>
            <a:outerShdw blurRad="50800" dist="38100" dir="8100000" algn="tr" rotWithShape="0">
              <a:prstClr val="black">
                <a:alpha val="40000"/>
              </a:prstClr>
            </a:outerShdw>
          </a:effectLst>
        </p:spPr>
        <p:txBody>
          <a:bodyPr>
            <a:normAutofit/>
          </a:bodyPr>
          <a:lstStyle/>
          <a:p>
            <a:pPr algn="ctr"/>
            <a:r>
              <a:rPr lang="tr-TR" sz="4000" b="1" dirty="0" smtClean="0">
                <a:solidFill>
                  <a:schemeClr val="bg1"/>
                </a:solidFill>
                <a:effectLst>
                  <a:outerShdw blurRad="38100" dist="38100" dir="2700000" algn="tl">
                    <a:srgbClr val="000000">
                      <a:alpha val="43137"/>
                    </a:srgbClr>
                  </a:outerShdw>
                </a:effectLst>
              </a:rPr>
              <a:t>Sunum İçeriği</a:t>
            </a:r>
            <a:endParaRPr lang="tr-TR" sz="4000" b="1" dirty="0">
              <a:solidFill>
                <a:schemeClr val="bg1"/>
              </a:solidFill>
              <a:effectLst>
                <a:outerShdw blurRad="38100" dist="38100" dir="2700000" algn="tl">
                  <a:srgbClr val="000000">
                    <a:alpha val="43137"/>
                  </a:srgbClr>
                </a:outerShdw>
              </a:effectLst>
            </a:endParaRPr>
          </a:p>
        </p:txBody>
      </p:sp>
      <p:graphicFrame>
        <p:nvGraphicFramePr>
          <p:cNvPr id="5" name="Diyagram 4"/>
          <p:cNvGraphicFramePr/>
          <p:nvPr>
            <p:extLst>
              <p:ext uri="{D42A27DB-BD31-4B8C-83A1-F6EECF244321}">
                <p14:modId xmlns:p14="http://schemas.microsoft.com/office/powerpoint/2010/main" val="1094701505"/>
              </p:ext>
            </p:extLst>
          </p:nvPr>
        </p:nvGraphicFramePr>
        <p:xfrm>
          <a:off x="1157461" y="1034976"/>
          <a:ext cx="7014939" cy="5586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61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688" y="362608"/>
            <a:ext cx="5963576" cy="851338"/>
          </a:xfr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smtClean="0">
                <a:latin typeface="Chalkduster" charset="0"/>
                <a:ea typeface="Chalkduster" charset="0"/>
                <a:cs typeface="Chalkduster" charset="0"/>
              </a:rPr>
              <a:t>Bu </a:t>
            </a:r>
            <a:r>
              <a:rPr lang="tr-TR" dirty="0" smtClean="0">
                <a:latin typeface="Chalkduster" charset="0"/>
                <a:ea typeface="Chalkduster" charset="0"/>
                <a:cs typeface="Chalkduster" charset="0"/>
              </a:rPr>
              <a:t>değişiklik sonucunda;</a:t>
            </a:r>
            <a:endParaRPr lang="en-US" dirty="0">
              <a:latin typeface="Chalkduster" charset="0"/>
              <a:ea typeface="Chalkduster" charset="0"/>
              <a:cs typeface="Chalkduster" charset="0"/>
            </a:endParaRPr>
          </a:p>
        </p:txBody>
      </p:sp>
      <p:sp>
        <p:nvSpPr>
          <p:cNvPr id="3" name="Content Placeholder 2"/>
          <p:cNvSpPr>
            <a:spLocks noGrp="1"/>
          </p:cNvSpPr>
          <p:nvPr>
            <p:ph idx="1"/>
          </p:nvPr>
        </p:nvSpPr>
        <p:spPr>
          <a:xfrm>
            <a:off x="323528" y="2132856"/>
            <a:ext cx="8375848" cy="3799490"/>
          </a:xfr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a:noAutofit/>
          </a:bodyPr>
          <a:lstStyle/>
          <a:p>
            <a:pPr marL="0" indent="0" algn="just">
              <a:buNone/>
            </a:pPr>
            <a:r>
              <a:rPr lang="tr-TR" sz="2800" dirty="0" smtClean="0">
                <a:solidFill>
                  <a:srgbClr val="FF0000"/>
                </a:solidFill>
              </a:rPr>
              <a:t>	</a:t>
            </a:r>
          </a:p>
          <a:p>
            <a:pPr marL="0" indent="0" algn="just">
              <a:buNone/>
            </a:pPr>
            <a:r>
              <a:rPr lang="tr-TR" sz="2800" dirty="0">
                <a:solidFill>
                  <a:srgbClr val="FF0000"/>
                </a:solidFill>
              </a:rPr>
              <a:t>	</a:t>
            </a:r>
            <a:r>
              <a:rPr lang="tr-TR" sz="2800" dirty="0" smtClean="0">
                <a:solidFill>
                  <a:schemeClr val="tx1"/>
                </a:solidFill>
              </a:rPr>
              <a:t>Yönetmelikteki intihal tanımına göre:</a:t>
            </a:r>
          </a:p>
          <a:p>
            <a:pPr lvl="1" algn="just"/>
            <a:r>
              <a:rPr lang="tr-TR" sz="2800" dirty="0" smtClean="0"/>
              <a:t>Referans vererek aynı veya farklı kaynaklardan “kopyala/kes yapıştır” yapanlar </a:t>
            </a:r>
            <a:r>
              <a:rPr lang="tr-TR" sz="2800" dirty="0" smtClean="0">
                <a:solidFill>
                  <a:schemeClr val="tx1"/>
                </a:solidFill>
              </a:rPr>
              <a:t>cezalandırılamaz.</a:t>
            </a:r>
          </a:p>
          <a:p>
            <a:pPr lvl="1" algn="just"/>
            <a:r>
              <a:rPr lang="tr-TR" sz="2800" dirty="0" smtClean="0"/>
              <a:t>Referans vermeden 2-3 cümle / sayfalar alan kişiler </a:t>
            </a:r>
            <a:r>
              <a:rPr lang="tr-TR" sz="2800" dirty="0" smtClean="0">
                <a:solidFill>
                  <a:schemeClr val="tx1"/>
                </a:solidFill>
              </a:rPr>
              <a:t>bir daha devlet kadrosunda görev yapamazlar.</a:t>
            </a:r>
            <a:endParaRPr lang="tr-TR" sz="2800" dirty="0">
              <a:solidFill>
                <a:schemeClr val="tx1"/>
              </a:solidFill>
            </a:endParaRPr>
          </a:p>
          <a:p>
            <a:pPr algn="just"/>
            <a:endParaRPr lang="en-US" sz="2800" dirty="0"/>
          </a:p>
        </p:txBody>
      </p:sp>
    </p:spTree>
    <p:extLst>
      <p:ext uri="{BB962C8B-B14F-4D97-AF65-F5344CB8AC3E}">
        <p14:creationId xmlns:p14="http://schemas.microsoft.com/office/powerpoint/2010/main" val="11750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170" y="409903"/>
            <a:ext cx="5943118" cy="1143000"/>
          </a:xfr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tr-TR" dirty="0" smtClean="0">
                <a:latin typeface="Chalkduster" charset="0"/>
                <a:ea typeface="Chalkduster" charset="0"/>
                <a:cs typeface="Chalkduster" charset="0"/>
              </a:rPr>
              <a:t>Aksine c</a:t>
            </a:r>
            <a:r>
              <a:rPr lang="en-US" dirty="0" err="1" smtClean="0">
                <a:latin typeface="Chalkduster" charset="0"/>
                <a:ea typeface="Chalkduster" charset="0"/>
                <a:cs typeface="Chalkduster" charset="0"/>
              </a:rPr>
              <a:t>eza</a:t>
            </a:r>
            <a:r>
              <a:rPr lang="en-US" dirty="0" smtClean="0">
                <a:latin typeface="Chalkduster" charset="0"/>
                <a:ea typeface="Chalkduster" charset="0"/>
                <a:cs typeface="Chalkduster" charset="0"/>
              </a:rPr>
              <a:t> </a:t>
            </a:r>
            <a:r>
              <a:rPr lang="en-US" dirty="0" err="1" smtClean="0">
                <a:latin typeface="Chalkduster" charset="0"/>
                <a:ea typeface="Chalkduster" charset="0"/>
                <a:cs typeface="Chalkduster" charset="0"/>
              </a:rPr>
              <a:t>uygulanabilir</a:t>
            </a:r>
            <a:r>
              <a:rPr lang="en-US" dirty="0" smtClean="0">
                <a:latin typeface="Chalkduster" charset="0"/>
                <a:ea typeface="Chalkduster" charset="0"/>
                <a:cs typeface="Chalkduster" charset="0"/>
              </a:rPr>
              <a:t> </a:t>
            </a:r>
            <a:r>
              <a:rPr lang="en-US" dirty="0" err="1" smtClean="0">
                <a:latin typeface="Chalkduster" charset="0"/>
                <a:ea typeface="Chalkduster" charset="0"/>
                <a:cs typeface="Chalkduster" charset="0"/>
              </a:rPr>
              <a:t>ve</a:t>
            </a:r>
            <a:r>
              <a:rPr lang="en-US" dirty="0" smtClean="0">
                <a:latin typeface="Chalkduster" charset="0"/>
                <a:ea typeface="Chalkduster" charset="0"/>
                <a:cs typeface="Chalkduster" charset="0"/>
              </a:rPr>
              <a:t> </a:t>
            </a:r>
            <a:r>
              <a:rPr lang="en-US" dirty="0" err="1" smtClean="0">
                <a:latin typeface="Chalkduster" charset="0"/>
                <a:ea typeface="Chalkduster" charset="0"/>
                <a:cs typeface="Chalkduster" charset="0"/>
              </a:rPr>
              <a:t>caydırıcı</a:t>
            </a:r>
            <a:r>
              <a:rPr lang="en-US" dirty="0" smtClean="0">
                <a:latin typeface="Chalkduster" charset="0"/>
                <a:ea typeface="Chalkduster" charset="0"/>
                <a:cs typeface="Chalkduster" charset="0"/>
              </a:rPr>
              <a:t> </a:t>
            </a:r>
            <a:r>
              <a:rPr lang="en-US" dirty="0" err="1" smtClean="0">
                <a:latin typeface="Chalkduster" charset="0"/>
                <a:ea typeface="Chalkduster" charset="0"/>
                <a:cs typeface="Chalkduster" charset="0"/>
              </a:rPr>
              <a:t>olmalı</a:t>
            </a:r>
            <a:endParaRPr lang="en-US" dirty="0">
              <a:latin typeface="Chalkduster" charset="0"/>
              <a:ea typeface="Chalkduster" charset="0"/>
              <a:cs typeface="Chalkduster" charset="0"/>
            </a:endParaRPr>
          </a:p>
        </p:txBody>
      </p:sp>
      <p:sp>
        <p:nvSpPr>
          <p:cNvPr id="3" name="Content Placeholder 2"/>
          <p:cNvSpPr>
            <a:spLocks noGrp="1"/>
          </p:cNvSpPr>
          <p:nvPr>
            <p:ph idx="1"/>
          </p:nvPr>
        </p:nvSpPr>
        <p:spPr>
          <a:xfrm>
            <a:off x="264073" y="1973317"/>
            <a:ext cx="8628407" cy="4017579"/>
          </a:xfr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tr-TR" sz="2800" dirty="0" smtClean="0">
                <a:solidFill>
                  <a:schemeClr val="bg1"/>
                </a:solidFill>
              </a:rPr>
              <a:t>Mevcut yönetmelikteki intihal tanımlaması yetersizdir. </a:t>
            </a:r>
          </a:p>
          <a:p>
            <a:pPr algn="just"/>
            <a:r>
              <a:rPr lang="tr-TR" sz="2800" dirty="0" smtClean="0">
                <a:solidFill>
                  <a:schemeClr val="bg1"/>
                </a:solidFill>
              </a:rPr>
              <a:t>Kamu görevinden men cezası çok ağır bir cezadır. </a:t>
            </a:r>
          </a:p>
          <a:p>
            <a:pPr lvl="1" algn="just"/>
            <a:r>
              <a:rPr lang="tr-TR" sz="2800" dirty="0" smtClean="0">
                <a:solidFill>
                  <a:schemeClr val="bg1"/>
                </a:solidFill>
              </a:rPr>
              <a:t>Böyle bir ceza ancak bütün kariyerini kopyala/yapıştır-</a:t>
            </a:r>
            <a:r>
              <a:rPr lang="tr-TR" sz="2800" dirty="0" err="1" smtClean="0">
                <a:solidFill>
                  <a:schemeClr val="bg1"/>
                </a:solidFill>
              </a:rPr>
              <a:t>aşır’a</a:t>
            </a:r>
            <a:r>
              <a:rPr lang="tr-TR" sz="2800" dirty="0" smtClean="0">
                <a:solidFill>
                  <a:schemeClr val="bg1"/>
                </a:solidFill>
              </a:rPr>
              <a:t> dayandırmış bir örnek için düşünülebilir.</a:t>
            </a:r>
          </a:p>
          <a:p>
            <a:pPr lvl="1" algn="just"/>
            <a:r>
              <a:rPr lang="tr-TR" sz="2800" dirty="0" smtClean="0">
                <a:solidFill>
                  <a:schemeClr val="bg1"/>
                </a:solidFill>
              </a:rPr>
              <a:t>Yönetmelik intihal tanımlamasını detaylandırmalı ve fiilin kapsam ve tekrarına bağlı olarak dereceli bir ceza sistemi getirmelidir.</a:t>
            </a:r>
          </a:p>
          <a:p>
            <a:pPr algn="just"/>
            <a:endParaRPr lang="en-US" sz="2800" dirty="0">
              <a:solidFill>
                <a:schemeClr val="bg1"/>
              </a:solidFill>
            </a:endParaRPr>
          </a:p>
        </p:txBody>
      </p:sp>
      <p:sp>
        <p:nvSpPr>
          <p:cNvPr id="4" name="Metin kutusu 3"/>
          <p:cNvSpPr txBox="1"/>
          <p:nvPr/>
        </p:nvSpPr>
        <p:spPr>
          <a:xfrm>
            <a:off x="6325913" y="6290441"/>
            <a:ext cx="1438984" cy="338554"/>
          </a:xfrm>
          <a:prstGeom prst="rect">
            <a:avLst/>
          </a:prstGeom>
          <a:noFill/>
        </p:spPr>
        <p:txBody>
          <a:bodyPr wrap="none" rtlCol="0">
            <a:spAutoFit/>
          </a:bodyPr>
          <a:lstStyle/>
          <a:p>
            <a:r>
              <a:rPr lang="tr-TR" sz="1600" dirty="0" smtClean="0"/>
              <a:t>Özdağ H., 2016</a:t>
            </a:r>
            <a:endParaRPr lang="tr-TR" sz="1600" dirty="0"/>
          </a:p>
        </p:txBody>
      </p:sp>
    </p:spTree>
    <p:extLst>
      <p:ext uri="{BB962C8B-B14F-4D97-AF65-F5344CB8AC3E}">
        <p14:creationId xmlns:p14="http://schemas.microsoft.com/office/powerpoint/2010/main" val="542563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8466" y="388889"/>
            <a:ext cx="4410841" cy="777766"/>
          </a:xfrm>
          <a:solidFill>
            <a:schemeClr val="accent1"/>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ctr"/>
            <a:r>
              <a:rPr lang="tr-TR" dirty="0" smtClean="0"/>
              <a:t>Ne yapmalıyız?</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29721153"/>
              </p:ext>
            </p:extLst>
          </p:nvPr>
        </p:nvGraphicFramePr>
        <p:xfrm>
          <a:off x="437452" y="1466194"/>
          <a:ext cx="8311012" cy="5111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305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051720" y="1052736"/>
            <a:ext cx="4098276" cy="1087822"/>
            <a:chOff x="0" y="9712"/>
            <a:chExt cx="2205397" cy="1115690"/>
          </a:xfrm>
          <a:solidFill>
            <a:schemeClr val="accent1"/>
          </a:solidFill>
          <a:effectLst>
            <a:glow rad="228600">
              <a:schemeClr val="accent2">
                <a:satMod val="175000"/>
                <a:alpha val="40000"/>
              </a:schemeClr>
            </a:glow>
          </a:effectLst>
          <a:scene3d>
            <a:camera prst="orthographicFront">
              <a:rot lat="0" lon="0" rev="0"/>
            </a:camera>
            <a:lightRig rig="balanced" dir="t">
              <a:rot lat="0" lon="0" rev="8700000"/>
            </a:lightRig>
          </a:scene3d>
        </p:grpSpPr>
        <p:sp>
          <p:nvSpPr>
            <p:cNvPr id="5" name="Dikdörtgen 4"/>
            <p:cNvSpPr/>
            <p:nvPr/>
          </p:nvSpPr>
          <p:spPr>
            <a:xfrm>
              <a:off x="0" y="9712"/>
              <a:ext cx="2205397" cy="1115690"/>
            </a:xfrm>
            <a:prstGeom prst="rect">
              <a:avLst/>
            </a:prstGeom>
            <a:grpFill/>
            <a:ln>
              <a:solidFill>
                <a:schemeClr val="accent1"/>
              </a:solid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tx1">
                <a:hueOff val="0"/>
                <a:satOff val="0"/>
                <a:lumOff val="0"/>
                <a:alphaOff val="0"/>
              </a:schemeClr>
            </a:fontRef>
          </p:style>
        </p:sp>
        <p:sp>
          <p:nvSpPr>
            <p:cNvPr id="6" name="Dikdörtgen 5"/>
            <p:cNvSpPr/>
            <p:nvPr/>
          </p:nvSpPr>
          <p:spPr>
            <a:xfrm>
              <a:off x="0" y="9712"/>
              <a:ext cx="2205397" cy="1115690"/>
            </a:xfrm>
            <a:prstGeom prst="rect">
              <a:avLst/>
            </a:prstGeom>
            <a:grpFill/>
            <a:ln>
              <a:solidFill>
                <a:schemeClr val="accent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pt-BR" sz="2800" kern="1200" dirty="0" smtClean="0"/>
                <a:t>Bilimsel ortam olmadan bilim olamaz.</a:t>
              </a:r>
              <a:endParaRPr lang="tr-TR" sz="2800" kern="1200" dirty="0"/>
            </a:p>
          </p:txBody>
        </p:sp>
      </p:grpSp>
      <p:sp>
        <p:nvSpPr>
          <p:cNvPr id="7" name="Sola Bükülü Ok 6"/>
          <p:cNvSpPr/>
          <p:nvPr/>
        </p:nvSpPr>
        <p:spPr>
          <a:xfrm>
            <a:off x="7020272" y="1452631"/>
            <a:ext cx="1297619" cy="23411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8" name="Grup 7"/>
          <p:cNvGrpSpPr/>
          <p:nvPr/>
        </p:nvGrpSpPr>
        <p:grpSpPr>
          <a:xfrm>
            <a:off x="1643783" y="2623220"/>
            <a:ext cx="5074925" cy="1988748"/>
            <a:chOff x="4239900" y="371501"/>
            <a:chExt cx="4289660" cy="1549608"/>
          </a:xfrm>
          <a:effectLst>
            <a:glow rad="228600">
              <a:schemeClr val="accent5">
                <a:satMod val="175000"/>
                <a:alpha val="40000"/>
              </a:schemeClr>
            </a:glow>
          </a:effectLst>
          <a:scene3d>
            <a:camera prst="orthographicFront">
              <a:rot lat="0" lon="0" rev="0"/>
            </a:camera>
            <a:lightRig rig="balanced" dir="t">
              <a:rot lat="0" lon="0" rev="8700000"/>
            </a:lightRig>
          </a:scene3d>
        </p:grpSpPr>
        <p:sp>
          <p:nvSpPr>
            <p:cNvPr id="9" name="Dikdörtgen 8"/>
            <p:cNvSpPr/>
            <p:nvPr/>
          </p:nvSpPr>
          <p:spPr>
            <a:xfrm>
              <a:off x="4239900" y="371501"/>
              <a:ext cx="4289660" cy="1549608"/>
            </a:xfrm>
            <a:prstGeom prst="rect">
              <a:avLst/>
            </a:prstGeom>
            <a:solidFill>
              <a:srgbClr val="C00000"/>
            </a:solidFill>
            <a:ln>
              <a:noFill/>
            </a:ln>
            <a:effectLst>
              <a:outerShdw blurRad="44450" dist="27940" dir="5400000" algn="ctr">
                <a:srgbClr val="000000">
                  <a:alpha val="32000"/>
                </a:srgbClr>
              </a:outerShdw>
            </a:effectLst>
            <a:sp3d>
              <a:bevelT w="190500" h="38100"/>
            </a:sp3d>
          </p:spPr>
          <p:style>
            <a:lnRef idx="1">
              <a:schemeClr val="accent5"/>
            </a:lnRef>
            <a:fillRef idx="2">
              <a:schemeClr val="accent5"/>
            </a:fillRef>
            <a:effectRef idx="1">
              <a:schemeClr val="accent5"/>
            </a:effectRef>
            <a:fontRef idx="minor">
              <a:schemeClr val="tx1">
                <a:hueOff val="0"/>
                <a:satOff val="0"/>
                <a:lumOff val="0"/>
                <a:alphaOff val="0"/>
              </a:schemeClr>
            </a:fontRef>
          </p:style>
        </p:sp>
        <p:sp>
          <p:nvSpPr>
            <p:cNvPr id="10" name="Dikdörtgen 9"/>
            <p:cNvSpPr/>
            <p:nvPr/>
          </p:nvSpPr>
          <p:spPr>
            <a:xfrm>
              <a:off x="4239900" y="371501"/>
              <a:ext cx="4289660" cy="1549608"/>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800" kern="1200" dirty="0" smtClean="0"/>
                <a:t>Etik bir bütünlük ve kimliktir. Kimlik bilim, bilgi, eğitim ile gelişir ve yerleşir.</a:t>
              </a:r>
              <a:endParaRPr lang="tr-TR" sz="2800" kern="1200" dirty="0"/>
            </a:p>
          </p:txBody>
        </p:sp>
      </p:grpSp>
      <p:grpSp>
        <p:nvGrpSpPr>
          <p:cNvPr id="11" name="Grup 10"/>
          <p:cNvGrpSpPr/>
          <p:nvPr/>
        </p:nvGrpSpPr>
        <p:grpSpPr>
          <a:xfrm>
            <a:off x="2411972" y="5336718"/>
            <a:ext cx="3538545" cy="823011"/>
            <a:chOff x="3706770" y="3553676"/>
            <a:chExt cx="3579419" cy="1048668"/>
          </a:xfrm>
          <a:solidFill>
            <a:schemeClr val="accent1"/>
          </a:solidFill>
          <a:effectLst>
            <a:glow rad="228600">
              <a:schemeClr val="accent2">
                <a:satMod val="175000"/>
                <a:alpha val="40000"/>
              </a:schemeClr>
            </a:glow>
          </a:effectLst>
          <a:scene3d>
            <a:camera prst="orthographicFront">
              <a:rot lat="0" lon="0" rev="0"/>
            </a:camera>
            <a:lightRig rig="balanced" dir="t">
              <a:rot lat="0" lon="0" rev="8700000"/>
            </a:lightRig>
          </a:scene3d>
        </p:grpSpPr>
        <p:sp>
          <p:nvSpPr>
            <p:cNvPr id="12" name="Dikdörtgen 11"/>
            <p:cNvSpPr/>
            <p:nvPr/>
          </p:nvSpPr>
          <p:spPr>
            <a:xfrm>
              <a:off x="3706770" y="3581476"/>
              <a:ext cx="3579419" cy="1020868"/>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tx1">
                <a:hueOff val="0"/>
                <a:satOff val="0"/>
                <a:lumOff val="0"/>
                <a:alphaOff val="0"/>
              </a:schemeClr>
            </a:fontRef>
          </p:style>
        </p:sp>
        <p:sp>
          <p:nvSpPr>
            <p:cNvPr id="13" name="Dikdörtgen 12"/>
            <p:cNvSpPr/>
            <p:nvPr/>
          </p:nvSpPr>
          <p:spPr>
            <a:xfrm>
              <a:off x="3706770" y="3553676"/>
              <a:ext cx="3579419" cy="955848"/>
            </a:xfrm>
            <a:prstGeom prst="rect">
              <a:avLst/>
            </a:prstGeom>
            <a:grpFill/>
            <a:ln>
              <a:noFill/>
            </a:ln>
            <a:effectLst>
              <a:glow rad="228600">
                <a:schemeClr val="accent2">
                  <a:satMod val="175000"/>
                  <a:alpha val="40000"/>
                </a:schemeClr>
              </a:glow>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tr-TR" sz="2400" kern="1200" dirty="0" smtClean="0"/>
                <a:t>Bilimi ve eğitimi bilmeden bilim etiği bilinemez.</a:t>
              </a:r>
              <a:br>
                <a:rPr lang="tr-TR" sz="2400" kern="1200" dirty="0" smtClean="0"/>
              </a:br>
              <a:endParaRPr lang="tr-TR" sz="2400" kern="1200" dirty="0"/>
            </a:p>
          </p:txBody>
        </p:sp>
      </p:grpSp>
      <p:sp>
        <p:nvSpPr>
          <p:cNvPr id="14" name="Sağa Bükülü Ok 13"/>
          <p:cNvSpPr/>
          <p:nvPr/>
        </p:nvSpPr>
        <p:spPr>
          <a:xfrm>
            <a:off x="165538" y="3308816"/>
            <a:ext cx="1288832" cy="2733370"/>
          </a:xfrm>
          <a:prstGeom prst="curvedRightArrow">
            <a:avLst>
              <a:gd name="adj1" fmla="val 25000"/>
              <a:gd name="adj2" fmla="val 50000"/>
              <a:gd name="adj3" fmla="val 1768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Dikdörtgen 14"/>
          <p:cNvSpPr/>
          <p:nvPr/>
        </p:nvSpPr>
        <p:spPr>
          <a:xfrm>
            <a:off x="6149996" y="6397439"/>
            <a:ext cx="1137427" cy="307777"/>
          </a:xfrm>
          <a:prstGeom prst="rect">
            <a:avLst/>
          </a:prstGeom>
        </p:spPr>
        <p:txBody>
          <a:bodyPr wrap="none">
            <a:spAutoFit/>
          </a:bodyPr>
          <a:lstStyle/>
          <a:p>
            <a:r>
              <a:rPr lang="tr-TR" sz="1400" dirty="0"/>
              <a:t>İnci, O., 2009</a:t>
            </a:r>
          </a:p>
        </p:txBody>
      </p:sp>
    </p:spTree>
    <p:extLst>
      <p:ext uri="{BB962C8B-B14F-4D97-AF65-F5344CB8AC3E}">
        <p14:creationId xmlns:p14="http://schemas.microsoft.com/office/powerpoint/2010/main" val="2340438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604" y="1309252"/>
            <a:ext cx="6373211" cy="3880773"/>
          </a:xfrm>
          <a:solidFill>
            <a:schemeClr val="accent1"/>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indent="0">
              <a:lnSpc>
                <a:spcPct val="150000"/>
              </a:lnSpc>
              <a:buNone/>
            </a:pPr>
            <a:r>
              <a:rPr lang="tr-TR" sz="2800" b="1" dirty="0"/>
              <a:t>Bir milleti özgür, bağımsız, görkemli, yüce bir toplum halinde yaşatan terbiyedir ve </a:t>
            </a:r>
            <a:r>
              <a:rPr lang="tr-TR" sz="2800" b="1" dirty="0" smtClean="0"/>
              <a:t>onu tutsak </a:t>
            </a:r>
            <a:r>
              <a:rPr lang="tr-TR" sz="2800" b="1" dirty="0"/>
              <a:t>yapan sefalete iten de bunun yokluğudur.” “Tehdit esasına dayanan ahlak, </a:t>
            </a:r>
            <a:r>
              <a:rPr lang="tr-TR" sz="2800" b="1" dirty="0" smtClean="0"/>
              <a:t>bir fazilet </a:t>
            </a:r>
            <a:r>
              <a:rPr lang="tr-TR" sz="2800" b="1" dirty="0"/>
              <a:t>olmadıktan başka itimada da şayan değildir”</a:t>
            </a:r>
          </a:p>
          <a:p>
            <a:pPr marL="0" indent="0" algn="r">
              <a:buNone/>
            </a:pPr>
            <a:r>
              <a:rPr lang="tr-TR" sz="2800" b="1" i="1" dirty="0"/>
              <a:t>Mustafa Kemal Atatürk</a:t>
            </a:r>
            <a:endParaRPr lang="tr-TR" sz="2800" dirty="0"/>
          </a:p>
        </p:txBody>
      </p:sp>
      <p:pic>
        <p:nvPicPr>
          <p:cNvPr id="1026" name="Picture 2" descr="atatürk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084" y="1355836"/>
            <a:ext cx="2026421" cy="381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46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58538" y="116632"/>
            <a:ext cx="4849141" cy="769441"/>
          </a:xfrm>
          <a:prstGeom prst="rect">
            <a:avLst/>
          </a:prstGeom>
          <a:solidFill>
            <a:srgbClr val="C000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4400" b="1" cap="none" spc="0" dirty="0" smtClean="0">
                <a:ln w="0"/>
                <a:solidFill>
                  <a:schemeClr val="accent1"/>
                </a:solidFill>
                <a:effectLst>
                  <a:outerShdw blurRad="38100" dist="25400" dir="5400000" algn="ctr" rotWithShape="0">
                    <a:srgbClr val="6E747A">
                      <a:alpha val="43000"/>
                    </a:srgbClr>
                  </a:outerShdw>
                </a:effectLst>
              </a:rPr>
              <a:t>TEŞEKKÜRLER…</a:t>
            </a:r>
            <a:endParaRPr lang="tr-TR" sz="4400" b="1" cap="none" spc="0" dirty="0">
              <a:ln w="0"/>
              <a:solidFill>
                <a:schemeClr val="accent1"/>
              </a:solidFill>
              <a:effectLst>
                <a:outerShdw blurRad="38100" dist="25400" dir="5400000" algn="ctr" rotWithShape="0">
                  <a:srgbClr val="6E747A">
                    <a:alpha val="43000"/>
                  </a:srgbClr>
                </a:outerShdw>
              </a:effectLst>
            </a:endParaRPr>
          </a:p>
        </p:txBody>
      </p:sp>
      <p:pic>
        <p:nvPicPr>
          <p:cNvPr id="6" name="Picture 2" descr="http://www.adu.edu.tr/webfolders/logolar/Ziraat-Fakultesi.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0928" y="4941168"/>
            <a:ext cx="1898041" cy="1770082"/>
          </a:xfrm>
          <a:prstGeom prst="rect">
            <a:avLst/>
          </a:prstGeom>
          <a:extLst/>
        </p:spPr>
        <p:style>
          <a:lnRef idx="2">
            <a:schemeClr val="accent3"/>
          </a:lnRef>
          <a:fillRef idx="1">
            <a:schemeClr val="lt1"/>
          </a:fillRef>
          <a:effectRef idx="0">
            <a:schemeClr val="accent3"/>
          </a:effectRef>
          <a:fontRef idx="minor">
            <a:schemeClr val="dk1"/>
          </a:fontRef>
        </p:style>
      </p:pic>
      <p:sp>
        <p:nvSpPr>
          <p:cNvPr id="2" name="Metin kutusu 1"/>
          <p:cNvSpPr txBox="1"/>
          <p:nvPr/>
        </p:nvSpPr>
        <p:spPr>
          <a:xfrm>
            <a:off x="201010" y="1052736"/>
            <a:ext cx="7251310" cy="5262979"/>
          </a:xfrm>
          <a:prstGeom prst="rect">
            <a:avLst/>
          </a:prstGeom>
          <a:noFill/>
        </p:spPr>
        <p:txBody>
          <a:bodyPr wrap="square" rtlCol="0">
            <a:spAutoFit/>
          </a:bodyPr>
          <a:lstStyle/>
          <a:p>
            <a:pPr marL="285750" indent="-285750">
              <a:buFont typeface="Arial" panose="020B0604020202020204" pitchFamily="34" charset="0"/>
              <a:buChar char="•"/>
            </a:pPr>
            <a:r>
              <a:rPr lang="tr-TR" sz="1600" dirty="0" smtClean="0"/>
              <a:t>Demircioğlu, M. Y., 2014. Üniversitelerde </a:t>
            </a:r>
            <a:r>
              <a:rPr lang="tr-TR" sz="1600" dirty="0"/>
              <a:t>2014 Yılından Önce İşlenen İntihal Suçlarıyla İlgili Disiplin Soruşturması ve Cezalandırma </a:t>
            </a:r>
            <a:r>
              <a:rPr lang="tr-TR" sz="1600" dirty="0" smtClean="0"/>
              <a:t>Sistemi. Ankara </a:t>
            </a:r>
            <a:r>
              <a:rPr lang="tr-TR" sz="1600" dirty="0"/>
              <a:t>Barosu Dergisi </a:t>
            </a:r>
            <a:r>
              <a:rPr lang="tr-TR" sz="1600" dirty="0" smtClean="0"/>
              <a:t> 327-363.</a:t>
            </a:r>
            <a:r>
              <a:rPr lang="tr-TR" sz="1600" dirty="0"/>
              <a:t> </a:t>
            </a:r>
            <a:endParaRPr lang="tr-TR" sz="1600" dirty="0" smtClean="0"/>
          </a:p>
          <a:p>
            <a:pPr marL="285750" indent="-285750">
              <a:buFont typeface="Arial" panose="020B0604020202020204" pitchFamily="34" charset="0"/>
              <a:buChar char="•"/>
            </a:pPr>
            <a:r>
              <a:rPr lang="tr-TR" sz="1600" dirty="0" smtClean="0"/>
              <a:t>Elmas</a:t>
            </a:r>
            <a:r>
              <a:rPr lang="tr-TR" sz="1600" dirty="0"/>
              <a:t>, M., 2015. </a:t>
            </a:r>
            <a:r>
              <a:rPr lang="tr-TR" sz="1600" dirty="0" err="1"/>
              <a:t>Editoryal</a:t>
            </a:r>
            <a:r>
              <a:rPr lang="tr-TR" sz="1600" dirty="0"/>
              <a:t> titizlik ve hakemlik sürecinde geçerli kriterler</a:t>
            </a:r>
            <a:r>
              <a:rPr lang="tr-TR" sz="1600" dirty="0" smtClean="0"/>
              <a:t>.</a:t>
            </a:r>
            <a:endParaRPr lang="tr-TR" sz="1600" dirty="0"/>
          </a:p>
          <a:p>
            <a:pPr marL="285750" indent="-285750">
              <a:buFont typeface="Arial" panose="020B0604020202020204" pitchFamily="34" charset="0"/>
              <a:buChar char="•"/>
            </a:pPr>
            <a:r>
              <a:rPr lang="tr-TR" sz="1600" dirty="0" smtClean="0"/>
              <a:t>İnci, O., 2009. Bilimsel yayın etiği ilkeleri, yanıltmalar yanıltmaları önlemeye yönelik öneriler. Türk Tıp Dizini. s: 69-90.</a:t>
            </a:r>
          </a:p>
          <a:p>
            <a:pPr marL="285750" indent="-285750">
              <a:buFont typeface="Arial" panose="020B0604020202020204" pitchFamily="34" charset="0"/>
              <a:buChar char="•"/>
            </a:pPr>
            <a:r>
              <a:rPr lang="tr-TR" sz="1600" dirty="0" smtClean="0"/>
              <a:t>Özdağ, H., 2016. </a:t>
            </a:r>
            <a:r>
              <a:rPr lang="en-US" sz="1600" dirty="0" err="1">
                <a:cs typeface="Chalkduster"/>
              </a:rPr>
              <a:t>Yaşam</a:t>
            </a:r>
            <a:r>
              <a:rPr lang="en-US" sz="1600" dirty="0">
                <a:cs typeface="Chalkduster"/>
              </a:rPr>
              <a:t> </a:t>
            </a:r>
            <a:r>
              <a:rPr lang="en-US" sz="1600" dirty="0" err="1">
                <a:cs typeface="Chalkduster"/>
              </a:rPr>
              <a:t>Bilimlerinde</a:t>
            </a:r>
            <a:r>
              <a:rPr lang="en-US" sz="1600" dirty="0">
                <a:cs typeface="Chalkduster"/>
              </a:rPr>
              <a:t> </a:t>
            </a:r>
            <a:r>
              <a:rPr lang="en-US" sz="1600" dirty="0" err="1">
                <a:cs typeface="Chalkduster"/>
              </a:rPr>
              <a:t>Araştırma</a:t>
            </a:r>
            <a:r>
              <a:rPr lang="en-US" sz="1600" dirty="0">
                <a:cs typeface="Chalkduster"/>
              </a:rPr>
              <a:t>/</a:t>
            </a:r>
            <a:r>
              <a:rPr lang="en-US" sz="1600" dirty="0" err="1">
                <a:cs typeface="Chalkduster"/>
              </a:rPr>
              <a:t>Yayın</a:t>
            </a:r>
            <a:r>
              <a:rPr lang="en-US" sz="1600" dirty="0">
                <a:cs typeface="Chalkduster"/>
              </a:rPr>
              <a:t> </a:t>
            </a:r>
            <a:r>
              <a:rPr lang="en-US" sz="1600" dirty="0" err="1">
                <a:cs typeface="Chalkduster"/>
              </a:rPr>
              <a:t>Etiği</a:t>
            </a:r>
            <a:r>
              <a:rPr lang="en-US" sz="1600" dirty="0">
                <a:cs typeface="Chalkduster"/>
              </a:rPr>
              <a:t> </a:t>
            </a:r>
            <a:r>
              <a:rPr lang="en-US" sz="1600" dirty="0" err="1">
                <a:cs typeface="Chalkduster"/>
              </a:rPr>
              <a:t>ve</a:t>
            </a:r>
            <a:r>
              <a:rPr lang="en-US" sz="1600" dirty="0">
                <a:cs typeface="Chalkduster"/>
              </a:rPr>
              <a:t> </a:t>
            </a:r>
            <a:r>
              <a:rPr lang="en-US" sz="1600" dirty="0" err="1">
                <a:cs typeface="Chalkduster"/>
              </a:rPr>
              <a:t>Yasal</a:t>
            </a:r>
            <a:r>
              <a:rPr lang="en-US" sz="1600" dirty="0">
                <a:cs typeface="Chalkduster"/>
              </a:rPr>
              <a:t> </a:t>
            </a:r>
            <a:r>
              <a:rPr lang="en-US" sz="1600" dirty="0" err="1" smtClean="0">
                <a:cs typeface="Chalkduster"/>
              </a:rPr>
              <a:t>Boşluklar</a:t>
            </a:r>
            <a:endParaRPr lang="tr-TR" sz="1600" dirty="0" smtClean="0">
              <a:cs typeface="Chalkduster"/>
            </a:endParaRPr>
          </a:p>
          <a:p>
            <a:pPr marL="285750" indent="-285750">
              <a:buFont typeface="Arial" panose="020B0604020202020204" pitchFamily="34" charset="0"/>
              <a:buChar char="•"/>
            </a:pPr>
            <a:r>
              <a:rPr lang="tr-TR" sz="1600" dirty="0" err="1" smtClean="0"/>
              <a:t>Ruacan</a:t>
            </a:r>
            <a:r>
              <a:rPr lang="tr-TR" sz="1600" dirty="0" smtClean="0"/>
              <a:t>, Ş., 2009. Türkiye’de bir etik serüveni: Doçentlik sınavı etik komisyonu. </a:t>
            </a:r>
            <a:r>
              <a:rPr lang="tr-TR" sz="1600" dirty="0"/>
              <a:t>Türk Tıp Dizini. s: </a:t>
            </a:r>
            <a:r>
              <a:rPr lang="tr-TR" sz="1600" dirty="0" smtClean="0"/>
              <a:t>41-44.</a:t>
            </a:r>
          </a:p>
          <a:p>
            <a:pPr marL="285750" indent="-285750">
              <a:buFont typeface="Arial" panose="020B0604020202020204" pitchFamily="34" charset="0"/>
              <a:buChar char="•"/>
            </a:pPr>
            <a:r>
              <a:rPr lang="tr-TR" sz="1600" dirty="0" smtClean="0"/>
              <a:t>TÜBİTAK Araştırma ve Yayın Etiği Kurulu Yönetmeliği, 2015. </a:t>
            </a:r>
          </a:p>
          <a:p>
            <a:pPr marL="285750" indent="-285750">
              <a:buFont typeface="Arial" panose="020B0604020202020204" pitchFamily="34" charset="0"/>
              <a:buChar char="•"/>
            </a:pPr>
            <a:r>
              <a:rPr lang="tr-TR" sz="1600" dirty="0" smtClean="0"/>
              <a:t>Ünal, M. Toprak, M. </a:t>
            </a:r>
            <a:r>
              <a:rPr lang="tr-TR" sz="1600" dirty="0" err="1" smtClean="0"/>
              <a:t>Başpınar</a:t>
            </a:r>
            <a:r>
              <a:rPr lang="tr-TR" sz="1600" dirty="0" smtClean="0"/>
              <a:t>, V., 2012. Bilim </a:t>
            </a:r>
            <a:r>
              <a:rPr lang="tr-TR" sz="1600" dirty="0"/>
              <a:t>Etiğine Aykırı Davranışlar ve Yaptırımlar: Sosyal ve Beşeri Bilimler İçin Bir Çerçeve Önerisi, Amme İdaresi Dergisi, C.45, S.3, Eylül 2012, s.1-27. </a:t>
            </a:r>
            <a:endParaRPr lang="tr-TR" sz="1600" dirty="0" smtClean="0"/>
          </a:p>
          <a:p>
            <a:pPr marL="285750" indent="-285750">
              <a:buFont typeface="Arial" panose="020B0604020202020204" pitchFamily="34" charset="0"/>
              <a:buChar char="•"/>
            </a:pPr>
            <a:r>
              <a:rPr lang="tr-TR" sz="1600" dirty="0" smtClean="0"/>
              <a:t>Üniversitelerarası </a:t>
            </a:r>
            <a:r>
              <a:rPr lang="tr-TR" sz="1600" dirty="0"/>
              <a:t>Kurul Bilimsel Araştırma Ve Yayın Etiği </a:t>
            </a:r>
            <a:r>
              <a:rPr lang="tr-TR" sz="1600" dirty="0" smtClean="0"/>
              <a:t>Yönergesi</a:t>
            </a:r>
          </a:p>
          <a:p>
            <a:pPr marL="285750" indent="-285750">
              <a:buFont typeface="Arial" panose="020B0604020202020204" pitchFamily="34" charset="0"/>
              <a:buChar char="•"/>
            </a:pPr>
            <a:r>
              <a:rPr lang="tr-TR" sz="1600" dirty="0" smtClean="0"/>
              <a:t>Wilson</a:t>
            </a:r>
            <a:r>
              <a:rPr lang="tr-TR" sz="1600" dirty="0"/>
              <a:t>, D., 2015. Nitelikli Bilimsel Makale Yazımı. </a:t>
            </a:r>
            <a:endParaRPr lang="tr-TR" sz="1600" dirty="0" smtClean="0"/>
          </a:p>
          <a:p>
            <a:pPr marL="285750" indent="-285750">
              <a:buFont typeface="Arial" panose="020B0604020202020204" pitchFamily="34" charset="0"/>
              <a:buChar char="•"/>
            </a:pPr>
            <a:r>
              <a:rPr lang="tr-TR" sz="1600" dirty="0"/>
              <a:t>Yılmaz, K. (2012). Editörden: Etik dışı davranış olarak haksız yazarlık </a:t>
            </a:r>
            <a:r>
              <a:rPr lang="tr-TR" sz="1600" dirty="0" err="1" smtClean="0"/>
              <a:t>Editorial</a:t>
            </a:r>
            <a:r>
              <a:rPr lang="tr-TR" sz="1600" dirty="0"/>
              <a:t>: </a:t>
            </a:r>
            <a:r>
              <a:rPr lang="tr-TR" sz="1600" dirty="0" err="1"/>
              <a:t>Unfair</a:t>
            </a:r>
            <a:r>
              <a:rPr lang="tr-TR" sz="1600" dirty="0"/>
              <a:t> </a:t>
            </a:r>
            <a:r>
              <a:rPr lang="tr-TR" sz="1600" dirty="0" err="1"/>
              <a:t>authorship</a:t>
            </a:r>
            <a:r>
              <a:rPr lang="tr-TR" sz="1600" dirty="0"/>
              <a:t> as </a:t>
            </a:r>
            <a:r>
              <a:rPr lang="tr-TR" sz="1600" dirty="0" err="1"/>
              <a:t>unethical</a:t>
            </a:r>
            <a:r>
              <a:rPr lang="tr-TR" sz="1600" dirty="0"/>
              <a:t> </a:t>
            </a:r>
            <a:r>
              <a:rPr lang="tr-TR" sz="1600" dirty="0" err="1" smtClean="0"/>
              <a:t>behavior</a:t>
            </a:r>
            <a:r>
              <a:rPr lang="tr-TR" sz="1600" dirty="0" smtClean="0"/>
              <a:t>. </a:t>
            </a:r>
            <a:r>
              <a:rPr lang="tr-TR" sz="1600" i="1" dirty="0"/>
              <a:t>Eğitim Bilimleri Araştırmaları Dergisi - </a:t>
            </a:r>
            <a:r>
              <a:rPr lang="tr-TR" sz="1600" i="1" dirty="0" err="1"/>
              <a:t>Journal</a:t>
            </a:r>
            <a:r>
              <a:rPr lang="tr-TR" sz="1600" i="1" dirty="0"/>
              <a:t> of </a:t>
            </a:r>
            <a:r>
              <a:rPr lang="tr-TR" sz="1600" i="1" dirty="0" err="1"/>
              <a:t>Educational</a:t>
            </a:r>
            <a:r>
              <a:rPr lang="tr-TR" sz="1600" i="1" dirty="0"/>
              <a:t> </a:t>
            </a:r>
            <a:r>
              <a:rPr lang="tr-TR" sz="1600" i="1" dirty="0" err="1"/>
              <a:t>Sciences</a:t>
            </a:r>
            <a:r>
              <a:rPr lang="tr-TR" sz="1600" i="1" dirty="0"/>
              <a:t> </a:t>
            </a:r>
            <a:r>
              <a:rPr lang="tr-TR" sz="1600" i="1" dirty="0" err="1"/>
              <a:t>Research</a:t>
            </a:r>
            <a:r>
              <a:rPr lang="tr-TR" sz="1600" i="1" dirty="0"/>
              <a:t>, 2 </a:t>
            </a:r>
            <a:r>
              <a:rPr lang="tr-TR" sz="1600" dirty="0"/>
              <a:t>(1). http://ebad-jesr.com/ </a:t>
            </a:r>
          </a:p>
          <a:p>
            <a:pPr marL="285750" indent="-285750">
              <a:buFont typeface="Arial" panose="020B0604020202020204" pitchFamily="34" charset="0"/>
              <a:buChar char="•"/>
            </a:pPr>
            <a:r>
              <a:rPr lang="tr-TR" sz="1600" dirty="0" smtClean="0"/>
              <a:t>Yükseköğretim Kurumları Yönetici, Öğretim Elemanı Ve Memurları Disiplin Yönetmeliği. 2014.</a:t>
            </a:r>
          </a:p>
          <a:p>
            <a:pPr marL="285750" indent="-285750">
              <a:buFont typeface="Arial" panose="020B0604020202020204" pitchFamily="34" charset="0"/>
              <a:buChar char="•"/>
            </a:pPr>
            <a:r>
              <a:rPr lang="tr-TR" sz="1600" dirty="0" smtClean="0"/>
              <a:t>Yükseköğretim Kurumları Etik Değer ve İlkeleri </a:t>
            </a:r>
            <a:endParaRPr lang="tr-TR" sz="1600" dirty="0"/>
          </a:p>
        </p:txBody>
      </p:sp>
    </p:spTree>
    <p:extLst>
      <p:ext uri="{BB962C8B-B14F-4D97-AF65-F5344CB8AC3E}">
        <p14:creationId xmlns:p14="http://schemas.microsoft.com/office/powerpoint/2010/main" val="860415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8748" y="294289"/>
            <a:ext cx="7263571" cy="935421"/>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sz="2800" dirty="0" smtClean="0">
                <a:solidFill>
                  <a:schemeClr val="bg1"/>
                </a:solidFill>
              </a:rPr>
              <a:t>Gökyüzünün altında yaşanabilecek en güzel yeryüzü olan Aydın’da buluşmak ve görüşmek dileğiyle…</a:t>
            </a:r>
            <a:endParaRPr lang="tr-TR" sz="2800" dirty="0">
              <a:solidFill>
                <a:schemeClr val="bg1"/>
              </a:solidFill>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62847">
            <a:off x="5829189" y="1618397"/>
            <a:ext cx="2604769" cy="23106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4537">
            <a:off x="589185" y="4132834"/>
            <a:ext cx="2737544" cy="23771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3115">
            <a:off x="5759685" y="4249867"/>
            <a:ext cx="2466934" cy="21431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0888">
            <a:off x="732216" y="1580021"/>
            <a:ext cx="2611870" cy="23112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1419" y="2808996"/>
            <a:ext cx="2022736" cy="2446696"/>
          </a:xfrm>
          <a:prstGeom prst="rect">
            <a:avLst/>
          </a:prstGeom>
        </p:spPr>
      </p:pic>
    </p:spTree>
    <p:extLst>
      <p:ext uri="{BB962C8B-B14F-4D97-AF65-F5344CB8AC3E}">
        <p14:creationId xmlns:p14="http://schemas.microsoft.com/office/powerpoint/2010/main" val="183849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403648" y="0"/>
            <a:ext cx="5612445" cy="1320800"/>
          </a:xfrm>
          <a:ln/>
          <a:effectLst>
            <a:outerShdw blurRad="50800" dist="38100" dir="5400000" algn="t" rotWithShape="0">
              <a:prstClr val="black">
                <a:alpha val="40000"/>
              </a:prstClr>
            </a:outerShdw>
          </a:effectLst>
        </p:spPr>
        <p:txBody>
          <a:bodyPr>
            <a:normAutofit/>
          </a:bodyPr>
          <a:lstStyle/>
          <a:p>
            <a:pPr>
              <a:lnSpc>
                <a:spcPct val="100000"/>
              </a:lnSpc>
              <a:buClr>
                <a:srgbClr val="BE796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000" b="1" dirty="0">
                <a:effectLst>
                  <a:outerShdw blurRad="38100" dist="38100" dir="2700000" algn="tl">
                    <a:srgbClr val="000000">
                      <a:alpha val="43137"/>
                    </a:srgbClr>
                  </a:outerShdw>
                </a:effectLst>
              </a:rPr>
              <a:t>BİLİM VE BİLİM ETİĞİ </a:t>
            </a:r>
          </a:p>
        </p:txBody>
      </p:sp>
      <p:sp>
        <p:nvSpPr>
          <p:cNvPr id="5" name="Rectangle 3"/>
          <p:cNvSpPr>
            <a:spLocks noGrp="1" noChangeArrowheads="1"/>
          </p:cNvSpPr>
          <p:nvPr>
            <p:ph idx="1"/>
          </p:nvPr>
        </p:nvSpPr>
        <p:spPr bwMode="auto">
          <a:xfrm>
            <a:off x="295166" y="1639614"/>
            <a:ext cx="7877234" cy="4398579"/>
          </a:xfrm>
          <a:prstGeom prst="rect">
            <a:avLst/>
          </a:prstGeom>
          <a:solidFill>
            <a:srgbClr val="C000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000" tIns="46800" rIns="90000" bIns="46800">
            <a:normAutofit fontScale="70000" lnSpcReduction="20000"/>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5pPr>
            <a:lvl6pPr defTabSz="449263" fontAlgn="base">
              <a:lnSpc>
                <a:spcPct val="97000"/>
              </a:lnSpc>
              <a:spcBef>
                <a:spcPct val="0"/>
              </a:spcBef>
              <a:spcAft>
                <a:spcPct val="0"/>
              </a:spcAft>
              <a:buClr>
                <a:srgbClr val="FFFFFF"/>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6pPr>
            <a:lvl7pPr defTabSz="449263" fontAlgn="base">
              <a:lnSpc>
                <a:spcPct val="97000"/>
              </a:lnSpc>
              <a:spcBef>
                <a:spcPct val="0"/>
              </a:spcBef>
              <a:spcAft>
                <a:spcPct val="0"/>
              </a:spcAft>
              <a:buClr>
                <a:srgbClr val="FFFFFF"/>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7pPr>
            <a:lvl8pPr defTabSz="449263" fontAlgn="base">
              <a:lnSpc>
                <a:spcPct val="97000"/>
              </a:lnSpc>
              <a:spcBef>
                <a:spcPct val="0"/>
              </a:spcBef>
              <a:spcAft>
                <a:spcPct val="0"/>
              </a:spcAft>
              <a:buClr>
                <a:srgbClr val="FFFFFF"/>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8pPr>
            <a:lvl9pPr defTabSz="449263" fontAlgn="base">
              <a:lnSpc>
                <a:spcPct val="97000"/>
              </a:lnSpc>
              <a:spcBef>
                <a:spcPct val="0"/>
              </a:spcBef>
              <a:spcAft>
                <a:spcPct val="0"/>
              </a:spcAft>
              <a:buClr>
                <a:srgbClr val="FFFFFF"/>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FFFFFF"/>
                </a:solidFill>
                <a:latin typeface="Arial" charset="0"/>
                <a:ea typeface="DejaVu Sans" charset="0"/>
                <a:cs typeface="DejaVu Sans" charset="0"/>
              </a:defRPr>
            </a:lvl9pPr>
          </a:lstStyle>
          <a:p>
            <a:pPr marL="0" indent="0" algn="just">
              <a:lnSpc>
                <a:spcPct val="100000"/>
              </a:lnSpc>
              <a:spcBef>
                <a:spcPts val="500"/>
              </a:spcBef>
              <a:buClr>
                <a:srgbClr val="000066"/>
              </a:buClr>
              <a:buNone/>
            </a:pPr>
            <a:endParaRPr lang="tr-TR" altLang="tr-TR" sz="4000" dirty="0" smtClean="0">
              <a:solidFill>
                <a:schemeClr val="bg1"/>
              </a:solidFill>
              <a:latin typeface="+mj-lt"/>
              <a:ea typeface="+mj-ea"/>
              <a:cs typeface="+mj-cs"/>
            </a:endParaRPr>
          </a:p>
          <a:p>
            <a:pPr marL="0" indent="0" algn="just">
              <a:lnSpc>
                <a:spcPct val="100000"/>
              </a:lnSpc>
              <a:spcBef>
                <a:spcPts val="500"/>
              </a:spcBef>
              <a:buClr>
                <a:srgbClr val="000066"/>
              </a:buClr>
              <a:buNone/>
            </a:pPr>
            <a:r>
              <a:rPr lang="en-GB" altLang="tr-TR" sz="4000" dirty="0" err="1" smtClean="0">
                <a:solidFill>
                  <a:schemeClr val="bg1"/>
                </a:solidFill>
                <a:latin typeface="+mj-lt"/>
                <a:ea typeface="+mj-ea"/>
                <a:cs typeface="+mj-cs"/>
              </a:rPr>
              <a:t>Bilim</a:t>
            </a:r>
            <a:r>
              <a:rPr lang="en-GB" altLang="tr-TR" sz="4000" dirty="0">
                <a:solidFill>
                  <a:schemeClr val="bg1"/>
                </a:solidFill>
                <a:latin typeface="+mj-lt"/>
                <a:ea typeface="+mj-ea"/>
                <a:cs typeface="+mj-cs"/>
              </a:rPr>
              <a:t>;</a:t>
            </a:r>
          </a:p>
          <a:p>
            <a:pPr marL="0" indent="0" algn="just">
              <a:lnSpc>
                <a:spcPct val="100000"/>
              </a:lnSpc>
              <a:spcBef>
                <a:spcPts val="500"/>
              </a:spcBef>
              <a:buClr>
                <a:srgbClr val="000066"/>
              </a:buClr>
              <a:buNone/>
            </a:pP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Evrenin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ya</a:t>
            </a:r>
            <a:r>
              <a:rPr lang="en-GB" altLang="tr-TR" sz="4000" dirty="0">
                <a:solidFill>
                  <a:schemeClr val="bg1"/>
                </a:solidFill>
                <a:latin typeface="+mj-lt"/>
                <a:ea typeface="+mj-ea"/>
                <a:cs typeface="+mj-cs"/>
              </a:rPr>
              <a:t> da </a:t>
            </a:r>
            <a:r>
              <a:rPr lang="en-GB" altLang="tr-TR" sz="4000" dirty="0" err="1">
                <a:solidFill>
                  <a:schemeClr val="bg1"/>
                </a:solidFill>
                <a:latin typeface="+mj-lt"/>
                <a:ea typeface="+mj-ea"/>
                <a:cs typeface="+mj-cs"/>
              </a:rPr>
              <a:t>olayların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bir</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bölümünü</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konu</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olarak</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seçen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deneysel</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yöntemlere</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ve</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gerçekliğe</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dayanarak</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yasalar</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çıkarmaya</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çalışan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düzenli</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bilgi”dir</a:t>
            </a:r>
            <a:r>
              <a:rPr lang="en-GB" altLang="tr-TR" sz="4000" dirty="0">
                <a:solidFill>
                  <a:schemeClr val="bg1"/>
                </a:solidFill>
                <a:latin typeface="+mj-lt"/>
                <a:ea typeface="+mj-ea"/>
                <a:cs typeface="+mj-cs"/>
              </a:rPr>
              <a:t>. </a:t>
            </a:r>
            <a:endParaRPr lang="tr-TR" altLang="tr-TR" sz="4000" dirty="0">
              <a:solidFill>
                <a:schemeClr val="bg1"/>
              </a:solidFill>
              <a:latin typeface="+mj-lt"/>
              <a:ea typeface="+mj-ea"/>
              <a:cs typeface="+mj-cs"/>
            </a:endParaRPr>
          </a:p>
          <a:p>
            <a:pPr marL="0" indent="0" algn="just">
              <a:lnSpc>
                <a:spcPct val="100000"/>
              </a:lnSpc>
              <a:spcBef>
                <a:spcPts val="500"/>
              </a:spcBef>
              <a:buClr>
                <a:srgbClr val="000066"/>
              </a:buClr>
              <a:buNone/>
            </a:pPr>
            <a:endParaRPr lang="en-GB" altLang="tr-TR" sz="4000" dirty="0">
              <a:solidFill>
                <a:schemeClr val="bg1"/>
              </a:solidFill>
              <a:latin typeface="+mj-lt"/>
              <a:ea typeface="+mj-ea"/>
              <a:cs typeface="+mj-cs"/>
            </a:endParaRPr>
          </a:p>
          <a:p>
            <a:pPr>
              <a:lnSpc>
                <a:spcPct val="100000"/>
              </a:lnSpc>
              <a:spcBef>
                <a:spcPts val="500"/>
              </a:spcBef>
              <a:buClr>
                <a:srgbClr val="000066"/>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4000" dirty="0" err="1">
                <a:solidFill>
                  <a:schemeClr val="bg1"/>
                </a:solidFill>
                <a:latin typeface="+mj-lt"/>
                <a:ea typeface="+mj-ea"/>
                <a:cs typeface="+mj-cs"/>
              </a:rPr>
              <a:t>Bilim</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Etiği</a:t>
            </a:r>
            <a:r>
              <a:rPr lang="en-GB" altLang="tr-TR" sz="4000" dirty="0">
                <a:solidFill>
                  <a:schemeClr val="bg1"/>
                </a:solidFill>
                <a:latin typeface="+mj-lt"/>
                <a:ea typeface="+mj-ea"/>
                <a:cs typeface="+mj-cs"/>
              </a:rPr>
              <a:t>;</a:t>
            </a:r>
          </a:p>
          <a:p>
            <a:pPr algn="just">
              <a:lnSpc>
                <a:spcPct val="100000"/>
              </a:lnSpc>
              <a:spcBef>
                <a:spcPts val="500"/>
              </a:spcBef>
              <a:buClr>
                <a:srgbClr val="000066"/>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Bilimsel</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araştırma</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sürecinde</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ortaya</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çıkan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değer</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sorunlarının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çözümünde</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bilim</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toplumunun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vicdanının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temsilcisi</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olan</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ilkeler</a:t>
            </a:r>
            <a:r>
              <a:rPr lang="en-GB" altLang="tr-TR" sz="4000" dirty="0">
                <a:solidFill>
                  <a:schemeClr val="bg1"/>
                </a:solidFill>
                <a:latin typeface="+mj-lt"/>
                <a:ea typeface="+mj-ea"/>
                <a:cs typeface="+mj-cs"/>
              </a:rPr>
              <a:t> </a:t>
            </a:r>
            <a:r>
              <a:rPr lang="en-GB" altLang="tr-TR" sz="4000" dirty="0" err="1">
                <a:solidFill>
                  <a:schemeClr val="bg1"/>
                </a:solidFill>
                <a:latin typeface="+mj-lt"/>
                <a:ea typeface="+mj-ea"/>
                <a:cs typeface="+mj-cs"/>
              </a:rPr>
              <a:t>bütünü”dür</a:t>
            </a:r>
            <a:r>
              <a:rPr lang="en-GB" altLang="tr-TR" sz="4000" dirty="0">
                <a:solidFill>
                  <a:schemeClr val="bg1"/>
                </a:solidFill>
                <a:latin typeface="+mj-lt"/>
                <a:ea typeface="+mj-ea"/>
                <a:cs typeface="+mj-cs"/>
              </a:rPr>
              <a:t>. </a:t>
            </a:r>
          </a:p>
          <a:p>
            <a:pPr algn="just">
              <a:lnSpc>
                <a:spcPct val="100000"/>
              </a:lnSpc>
              <a:spcBef>
                <a:spcPts val="500"/>
              </a:spcBef>
              <a:buClr>
                <a:srgbClr val="000066"/>
              </a:buClr>
            </a:pPr>
            <a:endParaRPr lang="en-GB" altLang="tr-TR" sz="2000" dirty="0">
              <a:solidFill>
                <a:schemeClr val="bg1"/>
              </a:solidFill>
            </a:endParaRPr>
          </a:p>
        </p:txBody>
      </p:sp>
    </p:spTree>
    <p:extLst>
      <p:ext uri="{BB962C8B-B14F-4D97-AF65-F5344CB8AC3E}">
        <p14:creationId xmlns:p14="http://schemas.microsoft.com/office/powerpoint/2010/main" val="254935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475656" y="1988840"/>
            <a:ext cx="6042134" cy="3748719"/>
          </a:xfrm>
          <a:prstGeom prst="rect">
            <a:avLst/>
          </a:prstGeom>
          <a:solidFill>
            <a:srgbClr val="C00000"/>
          </a:solidFill>
          <a:ln>
            <a:noFill/>
          </a:ln>
          <a:effectLst>
            <a:glow rad="228600">
              <a:schemeClr val="accent2">
                <a:satMod val="175000"/>
                <a:alpha val="40000"/>
              </a:schemeClr>
            </a:glow>
            <a:outerShdw blurRad="44450" dist="27940" dir="5400000" algn="ctr">
              <a:srgbClr val="000000">
                <a:alpha val="32000"/>
              </a:srgbClr>
            </a:outerShdw>
          </a:effectLst>
          <a:scene3d>
            <a:camera prst="perspectiveRight"/>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marL="0" indent="0">
              <a:buNone/>
            </a:pPr>
            <a:r>
              <a:rPr lang="tr-TR" sz="5400" dirty="0" smtClean="0"/>
              <a:t>Bilimsel yayınların güvenirliği </a:t>
            </a:r>
          </a:p>
          <a:p>
            <a:pPr marL="0" indent="0">
              <a:buNone/>
            </a:pPr>
            <a:r>
              <a:rPr lang="tr-TR" sz="5400" dirty="0" smtClean="0"/>
              <a:t>en önemli </a:t>
            </a:r>
          </a:p>
          <a:p>
            <a:pPr marL="0" indent="0">
              <a:buNone/>
            </a:pPr>
            <a:r>
              <a:rPr lang="tr-TR" sz="5400" dirty="0" smtClean="0"/>
              <a:t>konudur</a:t>
            </a:r>
            <a:endParaRPr lang="tr-TR" sz="5400" dirty="0"/>
          </a:p>
        </p:txBody>
      </p:sp>
    </p:spTree>
    <p:extLst>
      <p:ext uri="{BB962C8B-B14F-4D97-AF65-F5344CB8AC3E}">
        <p14:creationId xmlns:p14="http://schemas.microsoft.com/office/powerpoint/2010/main" val="192356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0713497"/>
              </p:ext>
            </p:extLst>
          </p:nvPr>
        </p:nvGraphicFramePr>
        <p:xfrm>
          <a:off x="683568" y="248088"/>
          <a:ext cx="7848872" cy="634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768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085658" y="4152037"/>
            <a:ext cx="6264695" cy="1919009"/>
            <a:chOff x="1143830" y="2352870"/>
            <a:chExt cx="6550570" cy="2202127"/>
          </a:xfrm>
          <a:scene3d>
            <a:camera prst="orthographicFront">
              <a:rot lat="0" lon="0" rev="0"/>
            </a:camera>
            <a:lightRig rig="balanced" dir="t">
              <a:rot lat="0" lon="0" rev="8700000"/>
            </a:lightRig>
          </a:scene3d>
        </p:grpSpPr>
        <p:sp>
          <p:nvSpPr>
            <p:cNvPr id="3" name="Dikdörtgen 2"/>
            <p:cNvSpPr/>
            <p:nvPr/>
          </p:nvSpPr>
          <p:spPr>
            <a:xfrm>
              <a:off x="1143830" y="2352870"/>
              <a:ext cx="6550570" cy="2202127"/>
            </a:xfrm>
            <a:prstGeom prst="rect">
              <a:avLst/>
            </a:prstGeom>
            <a:ln>
              <a:noFill/>
            </a:ln>
            <a:effectLst>
              <a:outerShdw blurRad="44450" dist="27940" dir="5400000" algn="ctr">
                <a:srgbClr val="000000">
                  <a:alpha val="32000"/>
                </a:srgbClr>
              </a:outerShdw>
            </a:effectLst>
            <a:sp3d>
              <a:bevelT w="190500" h="38100"/>
            </a:sp3d>
          </p:spPr>
          <p:style>
            <a:lnRef idx="2">
              <a:schemeClr val="accent2">
                <a:shade val="50000"/>
              </a:schemeClr>
            </a:lnRef>
            <a:fillRef idx="1">
              <a:schemeClr val="accent2"/>
            </a:fillRef>
            <a:effectRef idx="0">
              <a:schemeClr val="accent2"/>
            </a:effectRef>
            <a:fontRef idx="minor">
              <a:schemeClr val="lt1"/>
            </a:fontRef>
          </p:style>
        </p:sp>
        <p:sp>
          <p:nvSpPr>
            <p:cNvPr id="4" name="Dikdörtgen 3"/>
            <p:cNvSpPr/>
            <p:nvPr/>
          </p:nvSpPr>
          <p:spPr>
            <a:xfrm>
              <a:off x="1143830" y="2352870"/>
              <a:ext cx="6550570" cy="2202127"/>
            </a:xfrm>
            <a:prstGeom prst="rect">
              <a:avLst/>
            </a:prstGeom>
            <a:ln>
              <a:noFill/>
            </a:ln>
            <a:effectLst>
              <a:outerShdw blurRad="44450" dist="27940" dir="5400000" algn="ctr">
                <a:srgbClr val="000000">
                  <a:alpha val="32000"/>
                </a:srgbClr>
              </a:outerShdw>
            </a:effectLst>
            <a:sp3d>
              <a:bevelT w="190500" h="38100"/>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40944" tIns="0" rIns="440944" bIns="440944" numCol="1" spcCol="1270" anchor="ctr" anchorCtr="0">
              <a:noAutofit/>
            </a:bodyPr>
            <a:lstStyle/>
            <a:p>
              <a:pPr lvl="0" algn="l" defTabSz="2755900">
                <a:lnSpc>
                  <a:spcPct val="90000"/>
                </a:lnSpc>
                <a:spcBef>
                  <a:spcPct val="0"/>
                </a:spcBef>
                <a:spcAft>
                  <a:spcPct val="35000"/>
                </a:spcAft>
              </a:pPr>
              <a:r>
                <a:rPr lang="tr-TR" sz="6200" kern="1200" dirty="0" smtClean="0">
                  <a:solidFill>
                    <a:prstClr val="black"/>
                  </a:solidFill>
                  <a:latin typeface="Calibri"/>
                </a:rPr>
                <a:t>Yayınla VE Yok Ol</a:t>
              </a:r>
              <a:endParaRPr lang="tr-TR" sz="6200" kern="1200" dirty="0"/>
            </a:p>
          </p:txBody>
        </p:sp>
      </p:grpSp>
      <p:sp>
        <p:nvSpPr>
          <p:cNvPr id="5" name="Dikdörtgen 4"/>
          <p:cNvSpPr/>
          <p:nvPr/>
        </p:nvSpPr>
        <p:spPr>
          <a:xfrm>
            <a:off x="395535" y="353943"/>
            <a:ext cx="7560839" cy="707886"/>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lvl="0" defTabSz="914400"/>
            <a:r>
              <a:rPr lang="tr-TR" sz="4000" dirty="0">
                <a:solidFill>
                  <a:prstClr val="black"/>
                </a:solidFill>
                <a:latin typeface="Calibri"/>
              </a:rPr>
              <a:t>Bilimsel yayıncılık etiğine </a:t>
            </a:r>
            <a:r>
              <a:rPr lang="tr-TR" sz="4000" dirty="0" smtClean="0">
                <a:solidFill>
                  <a:prstClr val="black"/>
                </a:solidFill>
                <a:latin typeface="Calibri"/>
              </a:rPr>
              <a:t>uyulmazsa</a:t>
            </a:r>
            <a:endParaRPr lang="tr-TR" sz="4000" dirty="0">
              <a:solidFill>
                <a:prstClr val="black"/>
              </a:solidFill>
              <a:latin typeface="Calibri"/>
            </a:endParaRPr>
          </a:p>
        </p:txBody>
      </p:sp>
      <p:sp>
        <p:nvSpPr>
          <p:cNvPr id="6" name="Yukarı Ok 5"/>
          <p:cNvSpPr/>
          <p:nvPr/>
        </p:nvSpPr>
        <p:spPr>
          <a:xfrm>
            <a:off x="-58495" y="2179364"/>
            <a:ext cx="1130550" cy="1140393"/>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174" y="2211372"/>
            <a:ext cx="1386571" cy="138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218" y="4407661"/>
            <a:ext cx="1636505" cy="163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1235310" y="2328857"/>
            <a:ext cx="2328578"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1">
            <a:schemeClr val="lt2"/>
          </a:fillRef>
          <a:effectRef idx="1">
            <a:schemeClr val="accent1"/>
          </a:effectRef>
          <a:fontRef idx="minor">
            <a:schemeClr val="dk1"/>
          </a:fontRef>
        </p:style>
        <p:txBody>
          <a:bodyPr wrap="square">
            <a:spAutoFit/>
          </a:bodyPr>
          <a:lstStyle/>
          <a:p>
            <a:pPr lvl="0"/>
            <a:r>
              <a:rPr lang="tr-TR" sz="6000" dirty="0">
                <a:solidFill>
                  <a:prstClr val="black"/>
                </a:solidFill>
                <a:latin typeface="Calibri"/>
              </a:rPr>
              <a:t>Yayınla</a:t>
            </a:r>
            <a:endParaRPr lang="tr-TR" sz="6000" dirty="0"/>
          </a:p>
        </p:txBody>
      </p:sp>
      <p:sp>
        <p:nvSpPr>
          <p:cNvPr id="10" name="Dikdörtgen 9"/>
          <p:cNvSpPr/>
          <p:nvPr/>
        </p:nvSpPr>
        <p:spPr>
          <a:xfrm>
            <a:off x="3736276" y="2304094"/>
            <a:ext cx="3860060" cy="1015663"/>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lvl="0"/>
            <a:r>
              <a:rPr lang="tr-TR" sz="6000" dirty="0">
                <a:solidFill>
                  <a:prstClr val="black"/>
                </a:solidFill>
                <a:latin typeface="Calibri"/>
              </a:rPr>
              <a:t>VEYA Yok Ol</a:t>
            </a:r>
            <a:endParaRPr lang="tr-TR" sz="6000" dirty="0"/>
          </a:p>
        </p:txBody>
      </p:sp>
    </p:spTree>
    <p:extLst>
      <p:ext uri="{BB962C8B-B14F-4D97-AF65-F5344CB8AC3E}">
        <p14:creationId xmlns:p14="http://schemas.microsoft.com/office/powerpoint/2010/main" val="2972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0329" y="978677"/>
            <a:ext cx="7018016" cy="501675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bliqueBottomLeft"/>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a:endParaRPr lang="tr-TR" sz="3200" dirty="0" smtClean="0">
              <a:solidFill>
                <a:prstClr val="black"/>
              </a:solidFill>
              <a:latin typeface="Calibri"/>
            </a:endParaRPr>
          </a:p>
          <a:p>
            <a:pPr algn="ctr" defTabSz="914400"/>
            <a:r>
              <a:rPr lang="tr-TR" sz="3200" dirty="0" smtClean="0">
                <a:solidFill>
                  <a:prstClr val="black"/>
                </a:solidFill>
                <a:latin typeface="Calibri"/>
              </a:rPr>
              <a:t>Uluslararası bilimsel etik kuralları yüzyıllar içinde </a:t>
            </a:r>
            <a:r>
              <a:rPr lang="tr-TR" sz="3200" dirty="0" err="1" smtClean="0">
                <a:solidFill>
                  <a:prstClr val="black"/>
                </a:solidFill>
                <a:latin typeface="Calibri"/>
              </a:rPr>
              <a:t>evirlmiştir</a:t>
            </a:r>
            <a:r>
              <a:rPr lang="tr-TR" sz="3200" dirty="0" smtClean="0">
                <a:solidFill>
                  <a:prstClr val="black"/>
                </a:solidFill>
                <a:latin typeface="Calibri"/>
              </a:rPr>
              <a:t> </a:t>
            </a:r>
            <a:r>
              <a:rPr lang="tr-TR" sz="3200" dirty="0" smtClean="0">
                <a:solidFill>
                  <a:prstClr val="black"/>
                </a:solidFill>
                <a:latin typeface="Calibri"/>
              </a:rPr>
              <a:t>ve tüm dünyada yaygın olarak </a:t>
            </a:r>
          </a:p>
          <a:p>
            <a:pPr algn="ctr" defTabSz="914400"/>
            <a:r>
              <a:rPr lang="tr-TR" sz="3200" dirty="0" smtClean="0">
                <a:solidFill>
                  <a:prstClr val="black"/>
                </a:solidFill>
                <a:latin typeface="Calibri"/>
              </a:rPr>
              <a:t>kabul edilir. </a:t>
            </a:r>
          </a:p>
          <a:p>
            <a:pPr algn="ctr" defTabSz="914400"/>
            <a:r>
              <a:rPr lang="tr-TR" sz="3200" dirty="0" smtClean="0">
                <a:solidFill>
                  <a:prstClr val="black"/>
                </a:solidFill>
                <a:latin typeface="Calibri"/>
              </a:rPr>
              <a:t> </a:t>
            </a:r>
          </a:p>
          <a:p>
            <a:pPr algn="ctr" defTabSz="914400"/>
            <a:r>
              <a:rPr lang="tr-TR" sz="3200" dirty="0" smtClean="0">
                <a:solidFill>
                  <a:prstClr val="black"/>
                </a:solidFill>
                <a:latin typeface="Calibri"/>
              </a:rPr>
              <a:t>Bilimsel etik kuralların bölgesel ya da kültürel değişkenleri yoktur. </a:t>
            </a:r>
          </a:p>
          <a:p>
            <a:pPr algn="ctr" defTabSz="914400"/>
            <a:r>
              <a:rPr lang="tr-TR" sz="3200" dirty="0" smtClean="0">
                <a:solidFill>
                  <a:prstClr val="black"/>
                </a:solidFill>
                <a:latin typeface="Calibri"/>
              </a:rPr>
              <a:t>Yalnızca bir etik standart vardır.</a:t>
            </a:r>
          </a:p>
          <a:p>
            <a:pPr algn="ctr" defTabSz="914400"/>
            <a:endParaRPr lang="tr-TR" sz="3200" dirty="0">
              <a:solidFill>
                <a:prstClr val="black"/>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969824"/>
            <a:ext cx="1150087" cy="81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81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351027720"/>
              </p:ext>
            </p:extLst>
          </p:nvPr>
        </p:nvGraphicFramePr>
        <p:xfrm>
          <a:off x="539552" y="1412776"/>
          <a:ext cx="7769568" cy="427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681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4256758977"/>
              </p:ext>
            </p:extLst>
          </p:nvPr>
        </p:nvGraphicFramePr>
        <p:xfrm>
          <a:off x="-324544" y="747904"/>
          <a:ext cx="4896544" cy="588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yagram 2"/>
          <p:cNvGraphicFramePr/>
          <p:nvPr>
            <p:extLst>
              <p:ext uri="{D42A27DB-BD31-4B8C-83A1-F6EECF244321}">
                <p14:modId xmlns:p14="http://schemas.microsoft.com/office/powerpoint/2010/main" val="3959642405"/>
              </p:ext>
            </p:extLst>
          </p:nvPr>
        </p:nvGraphicFramePr>
        <p:xfrm>
          <a:off x="3923928" y="838758"/>
          <a:ext cx="5220072" cy="5922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etin kutusu 3"/>
          <p:cNvSpPr txBox="1"/>
          <p:nvPr/>
        </p:nvSpPr>
        <p:spPr>
          <a:xfrm>
            <a:off x="295604" y="254885"/>
            <a:ext cx="7605544" cy="52322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tr-TR" sz="2800" b="1" dirty="0"/>
              <a:t>Bilimsel Araştırma ve Yayın Etiğine Aykırı Eylemler</a:t>
            </a:r>
            <a:endParaRPr lang="tr-TR" sz="2800" dirty="0"/>
          </a:p>
        </p:txBody>
      </p:sp>
    </p:spTree>
    <p:extLst>
      <p:ext uri="{BB962C8B-B14F-4D97-AF65-F5344CB8AC3E}">
        <p14:creationId xmlns:p14="http://schemas.microsoft.com/office/powerpoint/2010/main" val="306435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YTE Sunum Sablo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F12FAA8BEE9E234E8C2E7B5A13DB2C18" ma:contentTypeVersion="0" ma:contentTypeDescription="Yeni belge oluşturun." ma:contentTypeScope="" ma:versionID="c12a763f086880c9b4db4e98ba457e64">
  <xsd:schema xmlns:xsd="http://www.w3.org/2001/XMLSchema" xmlns:p="http://schemas.microsoft.com/office/2006/metadata/properties" targetNamespace="http://schemas.microsoft.com/office/2006/metadata/properties" ma:root="true" ma:fieldsID="6239e51cfaf53027dbdf1b18e67d6b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ma:readOnly="true"/>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78D1767-D42F-49E8-A158-B21859AFC2D3}">
  <ds:schemaRefs>
    <ds:schemaRef ds:uri="http://schemas.microsoft.com/sharepoint/v3/contenttype/forms"/>
  </ds:schemaRefs>
</ds:datastoreItem>
</file>

<file path=customXml/itemProps2.xml><?xml version="1.0" encoding="utf-8"?>
<ds:datastoreItem xmlns:ds="http://schemas.openxmlformats.org/officeDocument/2006/customXml" ds:itemID="{FF069F7D-F7AD-4F5C-B8E9-3E1E322CA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C41E55E-3EFA-41F9-B3EE-1061F6B91C6D}">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20409</TotalTime>
  <Words>1031</Words>
  <Application>Microsoft Office PowerPoint</Application>
  <PresentationFormat>Ekran Gösterisi (4:3)</PresentationFormat>
  <Paragraphs>160</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YTE Sunum Sablonu</vt:lpstr>
      <vt:lpstr>PowerPoint Sunusu</vt:lpstr>
      <vt:lpstr>Sunum İçeriği</vt:lpstr>
      <vt:lpstr>BİLİM VE BİLİM ETİĞİ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İdari ve hukuki yaptırımlar</vt:lpstr>
      <vt:lpstr>YÖK Disiplin Yönetmeliğine göre  yapılan uygulama </vt:lpstr>
      <vt:lpstr>İntihal suçunu düzenleyen ceza, YÖK Disiplin Yönetmeliği’nin 11-a(3) maddesidir. </vt:lpstr>
      <vt:lpstr>Yönetmeliğin bu maddesi 28897 sayı ile 29.01.2014 tarihli Resmi Gazetede ağırlaştırılmıştır.</vt:lpstr>
      <vt:lpstr>Bu değişiklik sonucunda;</vt:lpstr>
      <vt:lpstr>Aksine ceza uygulanabilir ve caydırıcı olmalı</vt:lpstr>
      <vt:lpstr>Ne yapmalıyız?</vt:lpstr>
      <vt:lpstr>PowerPoint Sunusu</vt:lpstr>
      <vt:lpstr>PowerPoint Sunusu</vt:lpstr>
      <vt:lpstr>PowerPoint Sunusu</vt:lpstr>
      <vt:lpstr>Gökyüzünün altında yaşanabilecek en güzel yeryüzü olan Aydın’da buluşmak ve görüşmek dileğiyle…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Kurumsal Sunum Şablonu</dc:title>
  <dc:subject>TÜBİTAK-ULAKBİM</dc:subject>
  <dc:creator>TÜBİTAK-ULAKBİM - CABIM</dc:creator>
  <cp:keywords>TÜBİTAK-ULAKBİM , Sunum, Şablon</cp:keywords>
  <dc:description>1. Versiyondur kaynak TUBITAK - BILGEM - YTE</dc:description>
  <cp:lastModifiedBy>Windows Kullanıcısı</cp:lastModifiedBy>
  <cp:revision>1972</cp:revision>
  <cp:lastPrinted>2016-04-10T22:00:03Z</cp:lastPrinted>
  <dcterms:created xsi:type="dcterms:W3CDTF">2011-11-29T13:06:52Z</dcterms:created>
  <dcterms:modified xsi:type="dcterms:W3CDTF">2017-11-03T09:24:32Z</dcterms:modified>
  <cp:category>Kurumsal Süreçler</cp:category>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0x010100F12FAA8BEE9E234E8C2E7B5A13DB2C18</vt:lpwstr>
  </property>
</Properties>
</file>